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xml" ContentType="application/vnd.openxmlformats-officedocument.presentationml.tags+xml"/>
  <Override PartName="/ppt/notesSlides/notesSlide42.xml" ContentType="application/vnd.openxmlformats-officedocument.presentationml.notesSlide+xml"/>
  <Override PartName="/ppt/tags/tag4.xml" ContentType="application/vnd.openxmlformats-officedocument.presentationml.tags+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tags/tag10.xml" ContentType="application/vnd.openxmlformats-officedocument.presentationml.tags+xml"/>
  <Override PartName="/ppt/notesSlides/notesSlide50.xml" ContentType="application/vnd.openxmlformats-officedocument.presentationml.notesSlide+xml"/>
  <Override PartName="/ppt/tags/tag11.xml" ContentType="application/vnd.openxmlformats-officedocument.presentationml.tags+xml"/>
  <Override PartName="/ppt/notesSlides/notesSlide51.xml" ContentType="application/vnd.openxmlformats-officedocument.presentationml.notesSlide+xml"/>
  <Override PartName="/ppt/tags/tag12.xml" ContentType="application/vnd.openxmlformats-officedocument.presentationml.tags+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tags/tag14.xml" ContentType="application/vnd.openxmlformats-officedocument.presentationml.tags+xml"/>
  <Override PartName="/ppt/notesSlides/notesSlide54.xml" ContentType="application/vnd.openxmlformats-officedocument.presentationml.notesSlide+xml"/>
  <Override PartName="/ppt/tags/tag15.xml" ContentType="application/vnd.openxmlformats-officedocument.presentationml.tags+xml"/>
  <Override PartName="/ppt/notesSlides/notesSlide55.xml" ContentType="application/vnd.openxmlformats-officedocument.presentationml.notesSlide+xml"/>
  <Override PartName="/ppt/tags/tag16.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7.xml" ContentType="application/vnd.openxmlformats-officedocument.presentationml.tags+xml"/>
  <Override PartName="/ppt/notesSlides/notesSlide58.xml" ContentType="application/vnd.openxmlformats-officedocument.presentationml.notesSlide+xml"/>
  <Override PartName="/ppt/tags/tag18.xml" ContentType="application/vnd.openxmlformats-officedocument.presentationml.tags+xml"/>
  <Override PartName="/ppt/notesSlides/notesSlide59.xml" ContentType="application/vnd.openxmlformats-officedocument.presentationml.notesSlide+xml"/>
  <Override PartName="/ppt/tags/tag19.xml" ContentType="application/vnd.openxmlformats-officedocument.presentationml.tags+xml"/>
  <Override PartName="/ppt/notesSlides/notesSlide60.xml" ContentType="application/vnd.openxmlformats-officedocument.presentationml.notesSlide+xml"/>
  <Override PartName="/ppt/tags/tag20.xml" ContentType="application/vnd.openxmlformats-officedocument.presentationml.tags+xml"/>
  <Override PartName="/ppt/notesSlides/notesSlide61.xml" ContentType="application/vnd.openxmlformats-officedocument.presentationml.notesSlide+xml"/>
  <Override PartName="/ppt/tags/tag21.xml" ContentType="application/vnd.openxmlformats-officedocument.presentationml.tags+xml"/>
  <Override PartName="/ppt/notesSlides/notesSlide62.xml" ContentType="application/vnd.openxmlformats-officedocument.presentationml.notesSlide+xml"/>
  <Override PartName="/ppt/tags/tag22.xml" ContentType="application/vnd.openxmlformats-officedocument.presentationml.tags+xml"/>
  <Override PartName="/ppt/notesSlides/notesSlide63.xml" ContentType="application/vnd.openxmlformats-officedocument.presentationml.notesSlide+xml"/>
  <Override PartName="/ppt/tags/tag2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webextensions/webextension1.xml" ContentType="application/vnd.ms-office.webextension+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webextensions/webextension2.xml" ContentType="application/vnd.ms-office.webextension+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6"/>
  </p:notesMasterIdLst>
  <p:sldIdLst>
    <p:sldId id="256" r:id="rId2"/>
    <p:sldId id="960" r:id="rId3"/>
    <p:sldId id="956" r:id="rId4"/>
    <p:sldId id="964" r:id="rId5"/>
    <p:sldId id="1047" r:id="rId6"/>
    <p:sldId id="1154" r:id="rId7"/>
    <p:sldId id="1086" r:id="rId8"/>
    <p:sldId id="1049" r:id="rId9"/>
    <p:sldId id="1230" r:id="rId10"/>
    <p:sldId id="1155" r:id="rId11"/>
    <p:sldId id="1156" r:id="rId12"/>
    <p:sldId id="1157" r:id="rId13"/>
    <p:sldId id="1158" r:id="rId14"/>
    <p:sldId id="1219" r:id="rId15"/>
    <p:sldId id="1220" r:id="rId16"/>
    <p:sldId id="1221" r:id="rId17"/>
    <p:sldId id="1218" r:id="rId18"/>
    <p:sldId id="1051" r:id="rId19"/>
    <p:sldId id="1216" r:id="rId20"/>
    <p:sldId id="1054" r:id="rId21"/>
    <p:sldId id="1055" r:id="rId22"/>
    <p:sldId id="1160" r:id="rId23"/>
    <p:sldId id="1231" r:id="rId24"/>
    <p:sldId id="1161" r:id="rId25"/>
    <p:sldId id="1162" r:id="rId26"/>
    <p:sldId id="1163" r:id="rId27"/>
    <p:sldId id="1164" r:id="rId28"/>
    <p:sldId id="1165" r:id="rId29"/>
    <p:sldId id="1166" r:id="rId30"/>
    <p:sldId id="1167" r:id="rId31"/>
    <p:sldId id="1058" r:id="rId32"/>
    <p:sldId id="1168" r:id="rId33"/>
    <p:sldId id="1169" r:id="rId34"/>
    <p:sldId id="1170" r:id="rId35"/>
    <p:sldId id="1171" r:id="rId36"/>
    <p:sldId id="1232" r:id="rId37"/>
    <p:sldId id="1061" r:id="rId38"/>
    <p:sldId id="1213" r:id="rId39"/>
    <p:sldId id="1214" r:id="rId40"/>
    <p:sldId id="1215" r:id="rId41"/>
    <p:sldId id="1062" r:id="rId42"/>
    <p:sldId id="410" r:id="rId43"/>
    <p:sldId id="508" r:id="rId44"/>
    <p:sldId id="509" r:id="rId45"/>
    <p:sldId id="411" r:id="rId46"/>
    <p:sldId id="510" r:id="rId47"/>
    <p:sldId id="412" r:id="rId48"/>
    <p:sldId id="502" r:id="rId49"/>
    <p:sldId id="414" r:id="rId50"/>
    <p:sldId id="415" r:id="rId51"/>
    <p:sldId id="511" r:id="rId52"/>
    <p:sldId id="503" r:id="rId53"/>
    <p:sldId id="504" r:id="rId54"/>
    <p:sldId id="505" r:id="rId55"/>
    <p:sldId id="417" r:id="rId56"/>
    <p:sldId id="418" r:id="rId57"/>
    <p:sldId id="512" r:id="rId58"/>
    <p:sldId id="420" r:id="rId59"/>
    <p:sldId id="506" r:id="rId60"/>
    <p:sldId id="453" r:id="rId61"/>
    <p:sldId id="513" r:id="rId62"/>
    <p:sldId id="452" r:id="rId63"/>
    <p:sldId id="472" r:id="rId64"/>
    <p:sldId id="473" r:id="rId65"/>
    <p:sldId id="507" r:id="rId66"/>
    <p:sldId id="1080" r:id="rId67"/>
    <p:sldId id="1082" r:id="rId68"/>
    <p:sldId id="1206" r:id="rId69"/>
    <p:sldId id="1081" r:id="rId70"/>
    <p:sldId id="1207" r:id="rId71"/>
    <p:sldId id="1087" r:id="rId72"/>
    <p:sldId id="1208" r:id="rId73"/>
    <p:sldId id="1090" r:id="rId74"/>
    <p:sldId id="1224" r:id="rId75"/>
    <p:sldId id="1097" r:id="rId76"/>
    <p:sldId id="1223" r:id="rId77"/>
    <p:sldId id="1209" r:id="rId78"/>
    <p:sldId id="1210" r:id="rId79"/>
    <p:sldId id="1211" r:id="rId80"/>
    <p:sldId id="1212" r:id="rId81"/>
    <p:sldId id="1233" r:id="rId82"/>
    <p:sldId id="1096" r:id="rId83"/>
    <p:sldId id="1203" r:id="rId84"/>
    <p:sldId id="1226" r:id="rId85"/>
    <p:sldId id="1098" r:id="rId86"/>
    <p:sldId id="1225" r:id="rId87"/>
    <p:sldId id="1099" r:id="rId88"/>
    <p:sldId id="1100" r:id="rId89"/>
    <p:sldId id="1101" r:id="rId90"/>
    <p:sldId id="1102" r:id="rId91"/>
    <p:sldId id="1104" r:id="rId92"/>
    <p:sldId id="1108" r:id="rId93"/>
    <p:sldId id="1106" r:id="rId94"/>
    <p:sldId id="1107" r:id="rId95"/>
    <p:sldId id="1110" r:id="rId96"/>
    <p:sldId id="1198" r:id="rId97"/>
    <p:sldId id="1124" r:id="rId98"/>
    <p:sldId id="1125" r:id="rId99"/>
    <p:sldId id="1113" r:id="rId100"/>
    <p:sldId id="1199" r:id="rId101"/>
    <p:sldId id="1114" r:id="rId102"/>
    <p:sldId id="1117" r:id="rId103"/>
    <p:sldId id="1115" r:id="rId104"/>
    <p:sldId id="1116" r:id="rId105"/>
    <p:sldId id="1200" r:id="rId106"/>
    <p:sldId id="1201" r:id="rId107"/>
    <p:sldId id="1202" r:id="rId108"/>
    <p:sldId id="1119" r:id="rId109"/>
    <p:sldId id="1222" r:id="rId110"/>
    <p:sldId id="1234" r:id="rId111"/>
    <p:sldId id="1193" r:id="rId112"/>
    <p:sldId id="1227" r:id="rId113"/>
    <p:sldId id="1133" r:id="rId114"/>
    <p:sldId id="1134" r:id="rId115"/>
    <p:sldId id="1228" r:id="rId116"/>
    <p:sldId id="1229" r:id="rId117"/>
    <p:sldId id="1135" r:id="rId118"/>
    <p:sldId id="1235" r:id="rId119"/>
    <p:sldId id="1185" r:id="rId120"/>
    <p:sldId id="1186" r:id="rId121"/>
    <p:sldId id="1187" r:id="rId122"/>
    <p:sldId id="1188" r:id="rId123"/>
    <p:sldId id="1189" r:id="rId124"/>
    <p:sldId id="1142" r:id="rId125"/>
  </p:sldIdLst>
  <p:sldSz cx="12192000" cy="6858000"/>
  <p:notesSz cx="6858000" cy="9144000"/>
  <p:embeddedFontLst>
    <p:embeddedFont>
      <p:font typeface="Arial Narrow" panose="020B0606020202030204" pitchFamily="34" charset="0"/>
      <p:regular r:id="rId127"/>
      <p:bold r:id="rId128"/>
      <p:italic r:id="rId129"/>
      <p:boldItalic r:id="rId130"/>
    </p:embeddedFont>
    <p:embeddedFont>
      <p:font typeface="Calibri" panose="020F0502020204030204" pitchFamily="34" charset="0"/>
      <p:regular r:id="rId131"/>
      <p:bold r:id="rId132"/>
      <p:italic r:id="rId133"/>
      <p:boldItalic r:id="rId134"/>
    </p:embeddedFont>
    <p:embeddedFont>
      <p:font typeface="Comic Sans MS" panose="030F0702030302020204" pitchFamily="66" charset="0"/>
      <p:regular r:id="rId135"/>
      <p:bold r:id="rId136"/>
      <p:italic r:id="rId137"/>
      <p:boldItalic r:id="rId138"/>
    </p:embeddedFont>
    <p:embeddedFont>
      <p:font typeface="Gill Sans MT" panose="020B0502020104020203" pitchFamily="34" charset="0"/>
      <p:regular r:id="rId139"/>
      <p:bold r:id="rId140"/>
      <p:italic r:id="rId141"/>
      <p:boldItalic r:id="rId142"/>
    </p:embeddedFont>
    <p:embeddedFont>
      <p:font typeface="Roboto Condensed" panose="02000000000000000000" pitchFamily="2" charset="0"/>
      <p:regular r:id="rId143"/>
      <p:bold r:id="rId144"/>
      <p:italic r:id="rId145"/>
      <p:boldItalic r:id="rId146"/>
    </p:embeddedFont>
    <p:embeddedFont>
      <p:font typeface="Tahoma" panose="020B0604030504040204" pitchFamily="34" charset="0"/>
      <p:regular r:id="rId147"/>
      <p:bold r:id="rId148"/>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8FF"/>
    <a:srgbClr val="DA2B66"/>
    <a:srgbClr val="F2F2F2"/>
    <a:srgbClr val="0D47A1"/>
    <a:srgbClr val="00F7FF"/>
    <a:srgbClr val="00C6FF"/>
    <a:srgbClr val="0072FF"/>
    <a:srgbClr val="376DB5"/>
    <a:srgbClr val="1CB5E0"/>
    <a:srgbClr val="000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765F62-3862-4F10-958A-2D1BF1667D6E}" v="216" dt="2023-08-25T08:23:37.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1"/>
    <p:restoredTop sz="94694"/>
  </p:normalViewPr>
  <p:slideViewPr>
    <p:cSldViewPr snapToGrid="0">
      <p:cViewPr varScale="1">
        <p:scale>
          <a:sx n="56" d="100"/>
          <a:sy n="56"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2.fntdata"/><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4.fntdata"/><Relationship Id="rId14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schemas.openxmlformats.org/officeDocument/2006/relationships/font" Target="fonts/font9.fntdata"/><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5.fntdata"/><Relationship Id="rId14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14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7.fntdata"/><Relationship Id="rId148"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8.fntdata"/><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Thị Dung" userId="3d542adc-3e9b-4b3f-86bb-db9919ebf898" providerId="ADAL" clId="{FE765F62-3862-4F10-958A-2D1BF1667D6E}"/>
    <pc:docChg chg="undo redo custSel delSld modSld">
      <pc:chgData name="Trần Thị Dung" userId="3d542adc-3e9b-4b3f-86bb-db9919ebf898" providerId="ADAL" clId="{FE765F62-3862-4F10-958A-2D1BF1667D6E}" dt="2023-08-25T08:23:45.993" v="680" actId="1076"/>
      <pc:docMkLst>
        <pc:docMk/>
      </pc:docMkLst>
      <pc:sldChg chg="del">
        <pc:chgData name="Trần Thị Dung" userId="3d542adc-3e9b-4b3f-86bb-db9919ebf898" providerId="ADAL" clId="{FE765F62-3862-4F10-958A-2D1BF1667D6E}" dt="2023-08-20T16:10:45.390" v="2" actId="47"/>
        <pc:sldMkLst>
          <pc:docMk/>
          <pc:sldMk cId="1831325694" sldId="257"/>
        </pc:sldMkLst>
      </pc:sldChg>
      <pc:sldChg chg="del">
        <pc:chgData name="Trần Thị Dung" userId="3d542adc-3e9b-4b3f-86bb-db9919ebf898" providerId="ADAL" clId="{FE765F62-3862-4F10-958A-2D1BF1667D6E}" dt="2023-08-20T16:10:40.444" v="0" actId="47"/>
        <pc:sldMkLst>
          <pc:docMk/>
          <pc:sldMk cId="2062482176" sldId="258"/>
        </pc:sldMkLst>
      </pc:sldChg>
      <pc:sldChg chg="del">
        <pc:chgData name="Trần Thị Dung" userId="3d542adc-3e9b-4b3f-86bb-db9919ebf898" providerId="ADAL" clId="{FE765F62-3862-4F10-958A-2D1BF1667D6E}" dt="2023-08-20T16:27:31.804" v="117" actId="47"/>
        <pc:sldMkLst>
          <pc:docMk/>
          <pc:sldMk cId="1618500032" sldId="259"/>
        </pc:sldMkLst>
      </pc:sldChg>
      <pc:sldChg chg="del">
        <pc:chgData name="Trần Thị Dung" userId="3d542adc-3e9b-4b3f-86bb-db9919ebf898" providerId="ADAL" clId="{FE765F62-3862-4F10-958A-2D1BF1667D6E}" dt="2023-08-20T16:27:31.804" v="117" actId="47"/>
        <pc:sldMkLst>
          <pc:docMk/>
          <pc:sldMk cId="2413751687" sldId="260"/>
        </pc:sldMkLst>
      </pc:sldChg>
      <pc:sldChg chg="del">
        <pc:chgData name="Trần Thị Dung" userId="3d542adc-3e9b-4b3f-86bb-db9919ebf898" providerId="ADAL" clId="{FE765F62-3862-4F10-958A-2D1BF1667D6E}" dt="2023-08-20T16:27:31.804" v="117" actId="47"/>
        <pc:sldMkLst>
          <pc:docMk/>
          <pc:sldMk cId="2170428936" sldId="261"/>
        </pc:sldMkLst>
      </pc:sldChg>
      <pc:sldChg chg="del">
        <pc:chgData name="Trần Thị Dung" userId="3d542adc-3e9b-4b3f-86bb-db9919ebf898" providerId="ADAL" clId="{FE765F62-3862-4F10-958A-2D1BF1667D6E}" dt="2023-08-20T16:27:31.804" v="117" actId="47"/>
        <pc:sldMkLst>
          <pc:docMk/>
          <pc:sldMk cId="3032760718" sldId="262"/>
        </pc:sldMkLst>
      </pc:sldChg>
      <pc:sldChg chg="del">
        <pc:chgData name="Trần Thị Dung" userId="3d542adc-3e9b-4b3f-86bb-db9919ebf898" providerId="ADAL" clId="{FE765F62-3862-4F10-958A-2D1BF1667D6E}" dt="2023-08-20T16:10:42.111" v="1" actId="47"/>
        <pc:sldMkLst>
          <pc:docMk/>
          <pc:sldMk cId="3089502730" sldId="263"/>
        </pc:sldMkLst>
      </pc:sldChg>
      <pc:sldChg chg="del">
        <pc:chgData name="Trần Thị Dung" userId="3d542adc-3e9b-4b3f-86bb-db9919ebf898" providerId="ADAL" clId="{FE765F62-3862-4F10-958A-2D1BF1667D6E}" dt="2023-08-20T16:27:31.804" v="117" actId="47"/>
        <pc:sldMkLst>
          <pc:docMk/>
          <pc:sldMk cId="2020470968" sldId="264"/>
        </pc:sldMkLst>
      </pc:sldChg>
      <pc:sldChg chg="del">
        <pc:chgData name="Trần Thị Dung" userId="3d542adc-3e9b-4b3f-86bb-db9919ebf898" providerId="ADAL" clId="{FE765F62-3862-4F10-958A-2D1BF1667D6E}" dt="2023-08-20T16:27:31.804" v="117" actId="47"/>
        <pc:sldMkLst>
          <pc:docMk/>
          <pc:sldMk cId="1024686919" sldId="268"/>
        </pc:sldMkLst>
      </pc:sldChg>
      <pc:sldChg chg="modSp mod">
        <pc:chgData name="Trần Thị Dung" userId="3d542adc-3e9b-4b3f-86bb-db9919ebf898" providerId="ADAL" clId="{FE765F62-3862-4F10-958A-2D1BF1667D6E}" dt="2023-08-25T07:05:44.390" v="470" actId="1076"/>
        <pc:sldMkLst>
          <pc:docMk/>
          <pc:sldMk cId="0" sldId="410"/>
        </pc:sldMkLst>
        <pc:spChg chg="mod">
          <ac:chgData name="Trần Thị Dung" userId="3d542adc-3e9b-4b3f-86bb-db9919ebf898" providerId="ADAL" clId="{FE765F62-3862-4F10-958A-2D1BF1667D6E}" dt="2023-08-25T07:05:32.861" v="469" actId="2711"/>
          <ac:spMkLst>
            <pc:docMk/>
            <pc:sldMk cId="0" sldId="410"/>
            <ac:spMk id="29700" creationId="{3B99C7DD-C9B4-4C12-B2B7-1F4189525A11}"/>
          </ac:spMkLst>
        </pc:spChg>
        <pc:spChg chg="mod">
          <ac:chgData name="Trần Thị Dung" userId="3d542adc-3e9b-4b3f-86bb-db9919ebf898" providerId="ADAL" clId="{FE765F62-3862-4F10-958A-2D1BF1667D6E}" dt="2023-08-25T07:05:44.390" v="470" actId="1076"/>
          <ac:spMkLst>
            <pc:docMk/>
            <pc:sldMk cId="0" sldId="410"/>
            <ac:spMk id="29701" creationId="{0A85916D-C1F4-4857-B28B-418035E37BBF}"/>
          </ac:spMkLst>
        </pc:spChg>
        <pc:spChg chg="mod">
          <ac:chgData name="Trần Thị Dung" userId="3d542adc-3e9b-4b3f-86bb-db9919ebf898" providerId="ADAL" clId="{FE765F62-3862-4F10-958A-2D1BF1667D6E}" dt="2023-08-25T07:05:44.390" v="470" actId="1076"/>
          <ac:spMkLst>
            <pc:docMk/>
            <pc:sldMk cId="0" sldId="410"/>
            <ac:spMk id="29702" creationId="{9AF72280-057F-4B5A-8DB9-FE61AD0FABE6}"/>
          </ac:spMkLst>
        </pc:spChg>
        <pc:spChg chg="mod">
          <ac:chgData name="Trần Thị Dung" userId="3d542adc-3e9b-4b3f-86bb-db9919ebf898" providerId="ADAL" clId="{FE765F62-3862-4F10-958A-2D1BF1667D6E}" dt="2023-08-25T07:05:44.390" v="470" actId="1076"/>
          <ac:spMkLst>
            <pc:docMk/>
            <pc:sldMk cId="0" sldId="410"/>
            <ac:spMk id="29703" creationId="{44654A98-BF96-4F0C-B2C1-36913C86F2BC}"/>
          </ac:spMkLst>
        </pc:spChg>
        <pc:spChg chg="mod">
          <ac:chgData name="Trần Thị Dung" userId="3d542adc-3e9b-4b3f-86bb-db9919ebf898" providerId="ADAL" clId="{FE765F62-3862-4F10-958A-2D1BF1667D6E}" dt="2023-08-25T07:05:44.390" v="470" actId="1076"/>
          <ac:spMkLst>
            <pc:docMk/>
            <pc:sldMk cId="0" sldId="410"/>
            <ac:spMk id="29704" creationId="{F6C8507B-8611-41B1-B74E-A6199137C3B2}"/>
          </ac:spMkLst>
        </pc:spChg>
        <pc:spChg chg="mod">
          <ac:chgData name="Trần Thị Dung" userId="3d542adc-3e9b-4b3f-86bb-db9919ebf898" providerId="ADAL" clId="{FE765F62-3862-4F10-958A-2D1BF1667D6E}" dt="2023-08-25T07:05:44.390" v="470" actId="1076"/>
          <ac:spMkLst>
            <pc:docMk/>
            <pc:sldMk cId="0" sldId="410"/>
            <ac:spMk id="29705" creationId="{84F0464F-EE44-47D0-BDCD-718D4F73E468}"/>
          </ac:spMkLst>
        </pc:spChg>
        <pc:spChg chg="mod">
          <ac:chgData name="Trần Thị Dung" userId="3d542adc-3e9b-4b3f-86bb-db9919ebf898" providerId="ADAL" clId="{FE765F62-3862-4F10-958A-2D1BF1667D6E}" dt="2023-08-25T07:05:44.390" v="470" actId="1076"/>
          <ac:spMkLst>
            <pc:docMk/>
            <pc:sldMk cId="0" sldId="410"/>
            <ac:spMk id="29706" creationId="{4765FEA3-D412-4399-87EB-876A89FED70F}"/>
          </ac:spMkLst>
        </pc:spChg>
        <pc:spChg chg="mod">
          <ac:chgData name="Trần Thị Dung" userId="3d542adc-3e9b-4b3f-86bb-db9919ebf898" providerId="ADAL" clId="{FE765F62-3862-4F10-958A-2D1BF1667D6E}" dt="2023-08-25T07:05:44.390" v="470" actId="1076"/>
          <ac:spMkLst>
            <pc:docMk/>
            <pc:sldMk cId="0" sldId="410"/>
            <ac:spMk id="29707" creationId="{D29BD48C-BF57-4FB3-9B35-E0C771C60421}"/>
          </ac:spMkLst>
        </pc:spChg>
        <pc:spChg chg="mod">
          <ac:chgData name="Trần Thị Dung" userId="3d542adc-3e9b-4b3f-86bb-db9919ebf898" providerId="ADAL" clId="{FE765F62-3862-4F10-958A-2D1BF1667D6E}" dt="2023-08-25T07:05:44.390" v="470" actId="1076"/>
          <ac:spMkLst>
            <pc:docMk/>
            <pc:sldMk cId="0" sldId="410"/>
            <ac:spMk id="29708" creationId="{F9D13904-48E7-4A38-A507-2953FE67C098}"/>
          </ac:spMkLst>
        </pc:spChg>
        <pc:spChg chg="mod">
          <ac:chgData name="Trần Thị Dung" userId="3d542adc-3e9b-4b3f-86bb-db9919ebf898" providerId="ADAL" clId="{FE765F62-3862-4F10-958A-2D1BF1667D6E}" dt="2023-08-25T07:05:44.390" v="470" actId="1076"/>
          <ac:spMkLst>
            <pc:docMk/>
            <pc:sldMk cId="0" sldId="410"/>
            <ac:spMk id="29709" creationId="{E1D727F8-0356-44D6-AE0C-73155C5C2065}"/>
          </ac:spMkLst>
        </pc:spChg>
        <pc:spChg chg="mod">
          <ac:chgData name="Trần Thị Dung" userId="3d542adc-3e9b-4b3f-86bb-db9919ebf898" providerId="ADAL" clId="{FE765F62-3862-4F10-958A-2D1BF1667D6E}" dt="2023-08-25T07:05:44.390" v="470" actId="1076"/>
          <ac:spMkLst>
            <pc:docMk/>
            <pc:sldMk cId="0" sldId="410"/>
            <ac:spMk id="29710" creationId="{D91BC0AA-1151-4AE5-AEFF-6A01BBE43A3C}"/>
          </ac:spMkLst>
        </pc:spChg>
        <pc:spChg chg="mod">
          <ac:chgData name="Trần Thị Dung" userId="3d542adc-3e9b-4b3f-86bb-db9919ebf898" providerId="ADAL" clId="{FE765F62-3862-4F10-958A-2D1BF1667D6E}" dt="2023-08-25T07:05:44.390" v="470" actId="1076"/>
          <ac:spMkLst>
            <pc:docMk/>
            <pc:sldMk cId="0" sldId="410"/>
            <ac:spMk id="29711" creationId="{4183C1B7-E6DE-49B4-B2F3-6DCDCB6729FA}"/>
          </ac:spMkLst>
        </pc:spChg>
        <pc:spChg chg="mod">
          <ac:chgData name="Trần Thị Dung" userId="3d542adc-3e9b-4b3f-86bb-db9919ebf898" providerId="ADAL" clId="{FE765F62-3862-4F10-958A-2D1BF1667D6E}" dt="2023-08-25T07:05:44.390" v="470" actId="1076"/>
          <ac:spMkLst>
            <pc:docMk/>
            <pc:sldMk cId="0" sldId="410"/>
            <ac:spMk id="29712" creationId="{E4A9EED6-076E-4706-B560-B71F81B246C1}"/>
          </ac:spMkLst>
        </pc:spChg>
        <pc:spChg chg="mod">
          <ac:chgData name="Trần Thị Dung" userId="3d542adc-3e9b-4b3f-86bb-db9919ebf898" providerId="ADAL" clId="{FE765F62-3862-4F10-958A-2D1BF1667D6E}" dt="2023-08-25T07:05:44.390" v="470" actId="1076"/>
          <ac:spMkLst>
            <pc:docMk/>
            <pc:sldMk cId="0" sldId="410"/>
            <ac:spMk id="29713" creationId="{27956340-5187-44F8-B9DB-F60A824BFD4D}"/>
          </ac:spMkLst>
        </pc:spChg>
        <pc:spChg chg="mod">
          <ac:chgData name="Trần Thị Dung" userId="3d542adc-3e9b-4b3f-86bb-db9919ebf898" providerId="ADAL" clId="{FE765F62-3862-4F10-958A-2D1BF1667D6E}" dt="2023-08-25T07:05:44.390" v="470" actId="1076"/>
          <ac:spMkLst>
            <pc:docMk/>
            <pc:sldMk cId="0" sldId="410"/>
            <ac:spMk id="29714" creationId="{1BD8F839-E116-4F89-A132-74715DA6FE55}"/>
          </ac:spMkLst>
        </pc:spChg>
        <pc:spChg chg="mod">
          <ac:chgData name="Trần Thị Dung" userId="3d542adc-3e9b-4b3f-86bb-db9919ebf898" providerId="ADAL" clId="{FE765F62-3862-4F10-958A-2D1BF1667D6E}" dt="2023-08-25T07:05:44.390" v="470" actId="1076"/>
          <ac:spMkLst>
            <pc:docMk/>
            <pc:sldMk cId="0" sldId="410"/>
            <ac:spMk id="29715" creationId="{DED6FCDD-DD0C-44DA-A5A9-341C6EDAB08D}"/>
          </ac:spMkLst>
        </pc:spChg>
        <pc:spChg chg="mod">
          <ac:chgData name="Trần Thị Dung" userId="3d542adc-3e9b-4b3f-86bb-db9919ebf898" providerId="ADAL" clId="{FE765F62-3862-4F10-958A-2D1BF1667D6E}" dt="2023-08-25T07:05:44.390" v="470" actId="1076"/>
          <ac:spMkLst>
            <pc:docMk/>
            <pc:sldMk cId="0" sldId="410"/>
            <ac:spMk id="29716" creationId="{0EBDC2B7-6EB6-4152-8C8D-7E9AC694C802}"/>
          </ac:spMkLst>
        </pc:spChg>
        <pc:spChg chg="mod">
          <ac:chgData name="Trần Thị Dung" userId="3d542adc-3e9b-4b3f-86bb-db9919ebf898" providerId="ADAL" clId="{FE765F62-3862-4F10-958A-2D1BF1667D6E}" dt="2023-08-25T07:05:44.390" v="470" actId="1076"/>
          <ac:spMkLst>
            <pc:docMk/>
            <pc:sldMk cId="0" sldId="410"/>
            <ac:spMk id="29717" creationId="{460B2D9D-25D8-4D34-8B20-B447187191D7}"/>
          </ac:spMkLst>
        </pc:spChg>
      </pc:sldChg>
      <pc:sldChg chg="modSp mod">
        <pc:chgData name="Trần Thị Dung" userId="3d542adc-3e9b-4b3f-86bb-db9919ebf898" providerId="ADAL" clId="{FE765F62-3862-4F10-958A-2D1BF1667D6E}" dt="2023-08-20T16:14:28.176" v="18" actId="1076"/>
        <pc:sldMkLst>
          <pc:docMk/>
          <pc:sldMk cId="0" sldId="412"/>
        </pc:sldMkLst>
        <pc:spChg chg="mod">
          <ac:chgData name="Trần Thị Dung" userId="3d542adc-3e9b-4b3f-86bb-db9919ebf898" providerId="ADAL" clId="{FE765F62-3862-4F10-958A-2D1BF1667D6E}" dt="2023-08-20T16:14:23.470" v="17" actId="404"/>
          <ac:spMkLst>
            <pc:docMk/>
            <pc:sldMk cId="0" sldId="412"/>
            <ac:spMk id="32772" creationId="{5AC7A9F2-C899-415B-AA0A-6AD868D4701A}"/>
          </ac:spMkLst>
        </pc:spChg>
        <pc:spChg chg="mod">
          <ac:chgData name="Trần Thị Dung" userId="3d542adc-3e9b-4b3f-86bb-db9919ebf898" providerId="ADAL" clId="{FE765F62-3862-4F10-958A-2D1BF1667D6E}" dt="2023-08-20T16:14:28.176" v="18" actId="1076"/>
          <ac:spMkLst>
            <pc:docMk/>
            <pc:sldMk cId="0" sldId="412"/>
            <ac:spMk id="32776" creationId="{A52C3D1F-5491-4B14-97B0-98CCE0ECF1A5}"/>
          </ac:spMkLst>
        </pc:spChg>
      </pc:sldChg>
      <pc:sldChg chg="delSp mod delAnim">
        <pc:chgData name="Trần Thị Dung" userId="3d542adc-3e9b-4b3f-86bb-db9919ebf898" providerId="ADAL" clId="{FE765F62-3862-4F10-958A-2D1BF1667D6E}" dt="2023-08-20T16:14:43.964" v="19" actId="478"/>
        <pc:sldMkLst>
          <pc:docMk/>
          <pc:sldMk cId="0" sldId="415"/>
        </pc:sldMkLst>
        <pc:picChg chg="del">
          <ac:chgData name="Trần Thị Dung" userId="3d542adc-3e9b-4b3f-86bb-db9919ebf898" providerId="ADAL" clId="{FE765F62-3862-4F10-958A-2D1BF1667D6E}" dt="2023-08-20T16:14:43.964" v="19" actId="478"/>
          <ac:picMkLst>
            <pc:docMk/>
            <pc:sldMk cId="0" sldId="415"/>
            <ac:picMk id="2" creationId="{D9383AD2-7294-49A7-8A4F-EB2767C8EFC2}"/>
          </ac:picMkLst>
        </pc:picChg>
      </pc:sldChg>
      <pc:sldChg chg="delSp">
        <pc:chgData name="Trần Thị Dung" userId="3d542adc-3e9b-4b3f-86bb-db9919ebf898" providerId="ADAL" clId="{FE765F62-3862-4F10-958A-2D1BF1667D6E}" dt="2023-08-20T16:15:31.718" v="23" actId="478"/>
        <pc:sldMkLst>
          <pc:docMk/>
          <pc:sldMk cId="0" sldId="417"/>
        </pc:sldMkLst>
        <pc:picChg chg="del">
          <ac:chgData name="Trần Thị Dung" userId="3d542adc-3e9b-4b3f-86bb-db9919ebf898" providerId="ADAL" clId="{FE765F62-3862-4F10-958A-2D1BF1667D6E}" dt="2023-08-20T16:15:31.718" v="23" actId="478"/>
          <ac:picMkLst>
            <pc:docMk/>
            <pc:sldMk cId="0" sldId="417"/>
            <ac:picMk id="41988" creationId="{F0F10C01-B0E2-42E1-BA60-827CF979E422}"/>
          </ac:picMkLst>
        </pc:picChg>
      </pc:sldChg>
      <pc:sldChg chg="modSp mod">
        <pc:chgData name="Trần Thị Dung" userId="3d542adc-3e9b-4b3f-86bb-db9919ebf898" providerId="ADAL" clId="{FE765F62-3862-4F10-958A-2D1BF1667D6E}" dt="2023-08-25T08:01:07.835" v="472" actId="403"/>
        <pc:sldMkLst>
          <pc:docMk/>
          <pc:sldMk cId="0" sldId="420"/>
        </pc:sldMkLst>
        <pc:spChg chg="mod">
          <ac:chgData name="Trần Thị Dung" userId="3d542adc-3e9b-4b3f-86bb-db9919ebf898" providerId="ADAL" clId="{FE765F62-3862-4F10-958A-2D1BF1667D6E}" dt="2023-08-25T08:01:07.835" v="472" actId="403"/>
          <ac:spMkLst>
            <pc:docMk/>
            <pc:sldMk cId="0" sldId="420"/>
            <ac:spMk id="44038" creationId="{D0F6EF54-09BB-46C6-BAC3-5C372B5C5568}"/>
          </ac:spMkLst>
        </pc:spChg>
      </pc:sldChg>
      <pc:sldChg chg="modSp mod">
        <pc:chgData name="Trần Thị Dung" userId="3d542adc-3e9b-4b3f-86bb-db9919ebf898" providerId="ADAL" clId="{FE765F62-3862-4F10-958A-2D1BF1667D6E}" dt="2023-08-25T08:02:33.091" v="481" actId="12"/>
        <pc:sldMkLst>
          <pc:docMk/>
          <pc:sldMk cId="0" sldId="452"/>
        </pc:sldMkLst>
        <pc:spChg chg="mod">
          <ac:chgData name="Trần Thị Dung" userId="3d542adc-3e9b-4b3f-86bb-db9919ebf898" providerId="ADAL" clId="{FE765F62-3862-4F10-958A-2D1BF1667D6E}" dt="2023-08-25T08:02:11.798" v="477" actId="404"/>
          <ac:spMkLst>
            <pc:docMk/>
            <pc:sldMk cId="0" sldId="452"/>
            <ac:spMk id="47109" creationId="{54091EFB-CD3E-42E1-8D59-6DB29FC6D844}"/>
          </ac:spMkLst>
        </pc:spChg>
        <pc:spChg chg="mod">
          <ac:chgData name="Trần Thị Dung" userId="3d542adc-3e9b-4b3f-86bb-db9919ebf898" providerId="ADAL" clId="{FE765F62-3862-4F10-958A-2D1BF1667D6E}" dt="2023-08-25T08:02:33.091" v="481" actId="12"/>
          <ac:spMkLst>
            <pc:docMk/>
            <pc:sldMk cId="0" sldId="452"/>
            <ac:spMk id="345092" creationId="{AF3BB70D-05BE-4AA1-934A-B4BF3490DCAE}"/>
          </ac:spMkLst>
        </pc:spChg>
      </pc:sldChg>
      <pc:sldChg chg="modSp">
        <pc:chgData name="Trần Thị Dung" userId="3d542adc-3e9b-4b3f-86bb-db9919ebf898" providerId="ADAL" clId="{FE765F62-3862-4F10-958A-2D1BF1667D6E}" dt="2023-08-20T16:17:19.943" v="47" actId="404"/>
        <pc:sldMkLst>
          <pc:docMk/>
          <pc:sldMk cId="1489284337" sldId="507"/>
        </pc:sldMkLst>
        <pc:spChg chg="mod">
          <ac:chgData name="Trần Thị Dung" userId="3d542adc-3e9b-4b3f-86bb-db9919ebf898" providerId="ADAL" clId="{FE765F62-3862-4F10-958A-2D1BF1667D6E}" dt="2023-08-20T16:17:09.707" v="43" actId="404"/>
          <ac:spMkLst>
            <pc:docMk/>
            <pc:sldMk cId="1489284337" sldId="507"/>
            <ac:spMk id="6" creationId="{FE3C7351-B3A0-4D3A-BF07-D60873528395}"/>
          </ac:spMkLst>
        </pc:spChg>
        <pc:spChg chg="mod">
          <ac:chgData name="Trần Thị Dung" userId="3d542adc-3e9b-4b3f-86bb-db9919ebf898" providerId="ADAL" clId="{FE765F62-3862-4F10-958A-2D1BF1667D6E}" dt="2023-08-20T16:17:12.947" v="44" actId="404"/>
          <ac:spMkLst>
            <pc:docMk/>
            <pc:sldMk cId="1489284337" sldId="507"/>
            <ac:spMk id="8" creationId="{0BBCF4B7-2FA0-4166-BDD3-570E8F3C9808}"/>
          </ac:spMkLst>
        </pc:spChg>
        <pc:spChg chg="mod">
          <ac:chgData name="Trần Thị Dung" userId="3d542adc-3e9b-4b3f-86bb-db9919ebf898" providerId="ADAL" clId="{FE765F62-3862-4F10-958A-2D1BF1667D6E}" dt="2023-08-20T16:17:15.533" v="45" actId="404"/>
          <ac:spMkLst>
            <pc:docMk/>
            <pc:sldMk cId="1489284337" sldId="507"/>
            <ac:spMk id="10" creationId="{256A9976-F83D-45BF-8B92-A99444E49A6D}"/>
          </ac:spMkLst>
        </pc:spChg>
        <pc:spChg chg="mod">
          <ac:chgData name="Trần Thị Dung" userId="3d542adc-3e9b-4b3f-86bb-db9919ebf898" providerId="ADAL" clId="{FE765F62-3862-4F10-958A-2D1BF1667D6E}" dt="2023-08-20T16:17:17.648" v="46" actId="404"/>
          <ac:spMkLst>
            <pc:docMk/>
            <pc:sldMk cId="1489284337" sldId="507"/>
            <ac:spMk id="12" creationId="{3D0B2EB9-5048-4102-A05E-6CB9C66642C5}"/>
          </ac:spMkLst>
        </pc:spChg>
        <pc:spChg chg="mod">
          <ac:chgData name="Trần Thị Dung" userId="3d542adc-3e9b-4b3f-86bb-db9919ebf898" providerId="ADAL" clId="{FE765F62-3862-4F10-958A-2D1BF1667D6E}" dt="2023-08-20T16:17:19.943" v="47" actId="404"/>
          <ac:spMkLst>
            <pc:docMk/>
            <pc:sldMk cId="1489284337" sldId="507"/>
            <ac:spMk id="14" creationId="{E8EE8E01-1012-4242-8850-4B584E7F876B}"/>
          </ac:spMkLst>
        </pc:spChg>
      </pc:sldChg>
      <pc:sldChg chg="modSp">
        <pc:chgData name="Trần Thị Dung" userId="3d542adc-3e9b-4b3f-86bb-db9919ebf898" providerId="ADAL" clId="{FE765F62-3862-4F10-958A-2D1BF1667D6E}" dt="2023-08-20T16:13:37.213" v="13" actId="403"/>
        <pc:sldMkLst>
          <pc:docMk/>
          <pc:sldMk cId="485991499" sldId="508"/>
        </pc:sldMkLst>
        <pc:spChg chg="mod">
          <ac:chgData name="Trần Thị Dung" userId="3d542adc-3e9b-4b3f-86bb-db9919ebf898" providerId="ADAL" clId="{FE765F62-3862-4F10-958A-2D1BF1667D6E}" dt="2023-08-20T16:13:37.213" v="13" actId="403"/>
          <ac:spMkLst>
            <pc:docMk/>
            <pc:sldMk cId="485991499" sldId="508"/>
            <ac:spMk id="6" creationId="{FE3C7351-B3A0-4D3A-BF07-D60873528395}"/>
          </ac:spMkLst>
        </pc:spChg>
        <pc:spChg chg="mod">
          <ac:chgData name="Trần Thị Dung" userId="3d542adc-3e9b-4b3f-86bb-db9919ebf898" providerId="ADAL" clId="{FE765F62-3862-4F10-958A-2D1BF1667D6E}" dt="2023-08-20T16:13:25.050" v="9" actId="255"/>
          <ac:spMkLst>
            <pc:docMk/>
            <pc:sldMk cId="485991499" sldId="508"/>
            <ac:spMk id="8" creationId="{0BBCF4B7-2FA0-4166-BDD3-570E8F3C9808}"/>
          </ac:spMkLst>
        </pc:spChg>
        <pc:spChg chg="mod">
          <ac:chgData name="Trần Thị Dung" userId="3d542adc-3e9b-4b3f-86bb-db9919ebf898" providerId="ADAL" clId="{FE765F62-3862-4F10-958A-2D1BF1667D6E}" dt="2023-08-20T16:13:26.132" v="10" actId="255"/>
          <ac:spMkLst>
            <pc:docMk/>
            <pc:sldMk cId="485991499" sldId="508"/>
            <ac:spMk id="10" creationId="{256A9976-F83D-45BF-8B92-A99444E49A6D}"/>
          </ac:spMkLst>
        </pc:spChg>
        <pc:spChg chg="mod">
          <ac:chgData name="Trần Thị Dung" userId="3d542adc-3e9b-4b3f-86bb-db9919ebf898" providerId="ADAL" clId="{FE765F62-3862-4F10-958A-2D1BF1667D6E}" dt="2023-08-20T16:13:27.201" v="11" actId="255"/>
          <ac:spMkLst>
            <pc:docMk/>
            <pc:sldMk cId="485991499" sldId="508"/>
            <ac:spMk id="12" creationId="{3D0B2EB9-5048-4102-A05E-6CB9C66642C5}"/>
          </ac:spMkLst>
        </pc:spChg>
        <pc:spChg chg="mod">
          <ac:chgData name="Trần Thị Dung" userId="3d542adc-3e9b-4b3f-86bb-db9919ebf898" providerId="ADAL" clId="{FE765F62-3862-4F10-958A-2D1BF1667D6E}" dt="2023-08-20T16:13:28.256" v="12" actId="255"/>
          <ac:spMkLst>
            <pc:docMk/>
            <pc:sldMk cId="485991499" sldId="508"/>
            <ac:spMk id="14" creationId="{E8EE8E01-1012-4242-8850-4B584E7F876B}"/>
          </ac:spMkLst>
        </pc:spChg>
      </pc:sldChg>
      <pc:sldChg chg="modSp">
        <pc:chgData name="Trần Thị Dung" userId="3d542adc-3e9b-4b3f-86bb-db9919ebf898" providerId="ADAL" clId="{FE765F62-3862-4F10-958A-2D1BF1667D6E}" dt="2023-08-20T16:13:59.893" v="14" actId="404"/>
        <pc:sldMkLst>
          <pc:docMk/>
          <pc:sldMk cId="3253379806" sldId="509"/>
        </pc:sldMkLst>
        <pc:spChg chg="mod">
          <ac:chgData name="Trần Thị Dung" userId="3d542adc-3e9b-4b3f-86bb-db9919ebf898" providerId="ADAL" clId="{FE765F62-3862-4F10-958A-2D1BF1667D6E}" dt="2023-08-20T16:13:59.893" v="14" actId="404"/>
          <ac:spMkLst>
            <pc:docMk/>
            <pc:sldMk cId="3253379806" sldId="509"/>
            <ac:spMk id="6" creationId="{FE3C7351-B3A0-4D3A-BF07-D60873528395}"/>
          </ac:spMkLst>
        </pc:spChg>
      </pc:sldChg>
      <pc:sldChg chg="modSp">
        <pc:chgData name="Trần Thị Dung" userId="3d542adc-3e9b-4b3f-86bb-db9919ebf898" providerId="ADAL" clId="{FE765F62-3862-4F10-958A-2D1BF1667D6E}" dt="2023-08-20T16:14:12.346" v="16" actId="404"/>
        <pc:sldMkLst>
          <pc:docMk/>
          <pc:sldMk cId="3335696703" sldId="510"/>
        </pc:sldMkLst>
        <pc:spChg chg="mod">
          <ac:chgData name="Trần Thị Dung" userId="3d542adc-3e9b-4b3f-86bb-db9919ebf898" providerId="ADAL" clId="{FE765F62-3862-4F10-958A-2D1BF1667D6E}" dt="2023-08-20T16:14:10.276" v="15" actId="404"/>
          <ac:spMkLst>
            <pc:docMk/>
            <pc:sldMk cId="3335696703" sldId="510"/>
            <ac:spMk id="6" creationId="{FE3C7351-B3A0-4D3A-BF07-D60873528395}"/>
          </ac:spMkLst>
        </pc:spChg>
        <pc:spChg chg="mod">
          <ac:chgData name="Trần Thị Dung" userId="3d542adc-3e9b-4b3f-86bb-db9919ebf898" providerId="ADAL" clId="{FE765F62-3862-4F10-958A-2D1BF1667D6E}" dt="2023-08-20T16:14:12.346" v="16" actId="404"/>
          <ac:spMkLst>
            <pc:docMk/>
            <pc:sldMk cId="3335696703" sldId="510"/>
            <ac:spMk id="8" creationId="{0BBCF4B7-2FA0-4166-BDD3-570E8F3C9808}"/>
          </ac:spMkLst>
        </pc:spChg>
      </pc:sldChg>
      <pc:sldChg chg="modSp">
        <pc:chgData name="Trần Thị Dung" userId="3d542adc-3e9b-4b3f-86bb-db9919ebf898" providerId="ADAL" clId="{FE765F62-3862-4F10-958A-2D1BF1667D6E}" dt="2023-08-20T16:15:18.501" v="22" actId="404"/>
        <pc:sldMkLst>
          <pc:docMk/>
          <pc:sldMk cId="2868784761" sldId="511"/>
        </pc:sldMkLst>
        <pc:spChg chg="mod">
          <ac:chgData name="Trần Thị Dung" userId="3d542adc-3e9b-4b3f-86bb-db9919ebf898" providerId="ADAL" clId="{FE765F62-3862-4F10-958A-2D1BF1667D6E}" dt="2023-08-20T16:15:14.698" v="20" actId="404"/>
          <ac:spMkLst>
            <pc:docMk/>
            <pc:sldMk cId="2868784761" sldId="511"/>
            <ac:spMk id="6" creationId="{FE3C7351-B3A0-4D3A-BF07-D60873528395}"/>
          </ac:spMkLst>
        </pc:spChg>
        <pc:spChg chg="mod">
          <ac:chgData name="Trần Thị Dung" userId="3d542adc-3e9b-4b3f-86bb-db9919ebf898" providerId="ADAL" clId="{FE765F62-3862-4F10-958A-2D1BF1667D6E}" dt="2023-08-20T16:15:16.667" v="21" actId="404"/>
          <ac:spMkLst>
            <pc:docMk/>
            <pc:sldMk cId="2868784761" sldId="511"/>
            <ac:spMk id="8" creationId="{0BBCF4B7-2FA0-4166-BDD3-570E8F3C9808}"/>
          </ac:spMkLst>
        </pc:spChg>
        <pc:spChg chg="mod">
          <ac:chgData name="Trần Thị Dung" userId="3d542adc-3e9b-4b3f-86bb-db9919ebf898" providerId="ADAL" clId="{FE765F62-3862-4F10-958A-2D1BF1667D6E}" dt="2023-08-20T16:15:18.501" v="22" actId="404"/>
          <ac:spMkLst>
            <pc:docMk/>
            <pc:sldMk cId="2868784761" sldId="511"/>
            <ac:spMk id="10" creationId="{256A9976-F83D-45BF-8B92-A99444E49A6D}"/>
          </ac:spMkLst>
        </pc:spChg>
      </pc:sldChg>
      <pc:sldChg chg="modSp mod">
        <pc:chgData name="Trần Thị Dung" userId="3d542adc-3e9b-4b3f-86bb-db9919ebf898" providerId="ADAL" clId="{FE765F62-3862-4F10-958A-2D1BF1667D6E}" dt="2023-08-20T16:16:03.454" v="31" actId="14100"/>
        <pc:sldMkLst>
          <pc:docMk/>
          <pc:sldMk cId="3613638461" sldId="512"/>
        </pc:sldMkLst>
        <pc:spChg chg="mod">
          <ac:chgData name="Trần Thị Dung" userId="3d542adc-3e9b-4b3f-86bb-db9919ebf898" providerId="ADAL" clId="{FE765F62-3862-4F10-958A-2D1BF1667D6E}" dt="2023-08-20T16:16:03.454" v="31" actId="14100"/>
          <ac:spMkLst>
            <pc:docMk/>
            <pc:sldMk cId="3613638461" sldId="512"/>
            <ac:spMk id="5" creationId="{0A899B1E-FBE3-4CC8-A9F4-2F43286D9E95}"/>
          </ac:spMkLst>
        </pc:spChg>
        <pc:spChg chg="mod">
          <ac:chgData name="Trần Thị Dung" userId="3d542adc-3e9b-4b3f-86bb-db9919ebf898" providerId="ADAL" clId="{FE765F62-3862-4F10-958A-2D1BF1667D6E}" dt="2023-08-20T16:15:38.536" v="24" actId="404"/>
          <ac:spMkLst>
            <pc:docMk/>
            <pc:sldMk cId="3613638461" sldId="512"/>
            <ac:spMk id="6" creationId="{FE3C7351-B3A0-4D3A-BF07-D60873528395}"/>
          </ac:spMkLst>
        </pc:spChg>
        <pc:spChg chg="mod">
          <ac:chgData name="Trần Thị Dung" userId="3d542adc-3e9b-4b3f-86bb-db9919ebf898" providerId="ADAL" clId="{FE765F62-3862-4F10-958A-2D1BF1667D6E}" dt="2023-08-20T16:16:00.203" v="30" actId="14100"/>
          <ac:spMkLst>
            <pc:docMk/>
            <pc:sldMk cId="3613638461" sldId="512"/>
            <ac:spMk id="7" creationId="{ECB19766-A4A0-407E-9BB0-D8D0E6FDED82}"/>
          </ac:spMkLst>
        </pc:spChg>
        <pc:spChg chg="mod">
          <ac:chgData name="Trần Thị Dung" userId="3d542adc-3e9b-4b3f-86bb-db9919ebf898" providerId="ADAL" clId="{FE765F62-3862-4F10-958A-2D1BF1667D6E}" dt="2023-08-20T16:15:41.756" v="25" actId="255"/>
          <ac:spMkLst>
            <pc:docMk/>
            <pc:sldMk cId="3613638461" sldId="512"/>
            <ac:spMk id="8" creationId="{0BBCF4B7-2FA0-4166-BDD3-570E8F3C9808}"/>
          </ac:spMkLst>
        </pc:spChg>
        <pc:spChg chg="mod">
          <ac:chgData name="Trần Thị Dung" userId="3d542adc-3e9b-4b3f-86bb-db9919ebf898" providerId="ADAL" clId="{FE765F62-3862-4F10-958A-2D1BF1667D6E}" dt="2023-08-20T16:15:57.697" v="29" actId="14100"/>
          <ac:spMkLst>
            <pc:docMk/>
            <pc:sldMk cId="3613638461" sldId="512"/>
            <ac:spMk id="9" creationId="{D93E7286-5B64-484D-848C-FEAFE03230DF}"/>
          </ac:spMkLst>
        </pc:spChg>
        <pc:spChg chg="mod">
          <ac:chgData name="Trần Thị Dung" userId="3d542adc-3e9b-4b3f-86bb-db9919ebf898" providerId="ADAL" clId="{FE765F62-3862-4F10-958A-2D1BF1667D6E}" dt="2023-08-20T16:15:42.645" v="26" actId="255"/>
          <ac:spMkLst>
            <pc:docMk/>
            <pc:sldMk cId="3613638461" sldId="512"/>
            <ac:spMk id="10" creationId="{256A9976-F83D-45BF-8B92-A99444E49A6D}"/>
          </ac:spMkLst>
        </pc:spChg>
        <pc:spChg chg="mod">
          <ac:chgData name="Trần Thị Dung" userId="3d542adc-3e9b-4b3f-86bb-db9919ebf898" providerId="ADAL" clId="{FE765F62-3862-4F10-958A-2D1BF1667D6E}" dt="2023-08-20T16:15:43.284" v="27" actId="255"/>
          <ac:spMkLst>
            <pc:docMk/>
            <pc:sldMk cId="3613638461" sldId="512"/>
            <ac:spMk id="12" creationId="{3D0B2EB9-5048-4102-A05E-6CB9C66642C5}"/>
          </ac:spMkLst>
        </pc:spChg>
      </pc:sldChg>
      <pc:sldChg chg="modSp mod">
        <pc:chgData name="Trần Thị Dung" userId="3d542adc-3e9b-4b3f-86bb-db9919ebf898" providerId="ADAL" clId="{FE765F62-3862-4F10-958A-2D1BF1667D6E}" dt="2023-08-20T16:16:40.463" v="40" actId="14100"/>
        <pc:sldMkLst>
          <pc:docMk/>
          <pc:sldMk cId="1692042984" sldId="513"/>
        </pc:sldMkLst>
        <pc:spChg chg="mod">
          <ac:chgData name="Trần Thị Dung" userId="3d542adc-3e9b-4b3f-86bb-db9919ebf898" providerId="ADAL" clId="{FE765F62-3862-4F10-958A-2D1BF1667D6E}" dt="2023-08-20T16:16:34.787" v="38" actId="14100"/>
          <ac:spMkLst>
            <pc:docMk/>
            <pc:sldMk cId="1692042984" sldId="513"/>
            <ac:spMk id="5" creationId="{0A899B1E-FBE3-4CC8-A9F4-2F43286D9E95}"/>
          </ac:spMkLst>
        </pc:spChg>
        <pc:spChg chg="mod">
          <ac:chgData name="Trần Thị Dung" userId="3d542adc-3e9b-4b3f-86bb-db9919ebf898" providerId="ADAL" clId="{FE765F62-3862-4F10-958A-2D1BF1667D6E}" dt="2023-08-20T16:16:22.525" v="32" actId="404"/>
          <ac:spMkLst>
            <pc:docMk/>
            <pc:sldMk cId="1692042984" sldId="513"/>
            <ac:spMk id="6" creationId="{FE3C7351-B3A0-4D3A-BF07-D60873528395}"/>
          </ac:spMkLst>
        </pc:spChg>
        <pc:spChg chg="mod">
          <ac:chgData name="Trần Thị Dung" userId="3d542adc-3e9b-4b3f-86bb-db9919ebf898" providerId="ADAL" clId="{FE765F62-3862-4F10-958A-2D1BF1667D6E}" dt="2023-08-20T16:16:32.717" v="37" actId="14100"/>
          <ac:spMkLst>
            <pc:docMk/>
            <pc:sldMk cId="1692042984" sldId="513"/>
            <ac:spMk id="7" creationId="{ECB19766-A4A0-407E-9BB0-D8D0E6FDED82}"/>
          </ac:spMkLst>
        </pc:spChg>
        <pc:spChg chg="mod">
          <ac:chgData name="Trần Thị Dung" userId="3d542adc-3e9b-4b3f-86bb-db9919ebf898" providerId="ADAL" clId="{FE765F62-3862-4F10-958A-2D1BF1667D6E}" dt="2023-08-20T16:16:24.619" v="33" actId="255"/>
          <ac:spMkLst>
            <pc:docMk/>
            <pc:sldMk cId="1692042984" sldId="513"/>
            <ac:spMk id="8" creationId="{0BBCF4B7-2FA0-4166-BDD3-570E8F3C9808}"/>
          </ac:spMkLst>
        </pc:spChg>
        <pc:spChg chg="mod">
          <ac:chgData name="Trần Thị Dung" userId="3d542adc-3e9b-4b3f-86bb-db9919ebf898" providerId="ADAL" clId="{FE765F62-3862-4F10-958A-2D1BF1667D6E}" dt="2023-08-20T16:16:30.804" v="36" actId="14100"/>
          <ac:spMkLst>
            <pc:docMk/>
            <pc:sldMk cId="1692042984" sldId="513"/>
            <ac:spMk id="9" creationId="{D93E7286-5B64-484D-848C-FEAFE03230DF}"/>
          </ac:spMkLst>
        </pc:spChg>
        <pc:spChg chg="mod">
          <ac:chgData name="Trần Thị Dung" userId="3d542adc-3e9b-4b3f-86bb-db9919ebf898" providerId="ADAL" clId="{FE765F62-3862-4F10-958A-2D1BF1667D6E}" dt="2023-08-20T16:16:25.501" v="34" actId="255"/>
          <ac:spMkLst>
            <pc:docMk/>
            <pc:sldMk cId="1692042984" sldId="513"/>
            <ac:spMk id="10" creationId="{256A9976-F83D-45BF-8B92-A99444E49A6D}"/>
          </ac:spMkLst>
        </pc:spChg>
        <pc:spChg chg="mod">
          <ac:chgData name="Trần Thị Dung" userId="3d542adc-3e9b-4b3f-86bb-db9919ebf898" providerId="ADAL" clId="{FE765F62-3862-4F10-958A-2D1BF1667D6E}" dt="2023-08-20T16:16:37.746" v="39" actId="14100"/>
          <ac:spMkLst>
            <pc:docMk/>
            <pc:sldMk cId="1692042984" sldId="513"/>
            <ac:spMk id="11" creationId="{F9666955-1400-4D0C-AC02-3E6CE0A0C83A}"/>
          </ac:spMkLst>
        </pc:spChg>
        <pc:spChg chg="mod">
          <ac:chgData name="Trần Thị Dung" userId="3d542adc-3e9b-4b3f-86bb-db9919ebf898" providerId="ADAL" clId="{FE765F62-3862-4F10-958A-2D1BF1667D6E}" dt="2023-08-20T16:16:26.177" v="35" actId="255"/>
          <ac:spMkLst>
            <pc:docMk/>
            <pc:sldMk cId="1692042984" sldId="513"/>
            <ac:spMk id="12" creationId="{3D0B2EB9-5048-4102-A05E-6CB9C66642C5}"/>
          </ac:spMkLst>
        </pc:spChg>
        <pc:spChg chg="mod">
          <ac:chgData name="Trần Thị Dung" userId="3d542adc-3e9b-4b3f-86bb-db9919ebf898" providerId="ADAL" clId="{FE765F62-3862-4F10-958A-2D1BF1667D6E}" dt="2023-08-20T16:16:40.463" v="40" actId="14100"/>
          <ac:spMkLst>
            <pc:docMk/>
            <pc:sldMk cId="1692042984" sldId="513"/>
            <ac:spMk id="15" creationId="{5A45C477-6244-4352-837C-DFD2B5D000CD}"/>
          </ac:spMkLst>
        </pc:spChg>
      </pc:sldChg>
      <pc:sldChg chg="modSp mod modClrScheme chgLayout">
        <pc:chgData name="Trần Thị Dung" userId="3d542adc-3e9b-4b3f-86bb-db9919ebf898" providerId="ADAL" clId="{FE765F62-3862-4F10-958A-2D1BF1667D6E}" dt="2023-08-25T04:06:15.213" v="118" actId="700"/>
        <pc:sldMkLst>
          <pc:docMk/>
          <pc:sldMk cId="4215190468" sldId="956"/>
        </pc:sldMkLst>
        <pc:spChg chg="mod ord">
          <ac:chgData name="Trần Thị Dung" userId="3d542adc-3e9b-4b3f-86bb-db9919ebf898" providerId="ADAL" clId="{FE765F62-3862-4F10-958A-2D1BF1667D6E}" dt="2023-08-25T04:06:15.213" v="118" actId="700"/>
          <ac:spMkLst>
            <pc:docMk/>
            <pc:sldMk cId="4215190468" sldId="956"/>
            <ac:spMk id="2" creationId="{3B8CD900-19EC-824C-BF74-AADFBF5A172E}"/>
          </ac:spMkLst>
        </pc:spChg>
        <pc:spChg chg="mod ord">
          <ac:chgData name="Trần Thị Dung" userId="3d542adc-3e9b-4b3f-86bb-db9919ebf898" providerId="ADAL" clId="{FE765F62-3862-4F10-958A-2D1BF1667D6E}" dt="2023-08-25T04:06:15.213" v="118" actId="700"/>
          <ac:spMkLst>
            <pc:docMk/>
            <pc:sldMk cId="4215190468" sldId="956"/>
            <ac:spMk id="4" creationId="{F6E2ACD2-5E28-0840-A1E8-F9AB901FE8BC}"/>
          </ac:spMkLst>
        </pc:spChg>
        <pc:spChg chg="mod ord">
          <ac:chgData name="Trần Thị Dung" userId="3d542adc-3e9b-4b3f-86bb-db9919ebf898" providerId="ADAL" clId="{FE765F62-3862-4F10-958A-2D1BF1667D6E}" dt="2023-08-25T04:06:15.213" v="118" actId="700"/>
          <ac:spMkLst>
            <pc:docMk/>
            <pc:sldMk cId="4215190468" sldId="956"/>
            <ac:spMk id="5" creationId="{4880B095-AF4B-84CD-2B23-C5E63CCF326F}"/>
          </ac:spMkLst>
        </pc:spChg>
        <pc:spChg chg="mod ord">
          <ac:chgData name="Trần Thị Dung" userId="3d542adc-3e9b-4b3f-86bb-db9919ebf898" providerId="ADAL" clId="{FE765F62-3862-4F10-958A-2D1BF1667D6E}" dt="2023-08-25T04:06:15.213" v="118" actId="700"/>
          <ac:spMkLst>
            <pc:docMk/>
            <pc:sldMk cId="4215190468" sldId="956"/>
            <ac:spMk id="9" creationId="{55AB9D8D-7F05-094B-8DA6-3095A7A7A096}"/>
          </ac:spMkLst>
        </pc:spChg>
      </pc:sldChg>
      <pc:sldChg chg="delSp mod">
        <pc:chgData name="Trần Thị Dung" userId="3d542adc-3e9b-4b3f-86bb-db9919ebf898" providerId="ADAL" clId="{FE765F62-3862-4F10-958A-2D1BF1667D6E}" dt="2023-08-20T16:10:54.317" v="4" actId="478"/>
        <pc:sldMkLst>
          <pc:docMk/>
          <pc:sldMk cId="2314825519" sldId="960"/>
        </pc:sldMkLst>
        <pc:spChg chg="del">
          <ac:chgData name="Trần Thị Dung" userId="3d542adc-3e9b-4b3f-86bb-db9919ebf898" providerId="ADAL" clId="{FE765F62-3862-4F10-958A-2D1BF1667D6E}" dt="2023-08-20T16:10:52.197" v="3" actId="478"/>
          <ac:spMkLst>
            <pc:docMk/>
            <pc:sldMk cId="2314825519" sldId="960"/>
            <ac:spMk id="2" creationId="{9B7DE36C-540B-49EE-8263-1C9E7BBA08BB}"/>
          </ac:spMkLst>
        </pc:spChg>
        <pc:spChg chg="del">
          <ac:chgData name="Trần Thị Dung" userId="3d542adc-3e9b-4b3f-86bb-db9919ebf898" providerId="ADAL" clId="{FE765F62-3862-4F10-958A-2D1BF1667D6E}" dt="2023-08-20T16:10:54.317" v="4" actId="478"/>
          <ac:spMkLst>
            <pc:docMk/>
            <pc:sldMk cId="2314825519" sldId="960"/>
            <ac:spMk id="3" creationId="{21A7E3B2-516F-2AC5-7152-A83B224A4A07}"/>
          </ac:spMkLst>
        </pc:spChg>
      </pc:sldChg>
      <pc:sldChg chg="delSp modSp mod delAnim">
        <pc:chgData name="Trần Thị Dung" userId="3d542adc-3e9b-4b3f-86bb-db9919ebf898" providerId="ADAL" clId="{FE765F62-3862-4F10-958A-2D1BF1667D6E}" dt="2023-08-25T04:07:27.565" v="128" actId="403"/>
        <pc:sldMkLst>
          <pc:docMk/>
          <pc:sldMk cId="3758367396" sldId="1047"/>
        </pc:sldMkLst>
        <pc:spChg chg="del">
          <ac:chgData name="Trần Thị Dung" userId="3d542adc-3e9b-4b3f-86bb-db9919ebf898" providerId="ADAL" clId="{FE765F62-3862-4F10-958A-2D1BF1667D6E}" dt="2023-08-25T04:06:48.289" v="120" actId="478"/>
          <ac:spMkLst>
            <pc:docMk/>
            <pc:sldMk cId="3758367396" sldId="1047"/>
            <ac:spMk id="6" creationId="{B81DCC24-3FE7-E745-BC17-3886FB241095}"/>
          </ac:spMkLst>
        </pc:spChg>
        <pc:spChg chg="mod">
          <ac:chgData name="Trần Thị Dung" userId="3d542adc-3e9b-4b3f-86bb-db9919ebf898" providerId="ADAL" clId="{FE765F62-3862-4F10-958A-2D1BF1667D6E}" dt="2023-08-25T04:07:27.565" v="128" actId="403"/>
          <ac:spMkLst>
            <pc:docMk/>
            <pc:sldMk cId="3758367396" sldId="1047"/>
            <ac:spMk id="18" creationId="{BAF1EC71-E5B9-FADD-7889-D593B99140A4}"/>
          </ac:spMkLst>
        </pc:spChg>
        <pc:spChg chg="del">
          <ac:chgData name="Trần Thị Dung" userId="3d542adc-3e9b-4b3f-86bb-db9919ebf898" providerId="ADAL" clId="{FE765F62-3862-4F10-958A-2D1BF1667D6E}" dt="2023-08-25T04:07:00.915" v="123" actId="478"/>
          <ac:spMkLst>
            <pc:docMk/>
            <pc:sldMk cId="3758367396" sldId="1047"/>
            <ac:spMk id="517" creationId="{5DD1F129-FF75-B647-8A9A-42B6C0C7E416}"/>
          </ac:spMkLst>
        </pc:spChg>
        <pc:spChg chg="del">
          <ac:chgData name="Trần Thị Dung" userId="3d542adc-3e9b-4b3f-86bb-db9919ebf898" providerId="ADAL" clId="{FE765F62-3862-4F10-958A-2D1BF1667D6E}" dt="2023-08-25T04:07:10.888" v="125" actId="478"/>
          <ac:spMkLst>
            <pc:docMk/>
            <pc:sldMk cId="3758367396" sldId="1047"/>
            <ac:spMk id="518" creationId="{C3EBA7FC-18E1-7D43-9310-976F49009C6C}"/>
          </ac:spMkLst>
        </pc:spChg>
      </pc:sldChg>
      <pc:sldChg chg="delSp modSp mod modAnim">
        <pc:chgData name="Trần Thị Dung" userId="3d542adc-3e9b-4b3f-86bb-db9919ebf898" providerId="ADAL" clId="{FE765F62-3862-4F10-958A-2D1BF1667D6E}" dt="2023-08-25T04:31:07.292" v="244" actId="14100"/>
        <pc:sldMkLst>
          <pc:docMk/>
          <pc:sldMk cId="2570528648" sldId="1049"/>
        </pc:sldMkLst>
        <pc:spChg chg="del mod">
          <ac:chgData name="Trần Thị Dung" userId="3d542adc-3e9b-4b3f-86bb-db9919ebf898" providerId="ADAL" clId="{FE765F62-3862-4F10-958A-2D1BF1667D6E}" dt="2023-08-25T04:31:02.907" v="243" actId="478"/>
          <ac:spMkLst>
            <pc:docMk/>
            <pc:sldMk cId="2570528648" sldId="1049"/>
            <ac:spMk id="5" creationId="{245F53FA-2DDA-8EF6-016A-08E76E0B869B}"/>
          </ac:spMkLst>
        </pc:spChg>
        <pc:spChg chg="mod">
          <ac:chgData name="Trần Thị Dung" userId="3d542adc-3e9b-4b3f-86bb-db9919ebf898" providerId="ADAL" clId="{FE765F62-3862-4F10-958A-2D1BF1667D6E}" dt="2023-08-25T04:31:07.292" v="244" actId="14100"/>
          <ac:spMkLst>
            <pc:docMk/>
            <pc:sldMk cId="2570528648" sldId="1049"/>
            <ac:spMk id="517" creationId="{6893AA1C-B5CC-D446-9A4F-4636B0A87E22}"/>
          </ac:spMkLst>
        </pc:spChg>
      </pc:sldChg>
      <pc:sldChg chg="delSp modSp mod">
        <pc:chgData name="Trần Thị Dung" userId="3d542adc-3e9b-4b3f-86bb-db9919ebf898" providerId="ADAL" clId="{FE765F62-3862-4F10-958A-2D1BF1667D6E}" dt="2023-08-25T04:35:17.180" v="285" actId="478"/>
        <pc:sldMkLst>
          <pc:docMk/>
          <pc:sldMk cId="3850549403" sldId="1051"/>
        </pc:sldMkLst>
        <pc:spChg chg="mod">
          <ac:chgData name="Trần Thị Dung" userId="3d542adc-3e9b-4b3f-86bb-db9919ebf898" providerId="ADAL" clId="{FE765F62-3862-4F10-958A-2D1BF1667D6E}" dt="2023-08-25T04:35:12.966" v="284" actId="207"/>
          <ac:spMkLst>
            <pc:docMk/>
            <pc:sldMk cId="3850549403" sldId="1051"/>
            <ac:spMk id="7" creationId="{9FE992D4-A4E1-F398-1281-9E48D4FEDD1D}"/>
          </ac:spMkLst>
        </pc:spChg>
        <pc:spChg chg="del mod">
          <ac:chgData name="Trần Thị Dung" userId="3d542adc-3e9b-4b3f-86bb-db9919ebf898" providerId="ADAL" clId="{FE765F62-3862-4F10-958A-2D1BF1667D6E}" dt="2023-08-25T04:35:17.180" v="285" actId="478"/>
          <ac:spMkLst>
            <pc:docMk/>
            <pc:sldMk cId="3850549403" sldId="1051"/>
            <ac:spMk id="277" creationId="{0F916DA5-15D2-0A42-8C9B-01DCE4B192B4}"/>
          </ac:spMkLst>
        </pc:spChg>
      </pc:sldChg>
      <pc:sldChg chg="addSp delSp modSp mod modClrScheme delAnim chgLayout">
        <pc:chgData name="Trần Thị Dung" userId="3d542adc-3e9b-4b3f-86bb-db9919ebf898" providerId="ADAL" clId="{FE765F62-3862-4F10-958A-2D1BF1667D6E}" dt="2023-08-25T04:37:31.526" v="312" actId="403"/>
        <pc:sldMkLst>
          <pc:docMk/>
          <pc:sldMk cId="1345492760" sldId="1054"/>
        </pc:sldMkLst>
        <pc:spChg chg="mod ord">
          <ac:chgData name="Trần Thị Dung" userId="3d542adc-3e9b-4b3f-86bb-db9919ebf898" providerId="ADAL" clId="{FE765F62-3862-4F10-958A-2D1BF1667D6E}" dt="2023-08-25T04:35:53.897" v="286" actId="700"/>
          <ac:spMkLst>
            <pc:docMk/>
            <pc:sldMk cId="1345492760" sldId="1054"/>
            <ac:spMk id="2" creationId="{3B8CD900-19EC-824C-BF74-AADFBF5A172E}"/>
          </ac:spMkLst>
        </pc:spChg>
        <pc:spChg chg="add mod ord">
          <ac:chgData name="Trần Thị Dung" userId="3d542adc-3e9b-4b3f-86bb-db9919ebf898" providerId="ADAL" clId="{FE765F62-3862-4F10-958A-2D1BF1667D6E}" dt="2023-08-25T04:37:28.641" v="311" actId="403"/>
          <ac:spMkLst>
            <pc:docMk/>
            <pc:sldMk cId="1345492760" sldId="1054"/>
            <ac:spMk id="3" creationId="{7FF88F93-5951-1CB3-E437-BC238513BEA7}"/>
          </ac:spMkLst>
        </pc:spChg>
        <pc:spChg chg="mod ord">
          <ac:chgData name="Trần Thị Dung" userId="3d542adc-3e9b-4b3f-86bb-db9919ebf898" providerId="ADAL" clId="{FE765F62-3862-4F10-958A-2D1BF1667D6E}" dt="2023-08-25T04:35:53.897" v="286" actId="700"/>
          <ac:spMkLst>
            <pc:docMk/>
            <pc:sldMk cId="1345492760" sldId="1054"/>
            <ac:spMk id="4" creationId="{5F3AC5E0-9725-D7A3-F246-51ED719220D7}"/>
          </ac:spMkLst>
        </pc:spChg>
        <pc:spChg chg="del mod ord">
          <ac:chgData name="Trần Thị Dung" userId="3d542adc-3e9b-4b3f-86bb-db9919ebf898" providerId="ADAL" clId="{FE765F62-3862-4F10-958A-2D1BF1667D6E}" dt="2023-08-25T04:35:53.897" v="286" actId="700"/>
          <ac:spMkLst>
            <pc:docMk/>
            <pc:sldMk cId="1345492760" sldId="1054"/>
            <ac:spMk id="5" creationId="{C95C9B75-ED80-D615-9742-530CC47F0998}"/>
          </ac:spMkLst>
        </pc:spChg>
        <pc:spChg chg="del">
          <ac:chgData name="Trần Thị Dung" userId="3d542adc-3e9b-4b3f-86bb-db9919ebf898" providerId="ADAL" clId="{FE765F62-3862-4F10-958A-2D1BF1667D6E}" dt="2023-08-25T04:36:14.658" v="290" actId="478"/>
          <ac:spMkLst>
            <pc:docMk/>
            <pc:sldMk cId="1345492760" sldId="1054"/>
            <ac:spMk id="6" creationId="{2C2F9B28-FDD9-B047-936F-1DE26AECFD6E}"/>
          </ac:spMkLst>
        </pc:spChg>
        <pc:spChg chg="add mod ord">
          <ac:chgData name="Trần Thị Dung" userId="3d542adc-3e9b-4b3f-86bb-db9919ebf898" providerId="ADAL" clId="{FE765F62-3862-4F10-958A-2D1BF1667D6E}" dt="2023-08-25T04:37:31.526" v="312" actId="403"/>
          <ac:spMkLst>
            <pc:docMk/>
            <pc:sldMk cId="1345492760" sldId="1054"/>
            <ac:spMk id="7" creationId="{B50EC272-B4B7-6A7C-230C-F63C64B085E3}"/>
          </ac:spMkLst>
        </pc:spChg>
        <pc:spChg chg="del mod">
          <ac:chgData name="Trần Thị Dung" userId="3d542adc-3e9b-4b3f-86bb-db9919ebf898" providerId="ADAL" clId="{FE765F62-3862-4F10-958A-2D1BF1667D6E}" dt="2023-08-25T04:36:58.473" v="304" actId="478"/>
          <ac:spMkLst>
            <pc:docMk/>
            <pc:sldMk cId="1345492760" sldId="1054"/>
            <ac:spMk id="128" creationId="{2C2F9B28-FDD9-B047-936F-1DE26AECFD6E}"/>
          </ac:spMkLst>
        </pc:spChg>
        <pc:spChg chg="del mod">
          <ac:chgData name="Trần Thị Dung" userId="3d542adc-3e9b-4b3f-86bb-db9919ebf898" providerId="ADAL" clId="{FE765F62-3862-4F10-958A-2D1BF1667D6E}" dt="2023-08-25T04:37:22.606" v="310" actId="478"/>
          <ac:spMkLst>
            <pc:docMk/>
            <pc:sldMk cId="1345492760" sldId="1054"/>
            <ac:spMk id="129" creationId="{C6672EA0-BD4C-AA4C-B327-560672E6A24F}"/>
          </ac:spMkLst>
        </pc:spChg>
      </pc:sldChg>
      <pc:sldChg chg="modSp mod">
        <pc:chgData name="Trần Thị Dung" userId="3d542adc-3e9b-4b3f-86bb-db9919ebf898" providerId="ADAL" clId="{FE765F62-3862-4F10-958A-2D1BF1667D6E}" dt="2023-08-25T04:52:19.978" v="449" actId="404"/>
        <pc:sldMkLst>
          <pc:docMk/>
          <pc:sldMk cId="3177238004" sldId="1061"/>
        </pc:sldMkLst>
        <pc:spChg chg="mod">
          <ac:chgData name="Trần Thị Dung" userId="3d542adc-3e9b-4b3f-86bb-db9919ebf898" providerId="ADAL" clId="{FE765F62-3862-4F10-958A-2D1BF1667D6E}" dt="2023-08-25T04:52:19.978" v="449" actId="404"/>
          <ac:spMkLst>
            <pc:docMk/>
            <pc:sldMk cId="3177238004" sldId="1061"/>
            <ac:spMk id="174" creationId="{15EB50A4-0F12-A743-8A7B-907E5EE4A2F5}"/>
          </ac:spMkLst>
        </pc:spChg>
      </pc:sldChg>
      <pc:sldChg chg="addSp delSp modSp mod chgLayout">
        <pc:chgData name="Trần Thị Dung" userId="3d542adc-3e9b-4b3f-86bb-db9919ebf898" providerId="ADAL" clId="{FE765F62-3862-4F10-958A-2D1BF1667D6E}" dt="2023-08-25T08:03:19.052" v="486" actId="403"/>
        <pc:sldMkLst>
          <pc:docMk/>
          <pc:sldMk cId="2595032158" sldId="1080"/>
        </pc:sldMkLst>
        <pc:spChg chg="mod ord">
          <ac:chgData name="Trần Thị Dung" userId="3d542adc-3e9b-4b3f-86bb-db9919ebf898" providerId="ADAL" clId="{FE765F62-3862-4F10-958A-2D1BF1667D6E}" dt="2023-08-20T16:17:36.187" v="48" actId="700"/>
          <ac:spMkLst>
            <pc:docMk/>
            <pc:sldMk cId="2595032158" sldId="1080"/>
            <ac:spMk id="2" creationId="{3B8CD900-19EC-824C-BF74-AADFBF5A172E}"/>
          </ac:spMkLst>
        </pc:spChg>
        <pc:spChg chg="mod ord">
          <ac:chgData name="Trần Thị Dung" userId="3d542adc-3e9b-4b3f-86bb-db9919ebf898" providerId="ADAL" clId="{FE765F62-3862-4F10-958A-2D1BF1667D6E}" dt="2023-08-20T16:17:36.187" v="48" actId="700"/>
          <ac:spMkLst>
            <pc:docMk/>
            <pc:sldMk cId="2595032158" sldId="1080"/>
            <ac:spMk id="4" creationId="{FAAA94B7-80E2-C4DA-CBE7-624B1D839096}"/>
          </ac:spMkLst>
        </pc:spChg>
        <pc:spChg chg="del">
          <ac:chgData name="Trần Thị Dung" userId="3d542adc-3e9b-4b3f-86bb-db9919ebf898" providerId="ADAL" clId="{FE765F62-3862-4F10-958A-2D1BF1667D6E}" dt="2023-08-20T16:17:36.187" v="48" actId="700"/>
          <ac:spMkLst>
            <pc:docMk/>
            <pc:sldMk cId="2595032158" sldId="1080"/>
            <ac:spMk id="5" creationId="{43525B4E-CC67-672C-6745-E421E49737C9}"/>
          </ac:spMkLst>
        </pc:spChg>
        <pc:spChg chg="add mod ord">
          <ac:chgData name="Trần Thị Dung" userId="3d542adc-3e9b-4b3f-86bb-db9919ebf898" providerId="ADAL" clId="{FE765F62-3862-4F10-958A-2D1BF1667D6E}" dt="2023-08-20T16:17:36.187" v="48" actId="700"/>
          <ac:spMkLst>
            <pc:docMk/>
            <pc:sldMk cId="2595032158" sldId="1080"/>
            <ac:spMk id="6" creationId="{54449E62-F9BD-1471-DE8E-5E7AB77E013C}"/>
          </ac:spMkLst>
        </pc:spChg>
        <pc:spChg chg="mod">
          <ac:chgData name="Trần Thị Dung" userId="3d542adc-3e9b-4b3f-86bb-db9919ebf898" providerId="ADAL" clId="{FE765F62-3862-4F10-958A-2D1BF1667D6E}" dt="2023-08-25T08:03:19.052" v="486" actId="403"/>
          <ac:spMkLst>
            <pc:docMk/>
            <pc:sldMk cId="2595032158" sldId="1080"/>
            <ac:spMk id="121" creationId="{FDDA46F1-23DA-904A-99AA-BA36ED7A6857}"/>
          </ac:spMkLst>
        </pc:spChg>
        <pc:spChg chg="mod">
          <ac:chgData name="Trần Thị Dung" userId="3d542adc-3e9b-4b3f-86bb-db9919ebf898" providerId="ADAL" clId="{FE765F62-3862-4F10-958A-2D1BF1667D6E}" dt="2023-08-25T08:03:04.076" v="482" actId="12"/>
          <ac:spMkLst>
            <pc:docMk/>
            <pc:sldMk cId="2595032158" sldId="1080"/>
            <ac:spMk id="122" creationId="{04DE9E77-9329-F04E-A15C-5F38550FB2FA}"/>
          </ac:spMkLst>
        </pc:spChg>
      </pc:sldChg>
      <pc:sldChg chg="modSp mod">
        <pc:chgData name="Trần Thị Dung" userId="3d542adc-3e9b-4b3f-86bb-db9919ebf898" providerId="ADAL" clId="{FE765F62-3862-4F10-958A-2D1BF1667D6E}" dt="2023-08-25T08:03:54.183" v="488" actId="12"/>
        <pc:sldMkLst>
          <pc:docMk/>
          <pc:sldMk cId="3898697906" sldId="1081"/>
        </pc:sldMkLst>
        <pc:spChg chg="mod">
          <ac:chgData name="Trần Thị Dung" userId="3d542adc-3e9b-4b3f-86bb-db9919ebf898" providerId="ADAL" clId="{FE765F62-3862-4F10-958A-2D1BF1667D6E}" dt="2023-08-25T08:03:54.183" v="488" actId="12"/>
          <ac:spMkLst>
            <pc:docMk/>
            <pc:sldMk cId="3898697906" sldId="1081"/>
            <ac:spMk id="78" creationId="{58138FEE-B5E2-DF48-8378-96F53EA03F37}"/>
          </ac:spMkLst>
        </pc:spChg>
      </pc:sldChg>
      <pc:sldChg chg="modSp mod">
        <pc:chgData name="Trần Thị Dung" userId="3d542adc-3e9b-4b3f-86bb-db9919ebf898" providerId="ADAL" clId="{FE765F62-3862-4F10-958A-2D1BF1667D6E}" dt="2023-08-25T04:10:51.256" v="176" actId="1076"/>
        <pc:sldMkLst>
          <pc:docMk/>
          <pc:sldMk cId="3370508001" sldId="1086"/>
        </pc:sldMkLst>
        <pc:spChg chg="mod">
          <ac:chgData name="Trần Thị Dung" userId="3d542adc-3e9b-4b3f-86bb-db9919ebf898" providerId="ADAL" clId="{FE765F62-3862-4F10-958A-2D1BF1667D6E}" dt="2023-08-25T04:10:44.245" v="174" actId="1076"/>
          <ac:spMkLst>
            <pc:docMk/>
            <pc:sldMk cId="3370508001" sldId="1086"/>
            <ac:spMk id="189" creationId="{5F1D59D2-8EB3-004A-9300-4BC4758C645B}"/>
          </ac:spMkLst>
        </pc:spChg>
        <pc:spChg chg="mod">
          <ac:chgData name="Trần Thị Dung" userId="3d542adc-3e9b-4b3f-86bb-db9919ebf898" providerId="ADAL" clId="{FE765F62-3862-4F10-958A-2D1BF1667D6E}" dt="2023-08-25T04:10:06.086" v="160" actId="1076"/>
          <ac:spMkLst>
            <pc:docMk/>
            <pc:sldMk cId="3370508001" sldId="1086"/>
            <ac:spMk id="193" creationId="{146FAE95-BF64-744E-B6D7-85AE3120C980}"/>
          </ac:spMkLst>
        </pc:spChg>
        <pc:spChg chg="mod">
          <ac:chgData name="Trần Thị Dung" userId="3d542adc-3e9b-4b3f-86bb-db9919ebf898" providerId="ADAL" clId="{FE765F62-3862-4F10-958A-2D1BF1667D6E}" dt="2023-08-25T04:10:51.256" v="176" actId="1076"/>
          <ac:spMkLst>
            <pc:docMk/>
            <pc:sldMk cId="3370508001" sldId="1086"/>
            <ac:spMk id="194" creationId="{1845376D-0F8D-7E40-9089-6FAE4370FEA0}"/>
          </ac:spMkLst>
        </pc:spChg>
        <pc:spChg chg="mod">
          <ac:chgData name="Trần Thị Dung" userId="3d542adc-3e9b-4b3f-86bb-db9919ebf898" providerId="ADAL" clId="{FE765F62-3862-4F10-958A-2D1BF1667D6E}" dt="2023-08-25T04:10:47.441" v="175" actId="1076"/>
          <ac:spMkLst>
            <pc:docMk/>
            <pc:sldMk cId="3370508001" sldId="1086"/>
            <ac:spMk id="195" creationId="{9BFC24B6-C127-6F4C-BCDC-A8E792032914}"/>
          </ac:spMkLst>
        </pc:spChg>
        <pc:spChg chg="mod">
          <ac:chgData name="Trần Thị Dung" userId="3d542adc-3e9b-4b3f-86bb-db9919ebf898" providerId="ADAL" clId="{FE765F62-3862-4F10-958A-2D1BF1667D6E}" dt="2023-08-25T04:10:02.858" v="159" actId="1076"/>
          <ac:spMkLst>
            <pc:docMk/>
            <pc:sldMk cId="3370508001" sldId="1086"/>
            <ac:spMk id="203" creationId="{192B5ECF-BCF6-FB4F-96CB-B48F1BD83E0B}"/>
          </ac:spMkLst>
        </pc:spChg>
      </pc:sldChg>
      <pc:sldChg chg="delSp modSp mod">
        <pc:chgData name="Trần Thị Dung" userId="3d542adc-3e9b-4b3f-86bb-db9919ebf898" providerId="ADAL" clId="{FE765F62-3862-4F10-958A-2D1BF1667D6E}" dt="2023-08-25T08:04:58.069" v="499" actId="478"/>
        <pc:sldMkLst>
          <pc:docMk/>
          <pc:sldMk cId="1765973727" sldId="1087"/>
        </pc:sldMkLst>
        <pc:spChg chg="mod">
          <ac:chgData name="Trần Thị Dung" userId="3d542adc-3e9b-4b3f-86bb-db9919ebf898" providerId="ADAL" clId="{FE765F62-3862-4F10-958A-2D1BF1667D6E}" dt="2023-08-25T08:04:53.663" v="498" actId="207"/>
          <ac:spMkLst>
            <pc:docMk/>
            <pc:sldMk cId="1765973727" sldId="1087"/>
            <ac:spMk id="6" creationId="{1D02EA8C-0D47-4345-907B-176DCE82FE33}"/>
          </ac:spMkLst>
        </pc:spChg>
        <pc:spChg chg="del">
          <ac:chgData name="Trần Thị Dung" userId="3d542adc-3e9b-4b3f-86bb-db9919ebf898" providerId="ADAL" clId="{FE765F62-3862-4F10-958A-2D1BF1667D6E}" dt="2023-08-25T08:04:58.069" v="499" actId="478"/>
          <ac:spMkLst>
            <pc:docMk/>
            <pc:sldMk cId="1765973727" sldId="1087"/>
            <ac:spMk id="7" creationId="{019BD9ED-C943-0E85-5CFD-3F4D382FDE40}"/>
          </ac:spMkLst>
        </pc:spChg>
        <pc:spChg chg="mod">
          <ac:chgData name="Trần Thị Dung" userId="3d542adc-3e9b-4b3f-86bb-db9919ebf898" providerId="ADAL" clId="{FE765F62-3862-4F10-958A-2D1BF1667D6E}" dt="2023-08-25T08:04:13.507" v="491" actId="6549"/>
          <ac:spMkLst>
            <pc:docMk/>
            <pc:sldMk cId="1765973727" sldId="1087"/>
            <ac:spMk id="9" creationId="{5CC992CE-9CC7-5B4F-A0DC-4AE1FB2B5032}"/>
          </ac:spMkLst>
        </pc:spChg>
      </pc:sldChg>
      <pc:sldChg chg="modSp mod">
        <pc:chgData name="Trần Thị Dung" userId="3d542adc-3e9b-4b3f-86bb-db9919ebf898" providerId="ADAL" clId="{FE765F62-3862-4F10-958A-2D1BF1667D6E}" dt="2023-08-25T08:13:03.983" v="557" actId="12"/>
        <pc:sldMkLst>
          <pc:docMk/>
          <pc:sldMk cId="155591734" sldId="1096"/>
        </pc:sldMkLst>
        <pc:spChg chg="mod">
          <ac:chgData name="Trần Thị Dung" userId="3d542adc-3e9b-4b3f-86bb-db9919ebf898" providerId="ADAL" clId="{FE765F62-3862-4F10-958A-2D1BF1667D6E}" dt="2023-08-25T08:13:03.983" v="557" actId="12"/>
          <ac:spMkLst>
            <pc:docMk/>
            <pc:sldMk cId="155591734" sldId="1096"/>
            <ac:spMk id="70" creationId="{BE7365D6-3297-0A41-9B2B-91B801F95815}"/>
          </ac:spMkLst>
        </pc:spChg>
        <pc:spChg chg="mod">
          <ac:chgData name="Trần Thị Dung" userId="3d542adc-3e9b-4b3f-86bb-db9919ebf898" providerId="ADAL" clId="{FE765F62-3862-4F10-958A-2D1BF1667D6E}" dt="2023-08-25T08:11:46.058" v="531" actId="12"/>
          <ac:spMkLst>
            <pc:docMk/>
            <pc:sldMk cId="155591734" sldId="1096"/>
            <ac:spMk id="71" creationId="{B36C086D-3E3E-F04F-BB50-EE7FE6F1A87A}"/>
          </ac:spMkLst>
        </pc:spChg>
      </pc:sldChg>
      <pc:sldChg chg="delSp modSp mod delAnim">
        <pc:chgData name="Trần Thị Dung" userId="3d542adc-3e9b-4b3f-86bb-db9919ebf898" providerId="ADAL" clId="{FE765F62-3862-4F10-958A-2D1BF1667D6E}" dt="2023-08-20T16:21:17.705" v="67"/>
        <pc:sldMkLst>
          <pc:docMk/>
          <pc:sldMk cId="2501504594" sldId="1097"/>
        </pc:sldMkLst>
        <pc:spChg chg="mod">
          <ac:chgData name="Trần Thị Dung" userId="3d542adc-3e9b-4b3f-86bb-db9919ebf898" providerId="ADAL" clId="{FE765F62-3862-4F10-958A-2D1BF1667D6E}" dt="2023-08-20T16:21:17.705" v="67"/>
          <ac:spMkLst>
            <pc:docMk/>
            <pc:sldMk cId="2501504594" sldId="1097"/>
            <ac:spMk id="4" creationId="{6AEB968D-7797-7035-801F-320B48DFEF1A}"/>
          </ac:spMkLst>
        </pc:spChg>
        <pc:spChg chg="del mod">
          <ac:chgData name="Trần Thị Dung" userId="3d542adc-3e9b-4b3f-86bb-db9919ebf898" providerId="ADAL" clId="{FE765F62-3862-4F10-958A-2D1BF1667D6E}" dt="2023-08-20T16:21:08.896" v="62" actId="478"/>
          <ac:spMkLst>
            <pc:docMk/>
            <pc:sldMk cId="2501504594" sldId="1097"/>
            <ac:spMk id="72" creationId="{09D24536-1438-724B-97D9-02D061CA29EA}"/>
          </ac:spMkLst>
        </pc:spChg>
      </pc:sldChg>
      <pc:sldChg chg="modSp mod">
        <pc:chgData name="Trần Thị Dung" userId="3d542adc-3e9b-4b3f-86bb-db9919ebf898" providerId="ADAL" clId="{FE765F62-3862-4F10-958A-2D1BF1667D6E}" dt="2023-08-25T08:14:06.657" v="596" actId="6549"/>
        <pc:sldMkLst>
          <pc:docMk/>
          <pc:sldMk cId="3889836024" sldId="1101"/>
        </pc:sldMkLst>
        <pc:spChg chg="mod">
          <ac:chgData name="Trần Thị Dung" userId="3d542adc-3e9b-4b3f-86bb-db9919ebf898" providerId="ADAL" clId="{FE765F62-3862-4F10-958A-2D1BF1667D6E}" dt="2023-08-25T08:14:06.657" v="596" actId="6549"/>
          <ac:spMkLst>
            <pc:docMk/>
            <pc:sldMk cId="3889836024" sldId="1101"/>
            <ac:spMk id="31" creationId="{4A4474B4-4EC5-0C4B-8B43-3433BA1CD706}"/>
          </ac:spMkLst>
        </pc:spChg>
      </pc:sldChg>
      <pc:sldChg chg="modSp mod">
        <pc:chgData name="Trần Thị Dung" userId="3d542adc-3e9b-4b3f-86bb-db9919ebf898" providerId="ADAL" clId="{FE765F62-3862-4F10-958A-2D1BF1667D6E}" dt="2023-08-25T08:14:18.886" v="599" actId="207"/>
        <pc:sldMkLst>
          <pc:docMk/>
          <pc:sldMk cId="1392302043" sldId="1102"/>
        </pc:sldMkLst>
        <pc:spChg chg="mod">
          <ac:chgData name="Trần Thị Dung" userId="3d542adc-3e9b-4b3f-86bb-db9919ebf898" providerId="ADAL" clId="{FE765F62-3862-4F10-958A-2D1BF1667D6E}" dt="2023-08-25T08:14:18.886" v="599" actId="207"/>
          <ac:spMkLst>
            <pc:docMk/>
            <pc:sldMk cId="1392302043" sldId="1102"/>
            <ac:spMk id="59" creationId="{818E497C-5ADD-8648-BF4A-762A1B89120F}"/>
          </ac:spMkLst>
        </pc:spChg>
      </pc:sldChg>
      <pc:sldChg chg="modSp mod">
        <pc:chgData name="Trần Thị Dung" userId="3d542adc-3e9b-4b3f-86bb-db9919ebf898" providerId="ADAL" clId="{FE765F62-3862-4F10-958A-2D1BF1667D6E}" dt="2023-08-25T08:15:22.626" v="610" actId="12"/>
        <pc:sldMkLst>
          <pc:docMk/>
          <pc:sldMk cId="4220746574" sldId="1104"/>
        </pc:sldMkLst>
        <pc:spChg chg="mod">
          <ac:chgData name="Trần Thị Dung" userId="3d542adc-3e9b-4b3f-86bb-db9919ebf898" providerId="ADAL" clId="{FE765F62-3862-4F10-958A-2D1BF1667D6E}" dt="2023-08-25T08:15:09.378" v="607" actId="12"/>
          <ac:spMkLst>
            <pc:docMk/>
            <pc:sldMk cId="4220746574" sldId="1104"/>
            <ac:spMk id="6" creationId="{93E50F9F-34A2-434D-9CCF-7D058EEE958D}"/>
          </ac:spMkLst>
        </pc:spChg>
        <pc:spChg chg="mod">
          <ac:chgData name="Trần Thị Dung" userId="3d542adc-3e9b-4b3f-86bb-db9919ebf898" providerId="ADAL" clId="{FE765F62-3862-4F10-958A-2D1BF1667D6E}" dt="2023-08-25T08:15:13.892" v="608" actId="12"/>
          <ac:spMkLst>
            <pc:docMk/>
            <pc:sldMk cId="4220746574" sldId="1104"/>
            <ac:spMk id="7" creationId="{DA35D0F5-641B-DD43-98AE-2CF2FD980706}"/>
          </ac:spMkLst>
        </pc:spChg>
        <pc:spChg chg="mod">
          <ac:chgData name="Trần Thị Dung" userId="3d542adc-3e9b-4b3f-86bb-db9919ebf898" providerId="ADAL" clId="{FE765F62-3862-4F10-958A-2D1BF1667D6E}" dt="2023-08-25T08:15:22.626" v="610" actId="12"/>
          <ac:spMkLst>
            <pc:docMk/>
            <pc:sldMk cId="4220746574" sldId="1104"/>
            <ac:spMk id="8" creationId="{7626FEA2-2ED1-6640-83D4-E13C73302CE0}"/>
          </ac:spMkLst>
        </pc:spChg>
      </pc:sldChg>
      <pc:sldChg chg="modSp mod">
        <pc:chgData name="Trần Thị Dung" userId="3d542adc-3e9b-4b3f-86bb-db9919ebf898" providerId="ADAL" clId="{FE765F62-3862-4F10-958A-2D1BF1667D6E}" dt="2023-08-20T16:23:09.469" v="85"/>
        <pc:sldMkLst>
          <pc:docMk/>
          <pc:sldMk cId="3143968552" sldId="1107"/>
        </pc:sldMkLst>
        <pc:spChg chg="mod">
          <ac:chgData name="Trần Thị Dung" userId="3d542adc-3e9b-4b3f-86bb-db9919ebf898" providerId="ADAL" clId="{FE765F62-3862-4F10-958A-2D1BF1667D6E}" dt="2023-08-20T16:23:09.469" v="85"/>
          <ac:spMkLst>
            <pc:docMk/>
            <pc:sldMk cId="3143968552" sldId="1107"/>
            <ac:spMk id="2" creationId="{3B8CD900-19EC-824C-BF74-AADFBF5A172E}"/>
          </ac:spMkLst>
        </pc:spChg>
      </pc:sldChg>
      <pc:sldChg chg="modSp mod">
        <pc:chgData name="Trần Thị Dung" userId="3d542adc-3e9b-4b3f-86bb-db9919ebf898" providerId="ADAL" clId="{FE765F62-3862-4F10-958A-2D1BF1667D6E}" dt="2023-08-25T08:16:18.992" v="616" actId="404"/>
        <pc:sldMkLst>
          <pc:docMk/>
          <pc:sldMk cId="1196614868" sldId="1110"/>
        </pc:sldMkLst>
        <pc:spChg chg="mod">
          <ac:chgData name="Trần Thị Dung" userId="3d542adc-3e9b-4b3f-86bb-db9919ebf898" providerId="ADAL" clId="{FE765F62-3862-4F10-958A-2D1BF1667D6E}" dt="2023-08-25T08:16:08.069" v="614" actId="255"/>
          <ac:spMkLst>
            <pc:docMk/>
            <pc:sldMk cId="1196614868" sldId="1110"/>
            <ac:spMk id="58" creationId="{F5C10379-FA54-C34D-B355-F07F5DA409A8}"/>
          </ac:spMkLst>
        </pc:spChg>
        <pc:spChg chg="mod">
          <ac:chgData name="Trần Thị Dung" userId="3d542adc-3e9b-4b3f-86bb-db9919ebf898" providerId="ADAL" clId="{FE765F62-3862-4F10-958A-2D1BF1667D6E}" dt="2023-08-25T08:16:18.992" v="616" actId="404"/>
          <ac:spMkLst>
            <pc:docMk/>
            <pc:sldMk cId="1196614868" sldId="1110"/>
            <ac:spMk id="73" creationId="{34AAC8DC-F059-7445-99BF-80AECC3E6614}"/>
          </ac:spMkLst>
        </pc:spChg>
      </pc:sldChg>
      <pc:sldChg chg="delSp modSp mod">
        <pc:chgData name="Trần Thị Dung" userId="3d542adc-3e9b-4b3f-86bb-db9919ebf898" providerId="ADAL" clId="{FE765F62-3862-4F10-958A-2D1BF1667D6E}" dt="2023-08-20T16:23:35.355" v="91" actId="478"/>
        <pc:sldMkLst>
          <pc:docMk/>
          <pc:sldMk cId="4217487287" sldId="1113"/>
        </pc:sldMkLst>
        <pc:spChg chg="mod">
          <ac:chgData name="Trần Thị Dung" userId="3d542adc-3e9b-4b3f-86bb-db9919ebf898" providerId="ADAL" clId="{FE765F62-3862-4F10-958A-2D1BF1667D6E}" dt="2023-08-20T16:23:31.756" v="90"/>
          <ac:spMkLst>
            <pc:docMk/>
            <pc:sldMk cId="4217487287" sldId="1113"/>
            <ac:spMk id="5" creationId="{EE30A354-F74C-982D-1703-CD0F8AF10818}"/>
          </ac:spMkLst>
        </pc:spChg>
        <pc:spChg chg="del">
          <ac:chgData name="Trần Thị Dung" userId="3d542adc-3e9b-4b3f-86bb-db9919ebf898" providerId="ADAL" clId="{FE765F62-3862-4F10-958A-2D1BF1667D6E}" dt="2023-08-20T16:23:35.355" v="91" actId="478"/>
          <ac:spMkLst>
            <pc:docMk/>
            <pc:sldMk cId="4217487287" sldId="1113"/>
            <ac:spMk id="54" creationId="{78F7B284-6B74-F548-982C-C01C5F7D3D99}"/>
          </ac:spMkLst>
        </pc:spChg>
      </pc:sldChg>
      <pc:sldChg chg="delSp modSp mod">
        <pc:chgData name="Trần Thị Dung" userId="3d542adc-3e9b-4b3f-86bb-db9919ebf898" providerId="ADAL" clId="{FE765F62-3862-4F10-958A-2D1BF1667D6E}" dt="2023-08-20T16:24:26.433" v="101" actId="15"/>
        <pc:sldMkLst>
          <pc:docMk/>
          <pc:sldMk cId="2492069188" sldId="1114"/>
        </pc:sldMkLst>
        <pc:spChg chg="mod">
          <ac:chgData name="Trần Thị Dung" userId="3d542adc-3e9b-4b3f-86bb-db9919ebf898" providerId="ADAL" clId="{FE765F62-3862-4F10-958A-2D1BF1667D6E}" dt="2023-08-20T16:24:26.433" v="101" actId="15"/>
          <ac:spMkLst>
            <pc:docMk/>
            <pc:sldMk cId="2492069188" sldId="1114"/>
            <ac:spMk id="5" creationId="{F7C39CE4-8276-B5BD-C624-57AA87FD69CA}"/>
          </ac:spMkLst>
        </pc:spChg>
        <pc:spChg chg="del">
          <ac:chgData name="Trần Thị Dung" userId="3d542adc-3e9b-4b3f-86bb-db9919ebf898" providerId="ADAL" clId="{FE765F62-3862-4F10-958A-2D1BF1667D6E}" dt="2023-08-20T16:24:21.724" v="100" actId="478"/>
          <ac:spMkLst>
            <pc:docMk/>
            <pc:sldMk cId="2492069188" sldId="1114"/>
            <ac:spMk id="31" creationId="{9C578410-CCAC-A940-BEC5-74269A538606}"/>
          </ac:spMkLst>
        </pc:spChg>
      </pc:sldChg>
      <pc:sldChg chg="delSp modSp mod">
        <pc:chgData name="Trần Thị Dung" userId="3d542adc-3e9b-4b3f-86bb-db9919ebf898" providerId="ADAL" clId="{FE765F62-3862-4F10-958A-2D1BF1667D6E}" dt="2023-08-20T16:25:27.185" v="110" actId="15"/>
        <pc:sldMkLst>
          <pc:docMk/>
          <pc:sldMk cId="2657671931" sldId="1119"/>
        </pc:sldMkLst>
        <pc:spChg chg="mod">
          <ac:chgData name="Trần Thị Dung" userId="3d542adc-3e9b-4b3f-86bb-db9919ebf898" providerId="ADAL" clId="{FE765F62-3862-4F10-958A-2D1BF1667D6E}" dt="2023-08-20T16:25:27.185" v="110" actId="15"/>
          <ac:spMkLst>
            <pc:docMk/>
            <pc:sldMk cId="2657671931" sldId="1119"/>
            <ac:spMk id="4" creationId="{F2AF80A7-5C56-5A9A-DDB4-382D45F86EED}"/>
          </ac:spMkLst>
        </pc:spChg>
        <pc:spChg chg="del">
          <ac:chgData name="Trần Thị Dung" userId="3d542adc-3e9b-4b3f-86bb-db9919ebf898" providerId="ADAL" clId="{FE765F62-3862-4F10-958A-2D1BF1667D6E}" dt="2023-08-20T16:25:05.384" v="107" actId="478"/>
          <ac:spMkLst>
            <pc:docMk/>
            <pc:sldMk cId="2657671931" sldId="1119"/>
            <ac:spMk id="47" creationId="{B20BADCC-1032-9A48-BC43-B4E1275E4EDF}"/>
          </ac:spMkLst>
        </pc:spChg>
      </pc:sldChg>
      <pc:sldChg chg="modSp mod">
        <pc:chgData name="Trần Thị Dung" userId="3d542adc-3e9b-4b3f-86bb-db9919ebf898" providerId="ADAL" clId="{FE765F62-3862-4F10-958A-2D1BF1667D6E}" dt="2023-08-25T08:16:53.942" v="620" actId="14100"/>
        <pc:sldMkLst>
          <pc:docMk/>
          <pc:sldMk cId="859008616" sldId="1124"/>
        </pc:sldMkLst>
        <pc:spChg chg="mod">
          <ac:chgData name="Trần Thị Dung" userId="3d542adc-3e9b-4b3f-86bb-db9919ebf898" providerId="ADAL" clId="{FE765F62-3862-4F10-958A-2D1BF1667D6E}" dt="2023-08-25T08:16:53.942" v="620" actId="14100"/>
          <ac:spMkLst>
            <pc:docMk/>
            <pc:sldMk cId="859008616" sldId="1124"/>
            <ac:spMk id="9" creationId="{3FF08E5E-7834-074F-B7D9-7DBE006EE269}"/>
          </ac:spMkLst>
        </pc:spChg>
      </pc:sldChg>
      <pc:sldChg chg="modSp mod">
        <pc:chgData name="Trần Thị Dung" userId="3d542adc-3e9b-4b3f-86bb-db9919ebf898" providerId="ADAL" clId="{FE765F62-3862-4F10-958A-2D1BF1667D6E}" dt="2023-08-25T08:17:17.757" v="625" actId="255"/>
        <pc:sldMkLst>
          <pc:docMk/>
          <pc:sldMk cId="3329041873" sldId="1125"/>
        </pc:sldMkLst>
        <pc:spChg chg="mod">
          <ac:chgData name="Trần Thị Dung" userId="3d542adc-3e9b-4b3f-86bb-db9919ebf898" providerId="ADAL" clId="{FE765F62-3862-4F10-958A-2D1BF1667D6E}" dt="2023-08-25T08:17:08.288" v="622" actId="14100"/>
          <ac:spMkLst>
            <pc:docMk/>
            <pc:sldMk cId="3329041873" sldId="1125"/>
            <ac:spMk id="9" creationId="{3FF08E5E-7834-074F-B7D9-7DBE006EE269}"/>
          </ac:spMkLst>
        </pc:spChg>
        <pc:spChg chg="mod">
          <ac:chgData name="Trần Thị Dung" userId="3d542adc-3e9b-4b3f-86bb-db9919ebf898" providerId="ADAL" clId="{FE765F62-3862-4F10-958A-2D1BF1667D6E}" dt="2023-08-25T08:17:17.757" v="625" actId="255"/>
          <ac:spMkLst>
            <pc:docMk/>
            <pc:sldMk cId="3329041873" sldId="1125"/>
            <ac:spMk id="180" creationId="{8C96D4BC-6609-824B-A9B9-24E2A66F66C2}"/>
          </ac:spMkLst>
        </pc:spChg>
      </pc:sldChg>
      <pc:sldChg chg="delSp modSp mod">
        <pc:chgData name="Trần Thị Dung" userId="3d542adc-3e9b-4b3f-86bb-db9919ebf898" providerId="ADAL" clId="{FE765F62-3862-4F10-958A-2D1BF1667D6E}" dt="2023-08-25T08:20:03.642" v="650" actId="478"/>
        <pc:sldMkLst>
          <pc:docMk/>
          <pc:sldMk cId="3185277662" sldId="1133"/>
        </pc:sldMkLst>
        <pc:spChg chg="mod">
          <ac:chgData name="Trần Thị Dung" userId="3d542adc-3e9b-4b3f-86bb-db9919ebf898" providerId="ADAL" clId="{FE765F62-3862-4F10-958A-2D1BF1667D6E}" dt="2023-08-25T08:19:40.767" v="646" actId="113"/>
          <ac:spMkLst>
            <pc:docMk/>
            <pc:sldMk cId="3185277662" sldId="1133"/>
            <ac:spMk id="8" creationId="{A7390E22-5381-1C20-AEB7-5E0220C4A6BB}"/>
          </ac:spMkLst>
        </pc:spChg>
        <pc:spChg chg="mod">
          <ac:chgData name="Trần Thị Dung" userId="3d542adc-3e9b-4b3f-86bb-db9919ebf898" providerId="ADAL" clId="{FE765F62-3862-4F10-958A-2D1BF1667D6E}" dt="2023-08-25T08:19:59.583" v="649" actId="404"/>
          <ac:spMkLst>
            <pc:docMk/>
            <pc:sldMk cId="3185277662" sldId="1133"/>
            <ac:spMk id="73" creationId="{E8DFB3C6-E718-DE4A-87C1-CF7178F7C295}"/>
          </ac:spMkLst>
        </pc:spChg>
        <pc:spChg chg="del mod">
          <ac:chgData name="Trần Thị Dung" userId="3d542adc-3e9b-4b3f-86bb-db9919ebf898" providerId="ADAL" clId="{FE765F62-3862-4F10-958A-2D1BF1667D6E}" dt="2023-08-25T08:20:03.642" v="650" actId="478"/>
          <ac:spMkLst>
            <pc:docMk/>
            <pc:sldMk cId="3185277662" sldId="1133"/>
            <ac:spMk id="88" creationId="{8A57114D-913B-0446-AF23-3E8C1F4B81CA}"/>
          </ac:spMkLst>
        </pc:spChg>
      </pc:sldChg>
      <pc:sldChg chg="delSp modSp mod">
        <pc:chgData name="Trần Thị Dung" userId="3d542adc-3e9b-4b3f-86bb-db9919ebf898" providerId="ADAL" clId="{FE765F62-3862-4F10-958A-2D1BF1667D6E}" dt="2023-08-25T08:22:03.004" v="671" actId="27636"/>
        <pc:sldMkLst>
          <pc:docMk/>
          <pc:sldMk cId="2721094595" sldId="1134"/>
        </pc:sldMkLst>
        <pc:spChg chg="mod">
          <ac:chgData name="Trần Thị Dung" userId="3d542adc-3e9b-4b3f-86bb-db9919ebf898" providerId="ADAL" clId="{FE765F62-3862-4F10-958A-2D1BF1667D6E}" dt="2023-08-25T08:20:43.584" v="655" actId="207"/>
          <ac:spMkLst>
            <pc:docMk/>
            <pc:sldMk cId="2721094595" sldId="1134"/>
            <ac:spMk id="9" creationId="{1EBD9B15-479D-46CA-B621-3076D244002B}"/>
          </ac:spMkLst>
        </pc:spChg>
        <pc:spChg chg="del mod">
          <ac:chgData name="Trần Thị Dung" userId="3d542adc-3e9b-4b3f-86bb-db9919ebf898" providerId="ADAL" clId="{FE765F62-3862-4F10-958A-2D1BF1667D6E}" dt="2023-08-25T08:21:02.078" v="659" actId="478"/>
          <ac:spMkLst>
            <pc:docMk/>
            <pc:sldMk cId="2721094595" sldId="1134"/>
            <ac:spMk id="76" creationId="{2C9AD9FD-A93B-FF4D-B019-6827A14601C2}"/>
          </ac:spMkLst>
        </pc:spChg>
        <pc:spChg chg="mod">
          <ac:chgData name="Trần Thị Dung" userId="3d542adc-3e9b-4b3f-86bb-db9919ebf898" providerId="ADAL" clId="{FE765F62-3862-4F10-958A-2D1BF1667D6E}" dt="2023-08-25T08:22:03.004" v="671" actId="27636"/>
          <ac:spMkLst>
            <pc:docMk/>
            <pc:sldMk cId="2721094595" sldId="1134"/>
            <ac:spMk id="77" creationId="{38B71F69-39D9-954A-BA33-6A5861B7704D}"/>
          </ac:spMkLst>
        </pc:spChg>
      </pc:sldChg>
      <pc:sldChg chg="addSp delSp modSp mod addAnim delAnim">
        <pc:chgData name="Trần Thị Dung" userId="3d542adc-3e9b-4b3f-86bb-db9919ebf898" providerId="ADAL" clId="{FE765F62-3862-4F10-958A-2D1BF1667D6E}" dt="2023-08-25T04:09:19.550" v="157" actId="478"/>
        <pc:sldMkLst>
          <pc:docMk/>
          <pc:sldMk cId="383833537" sldId="1154"/>
        </pc:sldMkLst>
        <pc:spChg chg="add del">
          <ac:chgData name="Trần Thị Dung" userId="3d542adc-3e9b-4b3f-86bb-db9919ebf898" providerId="ADAL" clId="{FE765F62-3862-4F10-958A-2D1BF1667D6E}" dt="2023-08-25T04:08:58.354" v="151" actId="478"/>
          <ac:spMkLst>
            <pc:docMk/>
            <pc:sldMk cId="383833537" sldId="1154"/>
            <ac:spMk id="2" creationId="{6B2BB341-9BE1-8640-8E8B-7EC80706964E}"/>
          </ac:spMkLst>
        </pc:spChg>
        <pc:spChg chg="del mod">
          <ac:chgData name="Trần Thị Dung" userId="3d542adc-3e9b-4b3f-86bb-db9919ebf898" providerId="ADAL" clId="{FE765F62-3862-4F10-958A-2D1BF1667D6E}" dt="2023-08-25T04:09:19.550" v="157" actId="478"/>
          <ac:spMkLst>
            <pc:docMk/>
            <pc:sldMk cId="383833537" sldId="1154"/>
            <ac:spMk id="9" creationId="{7A9E6AF6-1983-9056-7D75-36F0431BAC83}"/>
          </ac:spMkLst>
        </pc:spChg>
        <pc:spChg chg="add del">
          <ac:chgData name="Trần Thị Dung" userId="3d542adc-3e9b-4b3f-86bb-db9919ebf898" providerId="ADAL" clId="{FE765F62-3862-4F10-958A-2D1BF1667D6E}" dt="2023-08-25T04:08:58" v="150" actId="478"/>
          <ac:spMkLst>
            <pc:docMk/>
            <pc:sldMk cId="383833537" sldId="1154"/>
            <ac:spMk id="91" creationId="{44FC0E6A-CBE5-AC4B-BF65-426B6D4CBC72}"/>
          </ac:spMkLst>
        </pc:spChg>
        <pc:spChg chg="add del">
          <ac:chgData name="Trần Thị Dung" userId="3d542adc-3e9b-4b3f-86bb-db9919ebf898" providerId="ADAL" clId="{FE765F62-3862-4F10-958A-2D1BF1667D6E}" dt="2023-08-25T04:08:55.009" v="143" actId="478"/>
          <ac:spMkLst>
            <pc:docMk/>
            <pc:sldMk cId="383833537" sldId="1154"/>
            <ac:spMk id="94" creationId="{D9421943-E484-5046-BEAC-6D59475EF6C3}"/>
          </ac:spMkLst>
        </pc:spChg>
        <pc:spChg chg="add del">
          <ac:chgData name="Trần Thị Dung" userId="3d542adc-3e9b-4b3f-86bb-db9919ebf898" providerId="ADAL" clId="{FE765F62-3862-4F10-958A-2D1BF1667D6E}" dt="2023-08-25T04:08:55.457" v="144" actId="478"/>
          <ac:spMkLst>
            <pc:docMk/>
            <pc:sldMk cId="383833537" sldId="1154"/>
            <ac:spMk id="95" creationId="{BFD6C411-175C-8D4E-9A66-3E03AAA9F0F9}"/>
          </ac:spMkLst>
        </pc:spChg>
        <pc:spChg chg="add del">
          <ac:chgData name="Trần Thị Dung" userId="3d542adc-3e9b-4b3f-86bb-db9919ebf898" providerId="ADAL" clId="{FE765F62-3862-4F10-958A-2D1BF1667D6E}" dt="2023-08-25T04:08:55.889" v="145" actId="478"/>
          <ac:spMkLst>
            <pc:docMk/>
            <pc:sldMk cId="383833537" sldId="1154"/>
            <ac:spMk id="97" creationId="{A88394C2-8FDA-8F48-B59B-B744ABBDA541}"/>
          </ac:spMkLst>
        </pc:spChg>
      </pc:sldChg>
      <pc:sldChg chg="delSp modSp mod delAnim">
        <pc:chgData name="Trần Thị Dung" userId="3d542adc-3e9b-4b3f-86bb-db9919ebf898" providerId="ADAL" clId="{FE765F62-3862-4F10-958A-2D1BF1667D6E}" dt="2023-08-25T04:38:35.760" v="323" actId="478"/>
        <pc:sldMkLst>
          <pc:docMk/>
          <pc:sldMk cId="3289100428" sldId="1160"/>
        </pc:sldMkLst>
        <pc:spChg chg="mod">
          <ac:chgData name="Trần Thị Dung" userId="3d542adc-3e9b-4b3f-86bb-db9919ebf898" providerId="ADAL" clId="{FE765F62-3862-4F10-958A-2D1BF1667D6E}" dt="2023-08-25T04:38:30.683" v="322" actId="207"/>
          <ac:spMkLst>
            <pc:docMk/>
            <pc:sldMk cId="3289100428" sldId="1160"/>
            <ac:spMk id="4" creationId="{9699A87D-D839-1BFD-3BDA-EF2DE6B08B4B}"/>
          </ac:spMkLst>
        </pc:spChg>
        <pc:spChg chg="del mod">
          <ac:chgData name="Trần Thị Dung" userId="3d542adc-3e9b-4b3f-86bb-db9919ebf898" providerId="ADAL" clId="{FE765F62-3862-4F10-958A-2D1BF1667D6E}" dt="2023-08-25T04:38:35.760" v="323" actId="478"/>
          <ac:spMkLst>
            <pc:docMk/>
            <pc:sldMk cId="3289100428" sldId="1160"/>
            <ac:spMk id="128" creationId="{2C2F9B28-FDD9-B047-936F-1DE26AECFD6E}"/>
          </ac:spMkLst>
        </pc:spChg>
      </pc:sldChg>
      <pc:sldChg chg="delSp modSp mod">
        <pc:chgData name="Trần Thị Dung" userId="3d542adc-3e9b-4b3f-86bb-db9919ebf898" providerId="ADAL" clId="{FE765F62-3862-4F10-958A-2D1BF1667D6E}" dt="2023-08-25T04:43:47.205" v="368" actId="255"/>
        <pc:sldMkLst>
          <pc:docMk/>
          <pc:sldMk cId="379916867" sldId="1161"/>
        </pc:sldMkLst>
        <pc:spChg chg="del">
          <ac:chgData name="Trần Thị Dung" userId="3d542adc-3e9b-4b3f-86bb-db9919ebf898" providerId="ADAL" clId="{FE765F62-3862-4F10-958A-2D1BF1667D6E}" dt="2023-08-25T04:43:04.196" v="360" actId="478"/>
          <ac:spMkLst>
            <pc:docMk/>
            <pc:sldMk cId="379916867" sldId="1161"/>
            <ac:spMk id="5" creationId="{9F4E6653-5A13-7DB8-12C1-B35C76D2CDD3}"/>
          </ac:spMkLst>
        </pc:spChg>
        <pc:spChg chg="mod">
          <ac:chgData name="Trần Thị Dung" userId="3d542adc-3e9b-4b3f-86bb-db9919ebf898" providerId="ADAL" clId="{FE765F62-3862-4F10-958A-2D1BF1667D6E}" dt="2023-08-25T04:42:41.993" v="352" actId="20577"/>
          <ac:spMkLst>
            <pc:docMk/>
            <pc:sldMk cId="379916867" sldId="1161"/>
            <ac:spMk id="6" creationId="{C770DED9-87F6-FB46-A967-6223B68A3E96}"/>
          </ac:spMkLst>
        </pc:spChg>
        <pc:spChg chg="mod">
          <ac:chgData name="Trần Thị Dung" userId="3d542adc-3e9b-4b3f-86bb-db9919ebf898" providerId="ADAL" clId="{FE765F62-3862-4F10-958A-2D1BF1667D6E}" dt="2023-08-25T04:43:47.205" v="368" actId="255"/>
          <ac:spMkLst>
            <pc:docMk/>
            <pc:sldMk cId="379916867" sldId="1161"/>
            <ac:spMk id="9" creationId="{F9D9BC33-5F55-F54A-B992-1DDB07422224}"/>
          </ac:spMkLst>
        </pc:spChg>
        <pc:spChg chg="mod">
          <ac:chgData name="Trần Thị Dung" userId="3d542adc-3e9b-4b3f-86bb-db9919ebf898" providerId="ADAL" clId="{FE765F62-3862-4F10-958A-2D1BF1667D6E}" dt="2023-08-25T04:43:11.292" v="361" actId="12"/>
          <ac:spMkLst>
            <pc:docMk/>
            <pc:sldMk cId="379916867" sldId="1161"/>
            <ac:spMk id="12" creationId="{B958CE44-F1A4-924D-8CEA-640B52DBA4DF}"/>
          </ac:spMkLst>
        </pc:spChg>
        <pc:grpChg chg="mod">
          <ac:chgData name="Trần Thị Dung" userId="3d542adc-3e9b-4b3f-86bb-db9919ebf898" providerId="ADAL" clId="{FE765F62-3862-4F10-958A-2D1BF1667D6E}" dt="2023-08-25T04:43:38.167" v="366" actId="1076"/>
          <ac:grpSpMkLst>
            <pc:docMk/>
            <pc:sldMk cId="379916867" sldId="1161"/>
            <ac:grpSpMk id="8" creationId="{82E8D3DA-F7E2-3144-9365-F468AE5A3F1F}"/>
          </ac:grpSpMkLst>
        </pc:grpChg>
      </pc:sldChg>
      <pc:sldChg chg="addSp delSp modSp mod addAnim delAnim">
        <pc:chgData name="Trần Thị Dung" userId="3d542adc-3e9b-4b3f-86bb-db9919ebf898" providerId="ADAL" clId="{FE765F62-3862-4F10-958A-2D1BF1667D6E}" dt="2023-08-25T04:46:03.076" v="382" actId="15"/>
        <pc:sldMkLst>
          <pc:docMk/>
          <pc:sldMk cId="1664352472" sldId="1162"/>
        </pc:sldMkLst>
        <pc:spChg chg="add del mod">
          <ac:chgData name="Trần Thị Dung" userId="3d542adc-3e9b-4b3f-86bb-db9919ebf898" providerId="ADAL" clId="{FE765F62-3862-4F10-958A-2D1BF1667D6E}" dt="2023-08-25T04:46:03.076" v="382" actId="15"/>
          <ac:spMkLst>
            <pc:docMk/>
            <pc:sldMk cId="1664352472" sldId="1162"/>
            <ac:spMk id="4" creationId="{9665B67F-D8FC-1833-D093-DB8C65FCD5FD}"/>
          </ac:spMkLst>
        </pc:spChg>
        <pc:spChg chg="add del mod">
          <ac:chgData name="Trần Thị Dung" userId="3d542adc-3e9b-4b3f-86bb-db9919ebf898" providerId="ADAL" clId="{FE765F62-3862-4F10-958A-2D1BF1667D6E}" dt="2023-08-25T04:45:51.892" v="379" actId="478"/>
          <ac:spMkLst>
            <pc:docMk/>
            <pc:sldMk cId="1664352472" sldId="1162"/>
            <ac:spMk id="6" creationId="{BC6B5F03-C7BE-F8B5-5B95-724C11F9E7A0}"/>
          </ac:spMkLst>
        </pc:spChg>
        <pc:spChg chg="add del">
          <ac:chgData name="Trần Thị Dung" userId="3d542adc-3e9b-4b3f-86bb-db9919ebf898" providerId="ADAL" clId="{FE765F62-3862-4F10-958A-2D1BF1667D6E}" dt="2023-08-25T04:45:55.284" v="380" actId="478"/>
          <ac:spMkLst>
            <pc:docMk/>
            <pc:sldMk cId="1664352472" sldId="1162"/>
            <ac:spMk id="7" creationId="{0EFE9DD4-40BF-D54C-B457-743C8EAA5EAF}"/>
          </ac:spMkLst>
        </pc:spChg>
      </pc:sldChg>
      <pc:sldChg chg="modSp mod">
        <pc:chgData name="Trần Thị Dung" userId="3d542adc-3e9b-4b3f-86bb-db9919ebf898" providerId="ADAL" clId="{FE765F62-3862-4F10-958A-2D1BF1667D6E}" dt="2023-08-25T04:48:10.511" v="402" actId="207"/>
        <pc:sldMkLst>
          <pc:docMk/>
          <pc:sldMk cId="2216109988" sldId="1165"/>
        </pc:sldMkLst>
        <pc:spChg chg="mod">
          <ac:chgData name="Trần Thị Dung" userId="3d542adc-3e9b-4b3f-86bb-db9919ebf898" providerId="ADAL" clId="{FE765F62-3862-4F10-958A-2D1BF1667D6E}" dt="2023-08-25T04:47:52.988" v="398" actId="108"/>
          <ac:spMkLst>
            <pc:docMk/>
            <pc:sldMk cId="2216109988" sldId="1165"/>
            <ac:spMk id="2" creationId="{6B2BB341-9BE1-8640-8E8B-7EC80706964E}"/>
          </ac:spMkLst>
        </pc:spChg>
        <pc:spChg chg="mod">
          <ac:chgData name="Trần Thị Dung" userId="3d542adc-3e9b-4b3f-86bb-db9919ebf898" providerId="ADAL" clId="{FE765F62-3862-4F10-958A-2D1BF1667D6E}" dt="2023-08-25T04:47:59.588" v="399" actId="207"/>
          <ac:spMkLst>
            <pc:docMk/>
            <pc:sldMk cId="2216109988" sldId="1165"/>
            <ac:spMk id="91" creationId="{44FC0E6A-CBE5-AC4B-BF65-426B6D4CBC72}"/>
          </ac:spMkLst>
        </pc:spChg>
        <pc:spChg chg="mod">
          <ac:chgData name="Trần Thị Dung" userId="3d542adc-3e9b-4b3f-86bb-db9919ebf898" providerId="ADAL" clId="{FE765F62-3862-4F10-958A-2D1BF1667D6E}" dt="2023-08-25T04:48:05.302" v="400" actId="207"/>
          <ac:spMkLst>
            <pc:docMk/>
            <pc:sldMk cId="2216109988" sldId="1165"/>
            <ac:spMk id="94" creationId="{D9421943-E484-5046-BEAC-6D59475EF6C3}"/>
          </ac:spMkLst>
        </pc:spChg>
        <pc:spChg chg="mod">
          <ac:chgData name="Trần Thị Dung" userId="3d542adc-3e9b-4b3f-86bb-db9919ebf898" providerId="ADAL" clId="{FE765F62-3862-4F10-958A-2D1BF1667D6E}" dt="2023-08-25T04:48:07.705" v="401" actId="207"/>
          <ac:spMkLst>
            <pc:docMk/>
            <pc:sldMk cId="2216109988" sldId="1165"/>
            <ac:spMk id="95" creationId="{BFD6C411-175C-8D4E-9A66-3E03AAA9F0F9}"/>
          </ac:spMkLst>
        </pc:spChg>
        <pc:spChg chg="mod">
          <ac:chgData name="Trần Thị Dung" userId="3d542adc-3e9b-4b3f-86bb-db9919ebf898" providerId="ADAL" clId="{FE765F62-3862-4F10-958A-2D1BF1667D6E}" dt="2023-08-25T04:48:10.511" v="402" actId="207"/>
          <ac:spMkLst>
            <pc:docMk/>
            <pc:sldMk cId="2216109988" sldId="1165"/>
            <ac:spMk id="97" creationId="{A88394C2-8FDA-8F48-B59B-B744ABBDA541}"/>
          </ac:spMkLst>
        </pc:spChg>
      </pc:sldChg>
      <pc:sldChg chg="modSp mod">
        <pc:chgData name="Trần Thị Dung" userId="3d542adc-3e9b-4b3f-86bb-db9919ebf898" providerId="ADAL" clId="{FE765F62-3862-4F10-958A-2D1BF1667D6E}" dt="2023-08-25T04:47:35.111" v="395" actId="255"/>
        <pc:sldMkLst>
          <pc:docMk/>
          <pc:sldMk cId="3331643587" sldId="1166"/>
        </pc:sldMkLst>
        <pc:spChg chg="mod">
          <ac:chgData name="Trần Thị Dung" userId="3d542adc-3e9b-4b3f-86bb-db9919ebf898" providerId="ADAL" clId="{FE765F62-3862-4F10-958A-2D1BF1667D6E}" dt="2023-08-25T04:47:35.111" v="395" actId="255"/>
          <ac:spMkLst>
            <pc:docMk/>
            <pc:sldMk cId="3331643587" sldId="1166"/>
            <ac:spMk id="2" creationId="{6B2BB341-9BE1-8640-8E8B-7EC80706964E}"/>
          </ac:spMkLst>
        </pc:spChg>
        <pc:spChg chg="mod">
          <ac:chgData name="Trần Thị Dung" userId="3d542adc-3e9b-4b3f-86bb-db9919ebf898" providerId="ADAL" clId="{FE765F62-3862-4F10-958A-2D1BF1667D6E}" dt="2023-08-25T04:46:53.879" v="387" actId="1076"/>
          <ac:spMkLst>
            <pc:docMk/>
            <pc:sldMk cId="3331643587" sldId="1166"/>
            <ac:spMk id="94" creationId="{D9421943-E484-5046-BEAC-6D59475EF6C3}"/>
          </ac:spMkLst>
        </pc:spChg>
        <pc:spChg chg="mod">
          <ac:chgData name="Trần Thị Dung" userId="3d542adc-3e9b-4b3f-86bb-db9919ebf898" providerId="ADAL" clId="{FE765F62-3862-4F10-958A-2D1BF1667D6E}" dt="2023-08-25T04:46:51.451" v="386" actId="1076"/>
          <ac:spMkLst>
            <pc:docMk/>
            <pc:sldMk cId="3331643587" sldId="1166"/>
            <ac:spMk id="97" creationId="{A88394C2-8FDA-8F48-B59B-B744ABBDA541}"/>
          </ac:spMkLst>
        </pc:spChg>
        <pc:spChg chg="mod">
          <ac:chgData name="Trần Thị Dung" userId="3d542adc-3e9b-4b3f-86bb-db9919ebf898" providerId="ADAL" clId="{FE765F62-3862-4F10-958A-2D1BF1667D6E}" dt="2023-08-25T04:46:57.367" v="388" actId="1076"/>
          <ac:spMkLst>
            <pc:docMk/>
            <pc:sldMk cId="3331643587" sldId="1166"/>
            <ac:spMk id="127" creationId="{5F6FF1BE-CC44-0642-B5BA-79CC246557BD}"/>
          </ac:spMkLst>
        </pc:spChg>
      </pc:sldChg>
      <pc:sldChg chg="modSp mod">
        <pc:chgData name="Trần Thị Dung" userId="3d542adc-3e9b-4b3f-86bb-db9919ebf898" providerId="ADAL" clId="{FE765F62-3862-4F10-958A-2D1BF1667D6E}" dt="2023-08-25T04:50:10.505" v="423" actId="12"/>
        <pc:sldMkLst>
          <pc:docMk/>
          <pc:sldMk cId="1211972734" sldId="1168"/>
        </pc:sldMkLst>
        <pc:spChg chg="mod">
          <ac:chgData name="Trần Thị Dung" userId="3d542adc-3e9b-4b3f-86bb-db9919ebf898" providerId="ADAL" clId="{FE765F62-3862-4F10-958A-2D1BF1667D6E}" dt="2023-08-25T04:49:00.298" v="413" actId="255"/>
          <ac:spMkLst>
            <pc:docMk/>
            <pc:sldMk cId="1211972734" sldId="1168"/>
            <ac:spMk id="5" creationId="{04BCB611-B3E3-8182-2947-93F1A864ED67}"/>
          </ac:spMkLst>
        </pc:spChg>
        <pc:spChg chg="mod">
          <ac:chgData name="Trần Thị Dung" userId="3d542adc-3e9b-4b3f-86bb-db9919ebf898" providerId="ADAL" clId="{FE765F62-3862-4F10-958A-2D1BF1667D6E}" dt="2023-08-25T04:49:54.505" v="420" actId="255"/>
          <ac:spMkLst>
            <pc:docMk/>
            <pc:sldMk cId="1211972734" sldId="1168"/>
            <ac:spMk id="27" creationId="{31698387-9861-714A-B5A0-B2C8BE36CD3A}"/>
          </ac:spMkLst>
        </pc:spChg>
        <pc:spChg chg="mod">
          <ac:chgData name="Trần Thị Dung" userId="3d542adc-3e9b-4b3f-86bb-db9919ebf898" providerId="ADAL" clId="{FE765F62-3862-4F10-958A-2D1BF1667D6E}" dt="2023-08-25T04:50:10.505" v="423" actId="12"/>
          <ac:spMkLst>
            <pc:docMk/>
            <pc:sldMk cId="1211972734" sldId="1168"/>
            <ac:spMk id="48" creationId="{673A6B1C-AEDF-5947-AFDF-9232983233A4}"/>
          </ac:spMkLst>
        </pc:spChg>
        <pc:spChg chg="mod">
          <ac:chgData name="Trần Thị Dung" userId="3d542adc-3e9b-4b3f-86bb-db9919ebf898" providerId="ADAL" clId="{FE765F62-3862-4F10-958A-2D1BF1667D6E}" dt="2023-08-25T04:48:31.025" v="403" actId="21"/>
          <ac:spMkLst>
            <pc:docMk/>
            <pc:sldMk cId="1211972734" sldId="1168"/>
            <ac:spMk id="49" creationId="{F6F1E6ED-F1FB-7542-8156-6A1C186D48CB}"/>
          </ac:spMkLst>
        </pc:spChg>
      </pc:sldChg>
      <pc:sldChg chg="modSp mod">
        <pc:chgData name="Trần Thị Dung" userId="3d542adc-3e9b-4b3f-86bb-db9919ebf898" providerId="ADAL" clId="{FE765F62-3862-4F10-958A-2D1BF1667D6E}" dt="2023-08-25T04:50:49.806" v="429" actId="2711"/>
        <pc:sldMkLst>
          <pc:docMk/>
          <pc:sldMk cId="2227972388" sldId="1169"/>
        </pc:sldMkLst>
        <pc:spChg chg="mod">
          <ac:chgData name="Trần Thị Dung" userId="3d542adc-3e9b-4b3f-86bb-db9919ebf898" providerId="ADAL" clId="{FE765F62-3862-4F10-958A-2D1BF1667D6E}" dt="2023-08-25T04:50:37.046" v="428"/>
          <ac:spMkLst>
            <pc:docMk/>
            <pc:sldMk cId="2227972388" sldId="1169"/>
            <ac:spMk id="6" creationId="{19F93E0C-B50B-5C7C-C3BC-020FAF917D03}"/>
          </ac:spMkLst>
        </pc:spChg>
        <pc:spChg chg="mod">
          <ac:chgData name="Trần Thị Dung" userId="3d542adc-3e9b-4b3f-86bb-db9919ebf898" providerId="ADAL" clId="{FE765F62-3862-4F10-958A-2D1BF1667D6E}" dt="2023-08-25T04:50:33.700" v="425" actId="21"/>
          <ac:spMkLst>
            <pc:docMk/>
            <pc:sldMk cId="2227972388" sldId="1169"/>
            <ac:spMk id="7" creationId="{7C7658E3-6D58-8445-A9E1-703A91A67575}"/>
          </ac:spMkLst>
        </pc:spChg>
        <pc:spChg chg="mod">
          <ac:chgData name="Trần Thị Dung" userId="3d542adc-3e9b-4b3f-86bb-db9919ebf898" providerId="ADAL" clId="{FE765F62-3862-4F10-958A-2D1BF1667D6E}" dt="2023-08-25T04:50:49.806" v="429" actId="2711"/>
          <ac:spMkLst>
            <pc:docMk/>
            <pc:sldMk cId="2227972388" sldId="1169"/>
            <ac:spMk id="16" creationId="{228BD91C-645B-7B49-B807-EF571877C7E5}"/>
          </ac:spMkLst>
        </pc:spChg>
      </pc:sldChg>
      <pc:sldChg chg="delSp modSp mod">
        <pc:chgData name="Trần Thị Dung" userId="3d542adc-3e9b-4b3f-86bb-db9919ebf898" providerId="ADAL" clId="{FE765F62-3862-4F10-958A-2D1BF1667D6E}" dt="2023-08-25T04:51:20.910" v="433" actId="14100"/>
        <pc:sldMkLst>
          <pc:docMk/>
          <pc:sldMk cId="1195387271" sldId="1170"/>
        </pc:sldMkLst>
        <pc:spChg chg="del">
          <ac:chgData name="Trần Thị Dung" userId="3d542adc-3e9b-4b3f-86bb-db9919ebf898" providerId="ADAL" clId="{FE765F62-3862-4F10-958A-2D1BF1667D6E}" dt="2023-08-25T04:51:13.800" v="431" actId="478"/>
          <ac:spMkLst>
            <pc:docMk/>
            <pc:sldMk cId="1195387271" sldId="1170"/>
            <ac:spMk id="7" creationId="{7C7658E3-6D58-8445-A9E1-703A91A67575}"/>
          </ac:spMkLst>
        </pc:spChg>
        <pc:spChg chg="mod">
          <ac:chgData name="Trần Thị Dung" userId="3d542adc-3e9b-4b3f-86bb-db9919ebf898" providerId="ADAL" clId="{FE765F62-3862-4F10-958A-2D1BF1667D6E}" dt="2023-08-25T04:51:20.910" v="433" actId="14100"/>
          <ac:spMkLst>
            <pc:docMk/>
            <pc:sldMk cId="1195387271" sldId="1170"/>
            <ac:spMk id="16" creationId="{D9FFAA5C-D85C-F81D-6EBF-C8BB64444B27}"/>
          </ac:spMkLst>
        </pc:spChg>
      </pc:sldChg>
      <pc:sldChg chg="delSp modSp mod delAnim">
        <pc:chgData name="Trần Thị Dung" userId="3d542adc-3e9b-4b3f-86bb-db9919ebf898" providerId="ADAL" clId="{FE765F62-3862-4F10-958A-2D1BF1667D6E}" dt="2023-08-25T04:52:03.522" v="447" actId="1076"/>
        <pc:sldMkLst>
          <pc:docMk/>
          <pc:sldMk cId="1480245240" sldId="1171"/>
        </pc:sldMkLst>
        <pc:spChg chg="mod">
          <ac:chgData name="Trần Thị Dung" userId="3d542adc-3e9b-4b3f-86bb-db9919ebf898" providerId="ADAL" clId="{FE765F62-3862-4F10-958A-2D1BF1667D6E}" dt="2023-08-25T04:52:03.522" v="447" actId="1076"/>
          <ac:spMkLst>
            <pc:docMk/>
            <pc:sldMk cId="1480245240" sldId="1171"/>
            <ac:spMk id="3" creationId="{C8DD055E-598E-BEE0-A719-84417F890C82}"/>
          </ac:spMkLst>
        </pc:spChg>
        <pc:spChg chg="del mod">
          <ac:chgData name="Trần Thị Dung" userId="3d542adc-3e9b-4b3f-86bb-db9919ebf898" providerId="ADAL" clId="{FE765F62-3862-4F10-958A-2D1BF1667D6E}" dt="2023-08-25T04:51:59.228" v="445" actId="478"/>
          <ac:spMkLst>
            <pc:docMk/>
            <pc:sldMk cId="1480245240" sldId="1171"/>
            <ac:spMk id="128" creationId="{2C2F9B28-FDD9-B047-936F-1DE26AECFD6E}"/>
          </ac:spMkLst>
        </pc:spChg>
      </pc:sldChg>
      <pc:sldChg chg="modSp mod">
        <pc:chgData name="Trần Thị Dung" userId="3d542adc-3e9b-4b3f-86bb-db9919ebf898" providerId="ADAL" clId="{FE765F62-3862-4F10-958A-2D1BF1667D6E}" dt="2023-08-20T16:27:14.716" v="116" actId="1076"/>
        <pc:sldMkLst>
          <pc:docMk/>
          <pc:sldMk cId="3110625404" sldId="1187"/>
        </pc:sldMkLst>
        <pc:spChg chg="mod">
          <ac:chgData name="Trần Thị Dung" userId="3d542adc-3e9b-4b3f-86bb-db9919ebf898" providerId="ADAL" clId="{FE765F62-3862-4F10-958A-2D1BF1667D6E}" dt="2023-08-20T16:27:14.716" v="116" actId="1076"/>
          <ac:spMkLst>
            <pc:docMk/>
            <pc:sldMk cId="3110625404" sldId="1187"/>
            <ac:spMk id="5" creationId="{2E9214B3-CD75-BA4B-9D47-70445519F4F9}"/>
          </ac:spMkLst>
        </pc:spChg>
      </pc:sldChg>
      <pc:sldChg chg="delSp modSp mod">
        <pc:chgData name="Trần Thị Dung" userId="3d542adc-3e9b-4b3f-86bb-db9919ebf898" providerId="ADAL" clId="{FE765F62-3862-4F10-958A-2D1BF1667D6E}" dt="2023-08-25T08:18:45.151" v="631" actId="108"/>
        <pc:sldMkLst>
          <pc:docMk/>
          <pc:sldMk cId="93898165" sldId="1193"/>
        </pc:sldMkLst>
        <pc:spChg chg="mod">
          <ac:chgData name="Trần Thị Dung" userId="3d542adc-3e9b-4b3f-86bb-db9919ebf898" providerId="ADAL" clId="{FE765F62-3862-4F10-958A-2D1BF1667D6E}" dt="2023-08-25T08:18:19.271" v="630" actId="207"/>
          <ac:spMkLst>
            <pc:docMk/>
            <pc:sldMk cId="93898165" sldId="1193"/>
            <ac:spMk id="6" creationId="{F669C9FC-0811-AC5A-8EA9-6A7CE4E23FD4}"/>
          </ac:spMkLst>
        </pc:spChg>
        <pc:spChg chg="del mod">
          <ac:chgData name="Trần Thị Dung" userId="3d542adc-3e9b-4b3f-86bb-db9919ebf898" providerId="ADAL" clId="{FE765F62-3862-4F10-958A-2D1BF1667D6E}" dt="2023-08-25T08:18:15.607" v="629" actId="478"/>
          <ac:spMkLst>
            <pc:docMk/>
            <pc:sldMk cId="93898165" sldId="1193"/>
            <ac:spMk id="135" creationId="{C755821F-F513-514B-9B5B-FF9A16FD83AB}"/>
          </ac:spMkLst>
        </pc:spChg>
        <pc:spChg chg="mod">
          <ac:chgData name="Trần Thị Dung" userId="3d542adc-3e9b-4b3f-86bb-db9919ebf898" providerId="ADAL" clId="{FE765F62-3862-4F10-958A-2D1BF1667D6E}" dt="2023-08-25T08:18:45.151" v="631" actId="108"/>
          <ac:spMkLst>
            <pc:docMk/>
            <pc:sldMk cId="93898165" sldId="1193"/>
            <ac:spMk id="141" creationId="{2FD36304-869C-CE42-8550-F12B5FFE2394}"/>
          </ac:spMkLst>
        </pc:spChg>
      </pc:sldChg>
      <pc:sldChg chg="modSp mod">
        <pc:chgData name="Trần Thị Dung" userId="3d542adc-3e9b-4b3f-86bb-db9919ebf898" providerId="ADAL" clId="{FE765F62-3862-4F10-958A-2D1BF1667D6E}" dt="2023-08-25T08:16:33.243" v="618" actId="14100"/>
        <pc:sldMkLst>
          <pc:docMk/>
          <pc:sldMk cId="473837047" sldId="1198"/>
        </pc:sldMkLst>
        <pc:spChg chg="mod">
          <ac:chgData name="Trần Thị Dung" userId="3d542adc-3e9b-4b3f-86bb-db9919ebf898" providerId="ADAL" clId="{FE765F62-3862-4F10-958A-2D1BF1667D6E}" dt="2023-08-25T08:16:33.243" v="618" actId="14100"/>
          <ac:spMkLst>
            <pc:docMk/>
            <pc:sldMk cId="473837047" sldId="1198"/>
            <ac:spMk id="9" creationId="{3FF08E5E-7834-074F-B7D9-7DBE006EE269}"/>
          </ac:spMkLst>
        </pc:spChg>
      </pc:sldChg>
      <pc:sldChg chg="delSp modSp mod">
        <pc:chgData name="Trần Thị Dung" userId="3d542adc-3e9b-4b3f-86bb-db9919ebf898" providerId="ADAL" clId="{FE765F62-3862-4F10-958A-2D1BF1667D6E}" dt="2023-08-20T16:24:05.206" v="96" actId="14100"/>
        <pc:sldMkLst>
          <pc:docMk/>
          <pc:sldMk cId="3774413299" sldId="1199"/>
        </pc:sldMkLst>
        <pc:spChg chg="mod">
          <ac:chgData name="Trần Thị Dung" userId="3d542adc-3e9b-4b3f-86bb-db9919ebf898" providerId="ADAL" clId="{FE765F62-3862-4F10-958A-2D1BF1667D6E}" dt="2023-08-20T16:24:05.206" v="96" actId="14100"/>
          <ac:spMkLst>
            <pc:docMk/>
            <pc:sldMk cId="3774413299" sldId="1199"/>
            <ac:spMk id="7" creationId="{B8486B8E-D9C8-3198-ACF3-0BAC5ADF2C18}"/>
          </ac:spMkLst>
        </pc:spChg>
        <pc:spChg chg="del">
          <ac:chgData name="Trần Thị Dung" userId="3d542adc-3e9b-4b3f-86bb-db9919ebf898" providerId="ADAL" clId="{FE765F62-3862-4F10-958A-2D1BF1667D6E}" dt="2023-08-20T16:24:00.087" v="95" actId="478"/>
          <ac:spMkLst>
            <pc:docMk/>
            <pc:sldMk cId="3774413299" sldId="1199"/>
            <ac:spMk id="54" creationId="{78F7B284-6B74-F548-982C-C01C5F7D3D99}"/>
          </ac:spMkLst>
        </pc:spChg>
      </pc:sldChg>
      <pc:sldChg chg="modSp mod">
        <pc:chgData name="Trần Thị Dung" userId="3d542adc-3e9b-4b3f-86bb-db9919ebf898" providerId="ADAL" clId="{FE765F62-3862-4F10-958A-2D1BF1667D6E}" dt="2023-08-20T16:18:52.062" v="57" actId="20577"/>
        <pc:sldMkLst>
          <pc:docMk/>
          <pc:sldMk cId="2622193181" sldId="1206"/>
        </pc:sldMkLst>
        <pc:spChg chg="mod">
          <ac:chgData name="Trần Thị Dung" userId="3d542adc-3e9b-4b3f-86bb-db9919ebf898" providerId="ADAL" clId="{FE765F62-3862-4F10-958A-2D1BF1667D6E}" dt="2023-08-20T16:18:52.062" v="57" actId="20577"/>
          <ac:spMkLst>
            <pc:docMk/>
            <pc:sldMk cId="2622193181" sldId="1206"/>
            <ac:spMk id="4" creationId="{E7907A72-228A-0E4D-9982-EED66F10F557}"/>
          </ac:spMkLst>
        </pc:spChg>
      </pc:sldChg>
      <pc:sldChg chg="delSp modSp mod">
        <pc:chgData name="Trần Thị Dung" userId="3d542adc-3e9b-4b3f-86bb-db9919ebf898" providerId="ADAL" clId="{FE765F62-3862-4F10-958A-2D1BF1667D6E}" dt="2023-08-25T08:05:35.805" v="508" actId="478"/>
        <pc:sldMkLst>
          <pc:docMk/>
          <pc:sldMk cId="1022194691" sldId="1208"/>
        </pc:sldMkLst>
        <pc:spChg chg="del mod">
          <ac:chgData name="Trần Thị Dung" userId="3d542adc-3e9b-4b3f-86bb-db9919ebf898" providerId="ADAL" clId="{FE765F62-3862-4F10-958A-2D1BF1667D6E}" dt="2023-08-25T08:05:35.805" v="508" actId="478"/>
          <ac:spMkLst>
            <pc:docMk/>
            <pc:sldMk cId="1022194691" sldId="1208"/>
            <ac:spMk id="7" creationId="{D4D350FA-D6D7-FD41-A9BE-7C8ADB1B89FE}"/>
          </ac:spMkLst>
        </pc:spChg>
        <pc:spChg chg="mod">
          <ac:chgData name="Trần Thị Dung" userId="3d542adc-3e9b-4b3f-86bb-db9919ebf898" providerId="ADAL" clId="{FE765F62-3862-4F10-958A-2D1BF1667D6E}" dt="2023-08-25T08:05:31.026" v="506" actId="15"/>
          <ac:spMkLst>
            <pc:docMk/>
            <pc:sldMk cId="1022194691" sldId="1208"/>
            <ac:spMk id="8" creationId="{435141FF-567C-3F55-FA1D-66EF54AC8929}"/>
          </ac:spMkLst>
        </pc:spChg>
      </pc:sldChg>
      <pc:sldChg chg="modSp mod">
        <pc:chgData name="Trần Thị Dung" userId="3d542adc-3e9b-4b3f-86bb-db9919ebf898" providerId="ADAL" clId="{FE765F62-3862-4F10-958A-2D1BF1667D6E}" dt="2023-08-25T08:08:29.209" v="512" actId="404"/>
        <pc:sldMkLst>
          <pc:docMk/>
          <pc:sldMk cId="762754058" sldId="1209"/>
        </pc:sldMkLst>
        <pc:spChg chg="mod">
          <ac:chgData name="Trần Thị Dung" userId="3d542adc-3e9b-4b3f-86bb-db9919ebf898" providerId="ADAL" clId="{FE765F62-3862-4F10-958A-2D1BF1667D6E}" dt="2023-08-25T08:08:19.772" v="510" actId="27636"/>
          <ac:spMkLst>
            <pc:docMk/>
            <pc:sldMk cId="762754058" sldId="1209"/>
            <ac:spMk id="5" creationId="{95DAFC84-FD76-BE4E-9E1F-0F49401B0D9B}"/>
          </ac:spMkLst>
        </pc:spChg>
        <pc:spChg chg="mod">
          <ac:chgData name="Trần Thị Dung" userId="3d542adc-3e9b-4b3f-86bb-db9919ebf898" providerId="ADAL" clId="{FE765F62-3862-4F10-958A-2D1BF1667D6E}" dt="2023-08-25T08:08:29.209" v="512" actId="404"/>
          <ac:spMkLst>
            <pc:docMk/>
            <pc:sldMk cId="762754058" sldId="1209"/>
            <ac:spMk id="11" creationId="{BCF7478D-ADC0-4749-9951-A140F00D7BA1}"/>
          </ac:spMkLst>
        </pc:spChg>
      </pc:sldChg>
      <pc:sldChg chg="modSp mod">
        <pc:chgData name="Trần Thị Dung" userId="3d542adc-3e9b-4b3f-86bb-db9919ebf898" providerId="ADAL" clId="{FE765F62-3862-4F10-958A-2D1BF1667D6E}" dt="2023-08-25T04:52:35.920" v="451" actId="404"/>
        <pc:sldMkLst>
          <pc:docMk/>
          <pc:sldMk cId="3275589880" sldId="1213"/>
        </pc:sldMkLst>
        <pc:spChg chg="mod">
          <ac:chgData name="Trần Thị Dung" userId="3d542adc-3e9b-4b3f-86bb-db9919ebf898" providerId="ADAL" clId="{FE765F62-3862-4F10-958A-2D1BF1667D6E}" dt="2023-08-25T04:52:35.920" v="451" actId="404"/>
          <ac:spMkLst>
            <pc:docMk/>
            <pc:sldMk cId="3275589880" sldId="1213"/>
            <ac:spMk id="110" creationId="{3D73C66D-8F36-5E4B-BBC6-B804471BAAF5}"/>
          </ac:spMkLst>
        </pc:spChg>
      </pc:sldChg>
      <pc:sldChg chg="modSp mod">
        <pc:chgData name="Trần Thị Dung" userId="3d542adc-3e9b-4b3f-86bb-db9919ebf898" providerId="ADAL" clId="{FE765F62-3862-4F10-958A-2D1BF1667D6E}" dt="2023-08-25T07:04:20.107" v="458" actId="404"/>
        <pc:sldMkLst>
          <pc:docMk/>
          <pc:sldMk cId="564278734" sldId="1214"/>
        </pc:sldMkLst>
        <pc:spChg chg="mod">
          <ac:chgData name="Trần Thị Dung" userId="3d542adc-3e9b-4b3f-86bb-db9919ebf898" providerId="ADAL" clId="{FE765F62-3862-4F10-958A-2D1BF1667D6E}" dt="2023-08-25T07:04:20.107" v="458" actId="404"/>
          <ac:spMkLst>
            <pc:docMk/>
            <pc:sldMk cId="564278734" sldId="1214"/>
            <ac:spMk id="110" creationId="{3D73C66D-8F36-5E4B-BBC6-B804471BAAF5}"/>
          </ac:spMkLst>
        </pc:spChg>
        <pc:spChg chg="mod">
          <ac:chgData name="Trần Thị Dung" userId="3d542adc-3e9b-4b3f-86bb-db9919ebf898" providerId="ADAL" clId="{FE765F62-3862-4F10-958A-2D1BF1667D6E}" dt="2023-08-25T07:04:04.793" v="454" actId="255"/>
          <ac:spMkLst>
            <pc:docMk/>
            <pc:sldMk cId="564278734" sldId="1214"/>
            <ac:spMk id="254" creationId="{B694493B-88BF-134F-B1BA-C0BD341D486C}"/>
          </ac:spMkLst>
        </pc:spChg>
      </pc:sldChg>
      <pc:sldChg chg="modSp mod">
        <pc:chgData name="Trần Thị Dung" userId="3d542adc-3e9b-4b3f-86bb-db9919ebf898" providerId="ADAL" clId="{FE765F62-3862-4F10-958A-2D1BF1667D6E}" dt="2023-08-25T07:05:08.801" v="468" actId="207"/>
        <pc:sldMkLst>
          <pc:docMk/>
          <pc:sldMk cId="3298885533" sldId="1215"/>
        </pc:sldMkLst>
        <pc:spChg chg="mod">
          <ac:chgData name="Trần Thị Dung" userId="3d542adc-3e9b-4b3f-86bb-db9919ebf898" providerId="ADAL" clId="{FE765F62-3862-4F10-958A-2D1BF1667D6E}" dt="2023-08-25T07:05:08.801" v="468" actId="207"/>
          <ac:spMkLst>
            <pc:docMk/>
            <pc:sldMk cId="3298885533" sldId="1215"/>
            <ac:spMk id="89" creationId="{910591A5-B3B8-B947-A7F1-BDBD4F667F70}"/>
          </ac:spMkLst>
        </pc:spChg>
      </pc:sldChg>
      <pc:sldChg chg="modSp mod">
        <pc:chgData name="Trần Thị Dung" userId="3d542adc-3e9b-4b3f-86bb-db9919ebf898" providerId="ADAL" clId="{FE765F62-3862-4F10-958A-2D1BF1667D6E}" dt="2023-08-25T04:32:17.786" v="249" actId="255"/>
        <pc:sldMkLst>
          <pc:docMk/>
          <pc:sldMk cId="1402545525" sldId="1218"/>
        </pc:sldMkLst>
        <pc:spChg chg="mod">
          <ac:chgData name="Trần Thị Dung" userId="3d542adc-3e9b-4b3f-86bb-db9919ebf898" providerId="ADAL" clId="{FE765F62-3862-4F10-958A-2D1BF1667D6E}" dt="2023-08-25T04:32:17.786" v="249" actId="255"/>
          <ac:spMkLst>
            <pc:docMk/>
            <pc:sldMk cId="1402545525" sldId="1218"/>
            <ac:spMk id="136" creationId="{1C592E58-CF36-1C40-A0FA-08F6B84985C4}"/>
          </ac:spMkLst>
        </pc:spChg>
        <pc:spChg chg="mod">
          <ac:chgData name="Trần Thị Dung" userId="3d542adc-3e9b-4b3f-86bb-db9919ebf898" providerId="ADAL" clId="{FE765F62-3862-4F10-958A-2D1BF1667D6E}" dt="2023-08-25T04:32:12.164" v="248" actId="255"/>
          <ac:spMkLst>
            <pc:docMk/>
            <pc:sldMk cId="1402545525" sldId="1218"/>
            <ac:spMk id="256" creationId="{08227C49-D6DA-834A-88D1-4F61E7C3A2C1}"/>
          </ac:spMkLst>
        </pc:spChg>
      </pc:sldChg>
      <pc:sldChg chg="modSp mod">
        <pc:chgData name="Trần Thị Dung" userId="3d542adc-3e9b-4b3f-86bb-db9919ebf898" providerId="ADAL" clId="{FE765F62-3862-4F10-958A-2D1BF1667D6E}" dt="2023-08-20T16:22:32.391" v="84" actId="14100"/>
        <pc:sldMkLst>
          <pc:docMk/>
          <pc:sldMk cId="4038801951" sldId="1225"/>
        </pc:sldMkLst>
        <pc:spChg chg="mod">
          <ac:chgData name="Trần Thị Dung" userId="3d542adc-3e9b-4b3f-86bb-db9919ebf898" providerId="ADAL" clId="{FE765F62-3862-4F10-958A-2D1BF1667D6E}" dt="2023-08-20T16:21:56.730" v="68" actId="14100"/>
          <ac:spMkLst>
            <pc:docMk/>
            <pc:sldMk cId="4038801951" sldId="1225"/>
            <ac:spMk id="22" creationId="{66ADEA09-09C5-99B7-F2F4-49A9283301B2}"/>
          </ac:spMkLst>
        </pc:spChg>
        <pc:spChg chg="mod">
          <ac:chgData name="Trần Thị Dung" userId="3d542adc-3e9b-4b3f-86bb-db9919ebf898" providerId="ADAL" clId="{FE765F62-3862-4F10-958A-2D1BF1667D6E}" dt="2023-08-20T16:22:04.443" v="71" actId="20577"/>
          <ac:spMkLst>
            <pc:docMk/>
            <pc:sldMk cId="4038801951" sldId="1225"/>
            <ac:spMk id="23" creationId="{AF37EE84-BD9B-9E44-3EBF-86D03D070518}"/>
          </ac:spMkLst>
        </pc:spChg>
        <pc:spChg chg="mod">
          <ac:chgData name="Trần Thị Dung" userId="3d542adc-3e9b-4b3f-86bb-db9919ebf898" providerId="ADAL" clId="{FE765F62-3862-4F10-958A-2D1BF1667D6E}" dt="2023-08-20T16:22:10.950" v="74" actId="14100"/>
          <ac:spMkLst>
            <pc:docMk/>
            <pc:sldMk cId="4038801951" sldId="1225"/>
            <ac:spMk id="24" creationId="{685CFB12-2F1E-E0B1-8B38-987414A25DDA}"/>
          </ac:spMkLst>
        </pc:spChg>
        <pc:spChg chg="mod">
          <ac:chgData name="Trần Thị Dung" userId="3d542adc-3e9b-4b3f-86bb-db9919ebf898" providerId="ADAL" clId="{FE765F62-3862-4F10-958A-2D1BF1667D6E}" dt="2023-08-20T16:22:16.890" v="77" actId="14100"/>
          <ac:spMkLst>
            <pc:docMk/>
            <pc:sldMk cId="4038801951" sldId="1225"/>
            <ac:spMk id="25" creationId="{7AE1B16C-6CC3-C6DA-4B6F-F745E96F871E}"/>
          </ac:spMkLst>
        </pc:spChg>
        <pc:spChg chg="mod">
          <ac:chgData name="Trần Thị Dung" userId="3d542adc-3e9b-4b3f-86bb-db9919ebf898" providerId="ADAL" clId="{FE765F62-3862-4F10-958A-2D1BF1667D6E}" dt="2023-08-20T16:22:22.548" v="80" actId="14100"/>
          <ac:spMkLst>
            <pc:docMk/>
            <pc:sldMk cId="4038801951" sldId="1225"/>
            <ac:spMk id="26" creationId="{E3D3230D-C3BC-B91F-CE17-A12EF46A7D39}"/>
          </ac:spMkLst>
        </pc:spChg>
        <pc:spChg chg="mod">
          <ac:chgData name="Trần Thị Dung" userId="3d542adc-3e9b-4b3f-86bb-db9919ebf898" providerId="ADAL" clId="{FE765F62-3862-4F10-958A-2D1BF1667D6E}" dt="2023-08-20T16:22:25.316" v="81" actId="14100"/>
          <ac:spMkLst>
            <pc:docMk/>
            <pc:sldMk cId="4038801951" sldId="1225"/>
            <ac:spMk id="29" creationId="{5D76093F-DB56-3E63-4E1F-97745034D48F}"/>
          </ac:spMkLst>
        </pc:spChg>
        <pc:spChg chg="mod">
          <ac:chgData name="Trần Thị Dung" userId="3d542adc-3e9b-4b3f-86bb-db9919ebf898" providerId="ADAL" clId="{FE765F62-3862-4F10-958A-2D1BF1667D6E}" dt="2023-08-20T16:22:27.319" v="82" actId="14100"/>
          <ac:spMkLst>
            <pc:docMk/>
            <pc:sldMk cId="4038801951" sldId="1225"/>
            <ac:spMk id="30" creationId="{90E854DA-391F-B3C8-200B-F9FBA309700D}"/>
          </ac:spMkLst>
        </pc:spChg>
        <pc:spChg chg="mod">
          <ac:chgData name="Trần Thị Dung" userId="3d542adc-3e9b-4b3f-86bb-db9919ebf898" providerId="ADAL" clId="{FE765F62-3862-4F10-958A-2D1BF1667D6E}" dt="2023-08-20T16:22:29.816" v="83" actId="14100"/>
          <ac:spMkLst>
            <pc:docMk/>
            <pc:sldMk cId="4038801951" sldId="1225"/>
            <ac:spMk id="31" creationId="{438819BC-7078-F648-418F-038BC373B3CF}"/>
          </ac:spMkLst>
        </pc:spChg>
        <pc:spChg chg="mod">
          <ac:chgData name="Trần Thị Dung" userId="3d542adc-3e9b-4b3f-86bb-db9919ebf898" providerId="ADAL" clId="{FE765F62-3862-4F10-958A-2D1BF1667D6E}" dt="2023-08-20T16:22:32.391" v="84" actId="14100"/>
          <ac:spMkLst>
            <pc:docMk/>
            <pc:sldMk cId="4038801951" sldId="1225"/>
            <ac:spMk id="32" creationId="{0FC63B0C-4656-6AF8-C45A-A224F84AE7CB}"/>
          </ac:spMkLst>
        </pc:spChg>
      </pc:sldChg>
      <pc:sldChg chg="modSp mod">
        <pc:chgData name="Trần Thị Dung" userId="3d542adc-3e9b-4b3f-86bb-db9919ebf898" providerId="ADAL" clId="{FE765F62-3862-4F10-958A-2D1BF1667D6E}" dt="2023-08-20T16:26:15.533" v="114" actId="404"/>
        <pc:sldMkLst>
          <pc:docMk/>
          <pc:sldMk cId="1632583640" sldId="1227"/>
        </pc:sldMkLst>
        <pc:spChg chg="mod">
          <ac:chgData name="Trần Thị Dung" userId="3d542adc-3e9b-4b3f-86bb-db9919ebf898" providerId="ADAL" clId="{FE765F62-3862-4F10-958A-2D1BF1667D6E}" dt="2023-08-20T16:26:15.533" v="114" actId="404"/>
          <ac:spMkLst>
            <pc:docMk/>
            <pc:sldMk cId="1632583640" sldId="1227"/>
            <ac:spMk id="7" creationId="{CD027793-A04E-46B0-6C31-1955A15A2D05}"/>
          </ac:spMkLst>
        </pc:spChg>
      </pc:sldChg>
      <pc:sldChg chg="addSp delSp modSp mod delAnim modAnim">
        <pc:chgData name="Trần Thị Dung" userId="3d542adc-3e9b-4b3f-86bb-db9919ebf898" providerId="ADAL" clId="{FE765F62-3862-4F10-958A-2D1BF1667D6E}" dt="2023-08-25T08:23:45.993" v="680" actId="1076"/>
        <pc:sldMkLst>
          <pc:docMk/>
          <pc:sldMk cId="714781307" sldId="1229"/>
        </pc:sldMkLst>
        <pc:spChg chg="add mod">
          <ac:chgData name="Trần Thị Dung" userId="3d542adc-3e9b-4b3f-86bb-db9919ebf898" providerId="ADAL" clId="{FE765F62-3862-4F10-958A-2D1BF1667D6E}" dt="2023-08-25T08:23:45.993" v="680" actId="1076"/>
          <ac:spMkLst>
            <pc:docMk/>
            <pc:sldMk cId="714781307" sldId="1229"/>
            <ac:spMk id="2" creationId="{4C50651E-CF27-BC8E-AB60-E761D2729A6F}"/>
          </ac:spMkLst>
        </pc:spChg>
        <pc:spChg chg="mod">
          <ac:chgData name="Trần Thị Dung" userId="3d542adc-3e9b-4b3f-86bb-db9919ebf898" providerId="ADAL" clId="{FE765F62-3862-4F10-958A-2D1BF1667D6E}" dt="2023-08-20T16:26:51.919" v="115" actId="14100"/>
          <ac:spMkLst>
            <pc:docMk/>
            <pc:sldMk cId="714781307" sldId="1229"/>
            <ac:spMk id="14" creationId="{A7EF11E4-CBC8-B6F1-1DC7-E062AA384C33}"/>
          </ac:spMkLst>
        </pc:spChg>
        <pc:spChg chg="del mod">
          <ac:chgData name="Trần Thị Dung" userId="3d542adc-3e9b-4b3f-86bb-db9919ebf898" providerId="ADAL" clId="{FE765F62-3862-4F10-958A-2D1BF1667D6E}" dt="2023-08-25T08:23:32.345" v="676" actId="478"/>
          <ac:spMkLst>
            <pc:docMk/>
            <pc:sldMk cId="714781307" sldId="1229"/>
            <ac:spMk id="24" creationId="{6844C79A-0CE3-0CFD-5072-3C1788378CB7}"/>
          </ac:spMkLst>
        </pc:spChg>
        <pc:spChg chg="mod">
          <ac:chgData name="Trần Thị Dung" userId="3d542adc-3e9b-4b3f-86bb-db9919ebf898" providerId="ADAL" clId="{FE765F62-3862-4F10-958A-2D1BF1667D6E}" dt="2023-08-25T08:23:08.092" v="674" actId="207"/>
          <ac:spMkLst>
            <pc:docMk/>
            <pc:sldMk cId="714781307" sldId="1229"/>
            <ac:spMk id="29" creationId="{76DFFA94-6AC7-0954-473B-758F04B04510}"/>
          </ac:spMkLst>
        </pc:spChg>
        <pc:spChg chg="mod">
          <ac:chgData name="Trần Thị Dung" userId="3d542adc-3e9b-4b3f-86bb-db9919ebf898" providerId="ADAL" clId="{FE765F62-3862-4F10-958A-2D1BF1667D6E}" dt="2023-08-25T08:23:03.133" v="673" actId="207"/>
          <ac:spMkLst>
            <pc:docMk/>
            <pc:sldMk cId="714781307" sldId="1229"/>
            <ac:spMk id="40" creationId="{7A59E652-CA9E-C45E-FF02-309A59B43A2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EEEEC-75D5-4839-BC06-E66B9B9BF1F1}"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14E746-4827-4373-A9FC-C50E0BE93E44}">
      <dgm:prSet phldrT="[Text]"/>
      <dgm:spPr/>
      <dgm:t>
        <a:bodyPr/>
        <a:lstStyle/>
        <a:p>
          <a:r>
            <a:rPr lang="en-US" err="1"/>
            <a:t>Slowstart</a:t>
          </a:r>
          <a:endParaRPr lang="en-US"/>
        </a:p>
      </dgm:t>
    </dgm:pt>
    <dgm:pt modelId="{0AA6FC26-4B95-41F4-8703-B7A7424F4D0D}" type="parTrans" cxnId="{7B3DA55E-84B7-4F45-9F83-71531F452A62}">
      <dgm:prSet/>
      <dgm:spPr/>
      <dgm:t>
        <a:bodyPr/>
        <a:lstStyle/>
        <a:p>
          <a:endParaRPr lang="en-US"/>
        </a:p>
      </dgm:t>
    </dgm:pt>
    <dgm:pt modelId="{D266277F-BE97-43E6-84F3-3018793CD806}" type="sibTrans" cxnId="{7B3DA55E-84B7-4F45-9F83-71531F452A62}">
      <dgm:prSet/>
      <dgm:spPr/>
      <dgm:t>
        <a:bodyPr/>
        <a:lstStyle/>
        <a:p>
          <a:endParaRPr lang="en-US"/>
        </a:p>
      </dgm:t>
    </dgm:pt>
    <dgm:pt modelId="{9B6DBD75-B8D2-4528-9827-49664D88424B}">
      <dgm:prSet phldrT="[Text]"/>
      <dgm:spPr/>
      <dgm:t>
        <a:bodyPr/>
        <a:lstStyle/>
        <a:p>
          <a:r>
            <a:rPr lang="en-US" err="1"/>
            <a:t>cwnd</a:t>
          </a:r>
          <a:r>
            <a:rPr lang="en-US"/>
            <a:t>(n) =</a:t>
          </a:r>
        </a:p>
        <a:p>
          <a:r>
            <a:rPr lang="en-US" err="1"/>
            <a:t>cwnd</a:t>
          </a:r>
          <a:r>
            <a:rPr lang="en-US"/>
            <a:t>(n-1)x2</a:t>
          </a:r>
        </a:p>
      </dgm:t>
    </dgm:pt>
    <dgm:pt modelId="{209F91B9-2D01-4707-8910-6B24CE5860B3}" type="parTrans" cxnId="{50E8C081-9966-45AD-9D35-65F49E4CEFC8}">
      <dgm:prSet/>
      <dgm:spPr/>
      <dgm:t>
        <a:bodyPr/>
        <a:lstStyle/>
        <a:p>
          <a:endParaRPr lang="en-US"/>
        </a:p>
      </dgm:t>
    </dgm:pt>
    <dgm:pt modelId="{500CF008-902E-498D-BD6D-9F4685FDA173}" type="sibTrans" cxnId="{50E8C081-9966-45AD-9D35-65F49E4CEFC8}">
      <dgm:prSet/>
      <dgm:spPr/>
      <dgm:t>
        <a:bodyPr/>
        <a:lstStyle/>
        <a:p>
          <a:endParaRPr lang="en-US"/>
        </a:p>
      </dgm:t>
    </dgm:pt>
    <dgm:pt modelId="{89F513E2-0546-4D30-AE65-727B5977298C}">
      <dgm:prSet phldrT="[Text]"/>
      <dgm:spPr/>
      <dgm:t>
        <a:bodyPr/>
        <a:lstStyle/>
        <a:p>
          <a:r>
            <a:rPr lang="en-US"/>
            <a:t>Congestion </a:t>
          </a:r>
        </a:p>
        <a:p>
          <a:r>
            <a:rPr lang="en-US"/>
            <a:t>Avoidance</a:t>
          </a:r>
        </a:p>
      </dgm:t>
    </dgm:pt>
    <dgm:pt modelId="{2ACA6966-744A-4762-B003-E89FCCD73485}" type="parTrans" cxnId="{9D648750-8EE6-42AD-8158-A28C0354F42A}">
      <dgm:prSet/>
      <dgm:spPr/>
      <dgm:t>
        <a:bodyPr/>
        <a:lstStyle/>
        <a:p>
          <a:endParaRPr lang="en-US"/>
        </a:p>
      </dgm:t>
    </dgm:pt>
    <dgm:pt modelId="{51DD6935-C8E5-4B4C-8E4D-165319D33519}" type="sibTrans" cxnId="{9D648750-8EE6-42AD-8158-A28C0354F42A}">
      <dgm:prSet/>
      <dgm:spPr/>
      <dgm:t>
        <a:bodyPr/>
        <a:lstStyle/>
        <a:p>
          <a:endParaRPr lang="en-US"/>
        </a:p>
      </dgm:t>
    </dgm:pt>
    <dgm:pt modelId="{9B5E3E31-3862-454C-AC2C-1F610799AAF4}">
      <dgm:prSet phldrT="[Text]"/>
      <dgm:spPr/>
      <dgm:t>
        <a:bodyPr/>
        <a:lstStyle/>
        <a:p>
          <a:r>
            <a:rPr lang="en-US" err="1"/>
            <a:t>cwnd</a:t>
          </a:r>
          <a:r>
            <a:rPr lang="en-US"/>
            <a:t>(n) =</a:t>
          </a:r>
        </a:p>
        <a:p>
          <a:r>
            <a:rPr lang="en-US" err="1"/>
            <a:t>cwnd</a:t>
          </a:r>
          <a:r>
            <a:rPr lang="en-US"/>
            <a:t>(n-1)+1</a:t>
          </a:r>
        </a:p>
      </dgm:t>
    </dgm:pt>
    <dgm:pt modelId="{A21E226E-EA9D-4EF7-BC63-F5A7D958E5B0}" type="parTrans" cxnId="{54E2BD05-2005-4E44-BB61-0981397012E8}">
      <dgm:prSet/>
      <dgm:spPr/>
      <dgm:t>
        <a:bodyPr/>
        <a:lstStyle/>
        <a:p>
          <a:endParaRPr lang="en-US"/>
        </a:p>
      </dgm:t>
    </dgm:pt>
    <dgm:pt modelId="{812A4508-7909-4268-A45E-154C14E43623}" type="sibTrans" cxnId="{54E2BD05-2005-4E44-BB61-0981397012E8}">
      <dgm:prSet/>
      <dgm:spPr/>
      <dgm:t>
        <a:bodyPr/>
        <a:lstStyle/>
        <a:p>
          <a:endParaRPr lang="en-US"/>
        </a:p>
      </dgm:t>
    </dgm:pt>
    <dgm:pt modelId="{E4E44851-35B2-43BE-BB2D-7883CB036004}">
      <dgm:prSet/>
      <dgm:spPr/>
      <dgm:t>
        <a:bodyPr/>
        <a:lstStyle/>
        <a:p>
          <a:r>
            <a:rPr lang="en-US"/>
            <a:t>Fast</a:t>
          </a:r>
        </a:p>
        <a:p>
          <a:r>
            <a:rPr lang="en-US"/>
            <a:t>Recovery</a:t>
          </a:r>
        </a:p>
      </dgm:t>
    </dgm:pt>
    <dgm:pt modelId="{99790B74-5B80-4E63-B36F-DFFEB110E7FD}" type="parTrans" cxnId="{C75B500A-63FD-4F58-A715-4E3F052C4581}">
      <dgm:prSet/>
      <dgm:spPr/>
      <dgm:t>
        <a:bodyPr/>
        <a:lstStyle/>
        <a:p>
          <a:endParaRPr lang="en-US"/>
        </a:p>
      </dgm:t>
    </dgm:pt>
    <dgm:pt modelId="{D6103EA2-187B-4C57-B3A7-608921248125}" type="sibTrans" cxnId="{C75B500A-63FD-4F58-A715-4E3F052C4581}">
      <dgm:prSet/>
      <dgm:spPr/>
      <dgm:t>
        <a:bodyPr/>
        <a:lstStyle/>
        <a:p>
          <a:endParaRPr lang="en-US"/>
        </a:p>
      </dgm:t>
    </dgm:pt>
    <dgm:pt modelId="{4F5FFB91-F25B-4BBA-A95C-BFF1A182F5E6}">
      <dgm:prSet/>
      <dgm:spPr/>
      <dgm:t>
        <a:bodyPr/>
        <a:lstStyle/>
        <a:p>
          <a:r>
            <a:rPr lang="en-US"/>
            <a:t>3ACK: </a:t>
          </a:r>
          <a:r>
            <a:rPr lang="en-US" err="1"/>
            <a:t>cwnd</a:t>
          </a:r>
          <a:r>
            <a:rPr lang="en-US"/>
            <a:t>(n)=</a:t>
          </a:r>
        </a:p>
        <a:p>
          <a:r>
            <a:rPr lang="en-US" err="1"/>
            <a:t>cwnd</a:t>
          </a:r>
          <a:r>
            <a:rPr lang="en-US"/>
            <a:t>(n-1)/2+3</a:t>
          </a:r>
        </a:p>
      </dgm:t>
    </dgm:pt>
    <dgm:pt modelId="{AE3BCEDF-1972-4133-8E1E-742722701AB3}" type="parTrans" cxnId="{2D337BDC-B3C3-4A41-89F9-F09AFD30CE7F}">
      <dgm:prSet/>
      <dgm:spPr/>
      <dgm:t>
        <a:bodyPr/>
        <a:lstStyle/>
        <a:p>
          <a:endParaRPr lang="en-US"/>
        </a:p>
      </dgm:t>
    </dgm:pt>
    <dgm:pt modelId="{703CB13B-97C6-4BEC-8949-F1440661F6AA}" type="sibTrans" cxnId="{2D337BDC-B3C3-4A41-89F9-F09AFD30CE7F}">
      <dgm:prSet/>
      <dgm:spPr/>
      <dgm:t>
        <a:bodyPr/>
        <a:lstStyle/>
        <a:p>
          <a:endParaRPr lang="en-US"/>
        </a:p>
      </dgm:t>
    </dgm:pt>
    <dgm:pt modelId="{5D71A4FE-1BDA-45B3-9A37-4E3BD161314E}">
      <dgm:prSet/>
      <dgm:spPr/>
      <dgm:t>
        <a:bodyPr/>
        <a:lstStyle/>
        <a:p>
          <a:r>
            <a:rPr lang="en-US" dirty="0"/>
            <a:t>Timeout: </a:t>
          </a:r>
          <a:r>
            <a:rPr lang="en-US" dirty="0" err="1"/>
            <a:t>cwnd</a:t>
          </a:r>
          <a:r>
            <a:rPr lang="en-US" dirty="0"/>
            <a:t>(n)=1</a:t>
          </a:r>
        </a:p>
      </dgm:t>
    </dgm:pt>
    <dgm:pt modelId="{EF0DAC72-4036-414B-88AA-F68F55F18D4C}" type="parTrans" cxnId="{4CC5EFF7-1D2E-403D-B377-EA28A1997D8B}">
      <dgm:prSet/>
      <dgm:spPr/>
      <dgm:t>
        <a:bodyPr/>
        <a:lstStyle/>
        <a:p>
          <a:endParaRPr lang="en-US"/>
        </a:p>
      </dgm:t>
    </dgm:pt>
    <dgm:pt modelId="{414EAAE2-A30B-4A19-9233-55823CD565F6}" type="sibTrans" cxnId="{4CC5EFF7-1D2E-403D-B377-EA28A1997D8B}">
      <dgm:prSet/>
      <dgm:spPr/>
      <dgm:t>
        <a:bodyPr/>
        <a:lstStyle/>
        <a:p>
          <a:endParaRPr lang="en-US"/>
        </a:p>
      </dgm:t>
    </dgm:pt>
    <dgm:pt modelId="{17C5DE86-D72E-4AD7-AB82-271C18696B6F}" type="pres">
      <dgm:prSet presAssocID="{C29EEEEC-75D5-4839-BC06-E66B9B9BF1F1}" presName="list" presStyleCnt="0">
        <dgm:presLayoutVars>
          <dgm:dir/>
          <dgm:animLvl val="lvl"/>
        </dgm:presLayoutVars>
      </dgm:prSet>
      <dgm:spPr/>
    </dgm:pt>
    <dgm:pt modelId="{6B53C1B8-D0E4-4B6B-99FB-1EDB66AE5F77}" type="pres">
      <dgm:prSet presAssocID="{6314E746-4827-4373-A9FC-C50E0BE93E44}" presName="posSpace" presStyleCnt="0"/>
      <dgm:spPr/>
    </dgm:pt>
    <dgm:pt modelId="{8F09EE8F-7D0B-4D2E-8EE8-2D0FE4C27E91}" type="pres">
      <dgm:prSet presAssocID="{6314E746-4827-4373-A9FC-C50E0BE93E44}" presName="vertFlow" presStyleCnt="0"/>
      <dgm:spPr/>
    </dgm:pt>
    <dgm:pt modelId="{5D44DDB9-3D4D-4929-A137-EBC5CC74B877}" type="pres">
      <dgm:prSet presAssocID="{6314E746-4827-4373-A9FC-C50E0BE93E44}" presName="topSpace" presStyleCnt="0"/>
      <dgm:spPr/>
    </dgm:pt>
    <dgm:pt modelId="{72F31F5E-E522-40B9-BA03-74821E2742C3}" type="pres">
      <dgm:prSet presAssocID="{6314E746-4827-4373-A9FC-C50E0BE93E44}" presName="firstComp" presStyleCnt="0"/>
      <dgm:spPr/>
    </dgm:pt>
    <dgm:pt modelId="{1CCB65E6-8780-4026-94E7-E7455B1B76A6}" type="pres">
      <dgm:prSet presAssocID="{6314E746-4827-4373-A9FC-C50E0BE93E44}" presName="firstChild" presStyleLbl="bgAccFollowNode1" presStyleIdx="0" presStyleCnt="4"/>
      <dgm:spPr/>
    </dgm:pt>
    <dgm:pt modelId="{C63C4CCC-1612-4F51-A85F-3E676E74C668}" type="pres">
      <dgm:prSet presAssocID="{6314E746-4827-4373-A9FC-C50E0BE93E44}" presName="firstChildTx" presStyleLbl="bgAccFollowNode1" presStyleIdx="0" presStyleCnt="4">
        <dgm:presLayoutVars>
          <dgm:bulletEnabled val="1"/>
        </dgm:presLayoutVars>
      </dgm:prSet>
      <dgm:spPr/>
    </dgm:pt>
    <dgm:pt modelId="{B746683A-9ED3-472B-A0DA-41C6DCFF55C0}" type="pres">
      <dgm:prSet presAssocID="{6314E746-4827-4373-A9FC-C50E0BE93E44}" presName="negSpace" presStyleCnt="0"/>
      <dgm:spPr/>
    </dgm:pt>
    <dgm:pt modelId="{6EFAAD06-CDE3-4360-A6D5-9F6616F018C1}" type="pres">
      <dgm:prSet presAssocID="{6314E746-4827-4373-A9FC-C50E0BE93E44}" presName="circle" presStyleLbl="node1" presStyleIdx="0" presStyleCnt="3"/>
      <dgm:spPr/>
    </dgm:pt>
    <dgm:pt modelId="{9E58308C-4E90-4B62-9B5C-67E7FE7D5963}" type="pres">
      <dgm:prSet presAssocID="{D266277F-BE97-43E6-84F3-3018793CD806}" presName="transSpace" presStyleCnt="0"/>
      <dgm:spPr/>
    </dgm:pt>
    <dgm:pt modelId="{3B9E383E-51BA-4855-B079-364C48BBEC68}" type="pres">
      <dgm:prSet presAssocID="{89F513E2-0546-4D30-AE65-727B5977298C}" presName="posSpace" presStyleCnt="0"/>
      <dgm:spPr/>
    </dgm:pt>
    <dgm:pt modelId="{CD33FF69-A0A4-4D92-8BF3-E46CD4C9E06D}" type="pres">
      <dgm:prSet presAssocID="{89F513E2-0546-4D30-AE65-727B5977298C}" presName="vertFlow" presStyleCnt="0"/>
      <dgm:spPr/>
    </dgm:pt>
    <dgm:pt modelId="{BA6EE87B-1C7F-496B-90C8-C1C0E3EF15AB}" type="pres">
      <dgm:prSet presAssocID="{89F513E2-0546-4D30-AE65-727B5977298C}" presName="topSpace" presStyleCnt="0"/>
      <dgm:spPr/>
    </dgm:pt>
    <dgm:pt modelId="{3D9BE121-59B8-4320-B231-AA7AB802A177}" type="pres">
      <dgm:prSet presAssocID="{89F513E2-0546-4D30-AE65-727B5977298C}" presName="firstComp" presStyleCnt="0"/>
      <dgm:spPr/>
    </dgm:pt>
    <dgm:pt modelId="{99BD4AB4-A935-4E3E-90D1-EFFD716A139A}" type="pres">
      <dgm:prSet presAssocID="{89F513E2-0546-4D30-AE65-727B5977298C}" presName="firstChild" presStyleLbl="bgAccFollowNode1" presStyleIdx="1" presStyleCnt="4"/>
      <dgm:spPr/>
    </dgm:pt>
    <dgm:pt modelId="{43D784ED-886A-44C3-A141-E2124BCC884D}" type="pres">
      <dgm:prSet presAssocID="{89F513E2-0546-4D30-AE65-727B5977298C}" presName="firstChildTx" presStyleLbl="bgAccFollowNode1" presStyleIdx="1" presStyleCnt="4">
        <dgm:presLayoutVars>
          <dgm:bulletEnabled val="1"/>
        </dgm:presLayoutVars>
      </dgm:prSet>
      <dgm:spPr/>
    </dgm:pt>
    <dgm:pt modelId="{CDEBD61D-A009-4BA5-9BEE-2C7D8C72F045}" type="pres">
      <dgm:prSet presAssocID="{89F513E2-0546-4D30-AE65-727B5977298C}" presName="negSpace" presStyleCnt="0"/>
      <dgm:spPr/>
    </dgm:pt>
    <dgm:pt modelId="{F4826A7C-1957-4138-B46B-8E402D478487}" type="pres">
      <dgm:prSet presAssocID="{89F513E2-0546-4D30-AE65-727B5977298C}" presName="circle" presStyleLbl="node1" presStyleIdx="1" presStyleCnt="3"/>
      <dgm:spPr/>
    </dgm:pt>
    <dgm:pt modelId="{DA2A0EBD-8533-4489-9C70-EA82CA508CD0}" type="pres">
      <dgm:prSet presAssocID="{51DD6935-C8E5-4B4C-8E4D-165319D33519}" presName="transSpace" presStyleCnt="0"/>
      <dgm:spPr/>
    </dgm:pt>
    <dgm:pt modelId="{FBFD04F9-F0DD-46E7-914D-D836EAAE5D07}" type="pres">
      <dgm:prSet presAssocID="{E4E44851-35B2-43BE-BB2D-7883CB036004}" presName="posSpace" presStyleCnt="0"/>
      <dgm:spPr/>
    </dgm:pt>
    <dgm:pt modelId="{E1F15C6C-A19A-45F7-9041-4BE878C7958A}" type="pres">
      <dgm:prSet presAssocID="{E4E44851-35B2-43BE-BB2D-7883CB036004}" presName="vertFlow" presStyleCnt="0"/>
      <dgm:spPr/>
    </dgm:pt>
    <dgm:pt modelId="{5CCD0DB9-D73E-4E66-857C-31FA1A7E8A3A}" type="pres">
      <dgm:prSet presAssocID="{E4E44851-35B2-43BE-BB2D-7883CB036004}" presName="topSpace" presStyleCnt="0"/>
      <dgm:spPr/>
    </dgm:pt>
    <dgm:pt modelId="{8C9DFF46-CB63-4462-98FF-28EC2BCF2BA0}" type="pres">
      <dgm:prSet presAssocID="{E4E44851-35B2-43BE-BB2D-7883CB036004}" presName="firstComp" presStyleCnt="0"/>
      <dgm:spPr/>
    </dgm:pt>
    <dgm:pt modelId="{5D94368E-D419-4613-ACD2-FE40752590CC}" type="pres">
      <dgm:prSet presAssocID="{E4E44851-35B2-43BE-BB2D-7883CB036004}" presName="firstChild" presStyleLbl="bgAccFollowNode1" presStyleIdx="2" presStyleCnt="4"/>
      <dgm:spPr/>
    </dgm:pt>
    <dgm:pt modelId="{6FF8E6E9-B2D7-423B-9B89-A2D7D4252E64}" type="pres">
      <dgm:prSet presAssocID="{E4E44851-35B2-43BE-BB2D-7883CB036004}" presName="firstChildTx" presStyleLbl="bgAccFollowNode1" presStyleIdx="2" presStyleCnt="4">
        <dgm:presLayoutVars>
          <dgm:bulletEnabled val="1"/>
        </dgm:presLayoutVars>
      </dgm:prSet>
      <dgm:spPr/>
    </dgm:pt>
    <dgm:pt modelId="{2C915625-B8FB-4450-A67E-2F2942744C82}" type="pres">
      <dgm:prSet presAssocID="{5D71A4FE-1BDA-45B3-9A37-4E3BD161314E}" presName="comp" presStyleCnt="0"/>
      <dgm:spPr/>
    </dgm:pt>
    <dgm:pt modelId="{717E9781-2085-4E91-BAF8-B340696FE7A2}" type="pres">
      <dgm:prSet presAssocID="{5D71A4FE-1BDA-45B3-9A37-4E3BD161314E}" presName="child" presStyleLbl="bgAccFollowNode1" presStyleIdx="3" presStyleCnt="4"/>
      <dgm:spPr/>
    </dgm:pt>
    <dgm:pt modelId="{1BF91450-44E6-4F81-94AE-95D2C3409E37}" type="pres">
      <dgm:prSet presAssocID="{5D71A4FE-1BDA-45B3-9A37-4E3BD161314E}" presName="childTx" presStyleLbl="bgAccFollowNode1" presStyleIdx="3" presStyleCnt="4">
        <dgm:presLayoutVars>
          <dgm:bulletEnabled val="1"/>
        </dgm:presLayoutVars>
      </dgm:prSet>
      <dgm:spPr/>
    </dgm:pt>
    <dgm:pt modelId="{B62A9EF2-2617-4C36-9B63-4F85988A31A5}" type="pres">
      <dgm:prSet presAssocID="{E4E44851-35B2-43BE-BB2D-7883CB036004}" presName="negSpace" presStyleCnt="0"/>
      <dgm:spPr/>
    </dgm:pt>
    <dgm:pt modelId="{168E3735-3303-4585-AAE3-04F3C448D30A}" type="pres">
      <dgm:prSet presAssocID="{E4E44851-35B2-43BE-BB2D-7883CB036004}" presName="circle" presStyleLbl="node1" presStyleIdx="2" presStyleCnt="3"/>
      <dgm:spPr/>
    </dgm:pt>
  </dgm:ptLst>
  <dgm:cxnLst>
    <dgm:cxn modelId="{54E2BD05-2005-4E44-BB61-0981397012E8}" srcId="{89F513E2-0546-4D30-AE65-727B5977298C}" destId="{9B5E3E31-3862-454C-AC2C-1F610799AAF4}" srcOrd="0" destOrd="0" parTransId="{A21E226E-EA9D-4EF7-BC63-F5A7D958E5B0}" sibTransId="{812A4508-7909-4268-A45E-154C14E43623}"/>
    <dgm:cxn modelId="{C75B500A-63FD-4F58-A715-4E3F052C4581}" srcId="{C29EEEEC-75D5-4839-BC06-E66B9B9BF1F1}" destId="{E4E44851-35B2-43BE-BB2D-7883CB036004}" srcOrd="2" destOrd="0" parTransId="{99790B74-5B80-4E63-B36F-DFFEB110E7FD}" sibTransId="{D6103EA2-187B-4C57-B3A7-608921248125}"/>
    <dgm:cxn modelId="{605B550D-C174-4974-B0A7-83D4257DA6BA}" type="presOf" srcId="{4F5FFB91-F25B-4BBA-A95C-BFF1A182F5E6}" destId="{6FF8E6E9-B2D7-423B-9B89-A2D7D4252E64}" srcOrd="1" destOrd="0" presId="urn:microsoft.com/office/officeart/2005/8/layout/hList9"/>
    <dgm:cxn modelId="{66CEA916-8B75-4FF3-8F8D-0D4BFFB71BAC}" type="presOf" srcId="{4F5FFB91-F25B-4BBA-A95C-BFF1A182F5E6}" destId="{5D94368E-D419-4613-ACD2-FE40752590CC}" srcOrd="0" destOrd="0" presId="urn:microsoft.com/office/officeart/2005/8/layout/hList9"/>
    <dgm:cxn modelId="{D1B30A19-49AC-484D-9062-6F51B418FF19}" type="presOf" srcId="{5D71A4FE-1BDA-45B3-9A37-4E3BD161314E}" destId="{1BF91450-44E6-4F81-94AE-95D2C3409E37}" srcOrd="1" destOrd="0" presId="urn:microsoft.com/office/officeart/2005/8/layout/hList9"/>
    <dgm:cxn modelId="{549E561C-0793-4167-B08F-5842D2FE1574}" type="presOf" srcId="{9B5E3E31-3862-454C-AC2C-1F610799AAF4}" destId="{43D784ED-886A-44C3-A141-E2124BCC884D}" srcOrd="1" destOrd="0" presId="urn:microsoft.com/office/officeart/2005/8/layout/hList9"/>
    <dgm:cxn modelId="{7F36D027-8AEB-4C24-8EBA-2DD642802C0B}" type="presOf" srcId="{9B6DBD75-B8D2-4528-9827-49664D88424B}" destId="{C63C4CCC-1612-4F51-A85F-3E676E74C668}" srcOrd="1" destOrd="0" presId="urn:microsoft.com/office/officeart/2005/8/layout/hList9"/>
    <dgm:cxn modelId="{7B3DA55E-84B7-4F45-9F83-71531F452A62}" srcId="{C29EEEEC-75D5-4839-BC06-E66B9B9BF1F1}" destId="{6314E746-4827-4373-A9FC-C50E0BE93E44}" srcOrd="0" destOrd="0" parTransId="{0AA6FC26-4B95-41F4-8703-B7A7424F4D0D}" sibTransId="{D266277F-BE97-43E6-84F3-3018793CD806}"/>
    <dgm:cxn modelId="{399EB762-5698-41EF-8C6A-79D9537B3EF1}" type="presOf" srcId="{6314E746-4827-4373-A9FC-C50E0BE93E44}" destId="{6EFAAD06-CDE3-4360-A6D5-9F6616F018C1}" srcOrd="0" destOrd="0" presId="urn:microsoft.com/office/officeart/2005/8/layout/hList9"/>
    <dgm:cxn modelId="{61EB1D48-4D93-40F0-BC5C-43C53D2D6D57}" type="presOf" srcId="{5D71A4FE-1BDA-45B3-9A37-4E3BD161314E}" destId="{717E9781-2085-4E91-BAF8-B340696FE7A2}" srcOrd="0" destOrd="0" presId="urn:microsoft.com/office/officeart/2005/8/layout/hList9"/>
    <dgm:cxn modelId="{9D648750-8EE6-42AD-8158-A28C0354F42A}" srcId="{C29EEEEC-75D5-4839-BC06-E66B9B9BF1F1}" destId="{89F513E2-0546-4D30-AE65-727B5977298C}" srcOrd="1" destOrd="0" parTransId="{2ACA6966-744A-4762-B003-E89FCCD73485}" sibTransId="{51DD6935-C8E5-4B4C-8E4D-165319D33519}"/>
    <dgm:cxn modelId="{5F8F1479-FA63-48DA-870D-FE7E436E78FC}" type="presOf" srcId="{9B6DBD75-B8D2-4528-9827-49664D88424B}" destId="{1CCB65E6-8780-4026-94E7-E7455B1B76A6}" srcOrd="0" destOrd="0" presId="urn:microsoft.com/office/officeart/2005/8/layout/hList9"/>
    <dgm:cxn modelId="{50E8C081-9966-45AD-9D35-65F49E4CEFC8}" srcId="{6314E746-4827-4373-A9FC-C50E0BE93E44}" destId="{9B6DBD75-B8D2-4528-9827-49664D88424B}" srcOrd="0" destOrd="0" parTransId="{209F91B9-2D01-4707-8910-6B24CE5860B3}" sibTransId="{500CF008-902E-498D-BD6D-9F4685FDA173}"/>
    <dgm:cxn modelId="{801A47A0-6ACA-4698-A853-24A2CD96BC54}" type="presOf" srcId="{E4E44851-35B2-43BE-BB2D-7883CB036004}" destId="{168E3735-3303-4585-AAE3-04F3C448D30A}" srcOrd="0" destOrd="0" presId="urn:microsoft.com/office/officeart/2005/8/layout/hList9"/>
    <dgm:cxn modelId="{9DDCCCAE-B303-4B79-AEF7-19D8B8A1DD3E}" type="presOf" srcId="{C29EEEEC-75D5-4839-BC06-E66B9B9BF1F1}" destId="{17C5DE86-D72E-4AD7-AB82-271C18696B6F}" srcOrd="0" destOrd="0" presId="urn:microsoft.com/office/officeart/2005/8/layout/hList9"/>
    <dgm:cxn modelId="{EDACE6B1-48A7-4381-B782-21A54B68FC02}" type="presOf" srcId="{9B5E3E31-3862-454C-AC2C-1F610799AAF4}" destId="{99BD4AB4-A935-4E3E-90D1-EFFD716A139A}" srcOrd="0" destOrd="0" presId="urn:microsoft.com/office/officeart/2005/8/layout/hList9"/>
    <dgm:cxn modelId="{FA8C66B8-EBAE-4FBA-B65D-19F4DF75599B}" type="presOf" srcId="{89F513E2-0546-4D30-AE65-727B5977298C}" destId="{F4826A7C-1957-4138-B46B-8E402D478487}" srcOrd="0" destOrd="0" presId="urn:microsoft.com/office/officeart/2005/8/layout/hList9"/>
    <dgm:cxn modelId="{2D337BDC-B3C3-4A41-89F9-F09AFD30CE7F}" srcId="{E4E44851-35B2-43BE-BB2D-7883CB036004}" destId="{4F5FFB91-F25B-4BBA-A95C-BFF1A182F5E6}" srcOrd="0" destOrd="0" parTransId="{AE3BCEDF-1972-4133-8E1E-742722701AB3}" sibTransId="{703CB13B-97C6-4BEC-8949-F1440661F6AA}"/>
    <dgm:cxn modelId="{4CC5EFF7-1D2E-403D-B377-EA28A1997D8B}" srcId="{E4E44851-35B2-43BE-BB2D-7883CB036004}" destId="{5D71A4FE-1BDA-45B3-9A37-4E3BD161314E}" srcOrd="1" destOrd="0" parTransId="{EF0DAC72-4036-414B-88AA-F68F55F18D4C}" sibTransId="{414EAAE2-A30B-4A19-9233-55823CD565F6}"/>
    <dgm:cxn modelId="{1FBED863-2BFB-4A87-AF15-7AE6BD980620}" type="presParOf" srcId="{17C5DE86-D72E-4AD7-AB82-271C18696B6F}" destId="{6B53C1B8-D0E4-4B6B-99FB-1EDB66AE5F77}" srcOrd="0" destOrd="0" presId="urn:microsoft.com/office/officeart/2005/8/layout/hList9"/>
    <dgm:cxn modelId="{D0912D4B-5456-4227-BC24-3F03F9808D30}" type="presParOf" srcId="{17C5DE86-D72E-4AD7-AB82-271C18696B6F}" destId="{8F09EE8F-7D0B-4D2E-8EE8-2D0FE4C27E91}" srcOrd="1" destOrd="0" presId="urn:microsoft.com/office/officeart/2005/8/layout/hList9"/>
    <dgm:cxn modelId="{3063CCE0-F889-4192-A67F-0BF1737684B0}" type="presParOf" srcId="{8F09EE8F-7D0B-4D2E-8EE8-2D0FE4C27E91}" destId="{5D44DDB9-3D4D-4929-A137-EBC5CC74B877}" srcOrd="0" destOrd="0" presId="urn:microsoft.com/office/officeart/2005/8/layout/hList9"/>
    <dgm:cxn modelId="{B7342515-8830-4715-9C5C-2631EDDA516D}" type="presParOf" srcId="{8F09EE8F-7D0B-4D2E-8EE8-2D0FE4C27E91}" destId="{72F31F5E-E522-40B9-BA03-74821E2742C3}" srcOrd="1" destOrd="0" presId="urn:microsoft.com/office/officeart/2005/8/layout/hList9"/>
    <dgm:cxn modelId="{E938D138-EC43-47D9-A4E8-61BF5FBD4AEC}" type="presParOf" srcId="{72F31F5E-E522-40B9-BA03-74821E2742C3}" destId="{1CCB65E6-8780-4026-94E7-E7455B1B76A6}" srcOrd="0" destOrd="0" presId="urn:microsoft.com/office/officeart/2005/8/layout/hList9"/>
    <dgm:cxn modelId="{09459608-8AA3-4028-BA49-2E4DEFEE8377}" type="presParOf" srcId="{72F31F5E-E522-40B9-BA03-74821E2742C3}" destId="{C63C4CCC-1612-4F51-A85F-3E676E74C668}" srcOrd="1" destOrd="0" presId="urn:microsoft.com/office/officeart/2005/8/layout/hList9"/>
    <dgm:cxn modelId="{FCBD1647-F215-4C64-9109-DABCEBE8D396}" type="presParOf" srcId="{17C5DE86-D72E-4AD7-AB82-271C18696B6F}" destId="{B746683A-9ED3-472B-A0DA-41C6DCFF55C0}" srcOrd="2" destOrd="0" presId="urn:microsoft.com/office/officeart/2005/8/layout/hList9"/>
    <dgm:cxn modelId="{7491D069-6D6E-4DAB-9794-8C98E03C8F97}" type="presParOf" srcId="{17C5DE86-D72E-4AD7-AB82-271C18696B6F}" destId="{6EFAAD06-CDE3-4360-A6D5-9F6616F018C1}" srcOrd="3" destOrd="0" presId="urn:microsoft.com/office/officeart/2005/8/layout/hList9"/>
    <dgm:cxn modelId="{D66D1987-E55E-48E0-8222-5853E0BB91C7}" type="presParOf" srcId="{17C5DE86-D72E-4AD7-AB82-271C18696B6F}" destId="{9E58308C-4E90-4B62-9B5C-67E7FE7D5963}" srcOrd="4" destOrd="0" presId="urn:microsoft.com/office/officeart/2005/8/layout/hList9"/>
    <dgm:cxn modelId="{7A7B72B4-083B-465D-BD28-FA8ED1F3D911}" type="presParOf" srcId="{17C5DE86-D72E-4AD7-AB82-271C18696B6F}" destId="{3B9E383E-51BA-4855-B079-364C48BBEC68}" srcOrd="5" destOrd="0" presId="urn:microsoft.com/office/officeart/2005/8/layout/hList9"/>
    <dgm:cxn modelId="{437D23F2-991F-4D3D-BFF4-F1E2CE69703C}" type="presParOf" srcId="{17C5DE86-D72E-4AD7-AB82-271C18696B6F}" destId="{CD33FF69-A0A4-4D92-8BF3-E46CD4C9E06D}" srcOrd="6" destOrd="0" presId="urn:microsoft.com/office/officeart/2005/8/layout/hList9"/>
    <dgm:cxn modelId="{7E6BD9B8-0F54-4760-ACA5-965E50716E9A}" type="presParOf" srcId="{CD33FF69-A0A4-4D92-8BF3-E46CD4C9E06D}" destId="{BA6EE87B-1C7F-496B-90C8-C1C0E3EF15AB}" srcOrd="0" destOrd="0" presId="urn:microsoft.com/office/officeart/2005/8/layout/hList9"/>
    <dgm:cxn modelId="{84E9FA1E-29AA-4E08-8975-E3B527D57959}" type="presParOf" srcId="{CD33FF69-A0A4-4D92-8BF3-E46CD4C9E06D}" destId="{3D9BE121-59B8-4320-B231-AA7AB802A177}" srcOrd="1" destOrd="0" presId="urn:microsoft.com/office/officeart/2005/8/layout/hList9"/>
    <dgm:cxn modelId="{C789F210-D32F-4748-A62F-814F11F23721}" type="presParOf" srcId="{3D9BE121-59B8-4320-B231-AA7AB802A177}" destId="{99BD4AB4-A935-4E3E-90D1-EFFD716A139A}" srcOrd="0" destOrd="0" presId="urn:microsoft.com/office/officeart/2005/8/layout/hList9"/>
    <dgm:cxn modelId="{C392D259-CB6E-4A27-AE6C-16079E505178}" type="presParOf" srcId="{3D9BE121-59B8-4320-B231-AA7AB802A177}" destId="{43D784ED-886A-44C3-A141-E2124BCC884D}" srcOrd="1" destOrd="0" presId="urn:microsoft.com/office/officeart/2005/8/layout/hList9"/>
    <dgm:cxn modelId="{89C06188-A1EE-43EC-A715-D8DE3C442AFA}" type="presParOf" srcId="{17C5DE86-D72E-4AD7-AB82-271C18696B6F}" destId="{CDEBD61D-A009-4BA5-9BEE-2C7D8C72F045}" srcOrd="7" destOrd="0" presId="urn:microsoft.com/office/officeart/2005/8/layout/hList9"/>
    <dgm:cxn modelId="{8E193655-CCCB-418C-B9F9-03C438CBCBAE}" type="presParOf" srcId="{17C5DE86-D72E-4AD7-AB82-271C18696B6F}" destId="{F4826A7C-1957-4138-B46B-8E402D478487}" srcOrd="8" destOrd="0" presId="urn:microsoft.com/office/officeart/2005/8/layout/hList9"/>
    <dgm:cxn modelId="{E2D91E89-DAA4-4B9D-A7E2-FD0171D1F8E3}" type="presParOf" srcId="{17C5DE86-D72E-4AD7-AB82-271C18696B6F}" destId="{DA2A0EBD-8533-4489-9C70-EA82CA508CD0}" srcOrd="9" destOrd="0" presId="urn:microsoft.com/office/officeart/2005/8/layout/hList9"/>
    <dgm:cxn modelId="{0AE8EA8B-0F8B-451A-8FBA-8F13F39947CD}" type="presParOf" srcId="{17C5DE86-D72E-4AD7-AB82-271C18696B6F}" destId="{FBFD04F9-F0DD-46E7-914D-D836EAAE5D07}" srcOrd="10" destOrd="0" presId="urn:microsoft.com/office/officeart/2005/8/layout/hList9"/>
    <dgm:cxn modelId="{E2EC96FF-7310-42CA-9155-89DCCFAFB48F}" type="presParOf" srcId="{17C5DE86-D72E-4AD7-AB82-271C18696B6F}" destId="{E1F15C6C-A19A-45F7-9041-4BE878C7958A}" srcOrd="11" destOrd="0" presId="urn:microsoft.com/office/officeart/2005/8/layout/hList9"/>
    <dgm:cxn modelId="{5F75A9BB-471C-4776-AC46-1B5FEF2570C3}" type="presParOf" srcId="{E1F15C6C-A19A-45F7-9041-4BE878C7958A}" destId="{5CCD0DB9-D73E-4E66-857C-31FA1A7E8A3A}" srcOrd="0" destOrd="0" presId="urn:microsoft.com/office/officeart/2005/8/layout/hList9"/>
    <dgm:cxn modelId="{77220A13-915F-40E8-B009-D7FCB88EFC54}" type="presParOf" srcId="{E1F15C6C-A19A-45F7-9041-4BE878C7958A}" destId="{8C9DFF46-CB63-4462-98FF-28EC2BCF2BA0}" srcOrd="1" destOrd="0" presId="urn:microsoft.com/office/officeart/2005/8/layout/hList9"/>
    <dgm:cxn modelId="{331E3A7A-9DF4-4F31-9933-69E5FE2CD0FA}" type="presParOf" srcId="{8C9DFF46-CB63-4462-98FF-28EC2BCF2BA0}" destId="{5D94368E-D419-4613-ACD2-FE40752590CC}" srcOrd="0" destOrd="0" presId="urn:microsoft.com/office/officeart/2005/8/layout/hList9"/>
    <dgm:cxn modelId="{435B2CF5-1F6B-47BB-9212-4C734B65DB4A}" type="presParOf" srcId="{8C9DFF46-CB63-4462-98FF-28EC2BCF2BA0}" destId="{6FF8E6E9-B2D7-423B-9B89-A2D7D4252E64}" srcOrd="1" destOrd="0" presId="urn:microsoft.com/office/officeart/2005/8/layout/hList9"/>
    <dgm:cxn modelId="{7507A563-7E5A-4DE4-AA14-DEF15F584271}" type="presParOf" srcId="{E1F15C6C-A19A-45F7-9041-4BE878C7958A}" destId="{2C915625-B8FB-4450-A67E-2F2942744C82}" srcOrd="2" destOrd="0" presId="urn:microsoft.com/office/officeart/2005/8/layout/hList9"/>
    <dgm:cxn modelId="{34B5D2D9-1959-4A61-8B05-2EA957A39AA0}" type="presParOf" srcId="{2C915625-B8FB-4450-A67E-2F2942744C82}" destId="{717E9781-2085-4E91-BAF8-B340696FE7A2}" srcOrd="0" destOrd="0" presId="urn:microsoft.com/office/officeart/2005/8/layout/hList9"/>
    <dgm:cxn modelId="{0B171CC5-21B8-4FDC-9745-7448F521526B}" type="presParOf" srcId="{2C915625-B8FB-4450-A67E-2F2942744C82}" destId="{1BF91450-44E6-4F81-94AE-95D2C3409E37}" srcOrd="1" destOrd="0" presId="urn:microsoft.com/office/officeart/2005/8/layout/hList9"/>
    <dgm:cxn modelId="{C7E5B540-5400-4601-AD97-ED62A046BC2F}" type="presParOf" srcId="{17C5DE86-D72E-4AD7-AB82-271C18696B6F}" destId="{B62A9EF2-2617-4C36-9B63-4F85988A31A5}" srcOrd="12" destOrd="0" presId="urn:microsoft.com/office/officeart/2005/8/layout/hList9"/>
    <dgm:cxn modelId="{EAD6D4FF-1040-47A5-853A-9CC25085FC5D}" type="presParOf" srcId="{17C5DE86-D72E-4AD7-AB82-271C18696B6F}" destId="{168E3735-3303-4585-AAE3-04F3C448D30A}"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65E6-8780-4026-94E7-E7455B1B76A6}">
      <dsp:nvSpPr>
        <dsp:cNvPr id="0" name=""/>
        <dsp:cNvSpPr/>
      </dsp:nvSpPr>
      <dsp:spPr>
        <a:xfrm>
          <a:off x="1166500" y="1610217"/>
          <a:ext cx="2185483" cy="14577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err="1"/>
            <a:t>cwnd</a:t>
          </a:r>
          <a:r>
            <a:rPr lang="en-US" sz="2000" kern="1200"/>
            <a:t>(n) =</a:t>
          </a:r>
        </a:p>
        <a:p>
          <a:pPr marL="0" lvl="0" indent="0" algn="l" defTabSz="889000">
            <a:lnSpc>
              <a:spcPct val="90000"/>
            </a:lnSpc>
            <a:spcBef>
              <a:spcPct val="0"/>
            </a:spcBef>
            <a:spcAft>
              <a:spcPct val="35000"/>
            </a:spcAft>
            <a:buNone/>
          </a:pPr>
          <a:r>
            <a:rPr lang="en-US" sz="2000" kern="1200" err="1"/>
            <a:t>cwnd</a:t>
          </a:r>
          <a:r>
            <a:rPr lang="en-US" sz="2000" kern="1200"/>
            <a:t>(n-1)x2</a:t>
          </a:r>
        </a:p>
      </dsp:txBody>
      <dsp:txXfrm>
        <a:off x="1516177" y="1610217"/>
        <a:ext cx="1835806" cy="1457717"/>
      </dsp:txXfrm>
    </dsp:sp>
    <dsp:sp modelId="{6EFAAD06-CDE3-4360-A6D5-9F6616F018C1}">
      <dsp:nvSpPr>
        <dsp:cNvPr id="0" name=""/>
        <dsp:cNvSpPr/>
      </dsp:nvSpPr>
      <dsp:spPr>
        <a:xfrm>
          <a:off x="908" y="1027422"/>
          <a:ext cx="1456988" cy="1456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err="1"/>
            <a:t>Slowstart</a:t>
          </a:r>
          <a:endParaRPr lang="en-US" sz="1600" kern="1200"/>
        </a:p>
      </dsp:txBody>
      <dsp:txXfrm>
        <a:off x="214279" y="1240793"/>
        <a:ext cx="1030246" cy="1030246"/>
      </dsp:txXfrm>
    </dsp:sp>
    <dsp:sp modelId="{99BD4AB4-A935-4E3E-90D1-EFFD716A139A}">
      <dsp:nvSpPr>
        <dsp:cNvPr id="0" name=""/>
        <dsp:cNvSpPr/>
      </dsp:nvSpPr>
      <dsp:spPr>
        <a:xfrm>
          <a:off x="4808972" y="1610217"/>
          <a:ext cx="2185483" cy="14577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err="1"/>
            <a:t>cwnd</a:t>
          </a:r>
          <a:r>
            <a:rPr lang="en-US" sz="2000" kern="1200"/>
            <a:t>(n) =</a:t>
          </a:r>
        </a:p>
        <a:p>
          <a:pPr marL="0" lvl="0" indent="0" algn="l" defTabSz="889000">
            <a:lnSpc>
              <a:spcPct val="90000"/>
            </a:lnSpc>
            <a:spcBef>
              <a:spcPct val="0"/>
            </a:spcBef>
            <a:spcAft>
              <a:spcPct val="35000"/>
            </a:spcAft>
            <a:buNone/>
          </a:pPr>
          <a:r>
            <a:rPr lang="en-US" sz="2000" kern="1200" err="1"/>
            <a:t>cwnd</a:t>
          </a:r>
          <a:r>
            <a:rPr lang="en-US" sz="2000" kern="1200"/>
            <a:t>(n-1)+1</a:t>
          </a:r>
        </a:p>
      </dsp:txBody>
      <dsp:txXfrm>
        <a:off x="5158649" y="1610217"/>
        <a:ext cx="1835806" cy="1457717"/>
      </dsp:txXfrm>
    </dsp:sp>
    <dsp:sp modelId="{F4826A7C-1957-4138-B46B-8E402D478487}">
      <dsp:nvSpPr>
        <dsp:cNvPr id="0" name=""/>
        <dsp:cNvSpPr/>
      </dsp:nvSpPr>
      <dsp:spPr>
        <a:xfrm>
          <a:off x="3643381" y="1027422"/>
          <a:ext cx="1456988" cy="1456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a:t>Congestion </a:t>
          </a:r>
        </a:p>
        <a:p>
          <a:pPr marL="0" lvl="0" indent="0" algn="ctr" defTabSz="711200">
            <a:lnSpc>
              <a:spcPct val="90000"/>
            </a:lnSpc>
            <a:spcBef>
              <a:spcPct val="0"/>
            </a:spcBef>
            <a:spcAft>
              <a:spcPct val="35000"/>
            </a:spcAft>
            <a:buNone/>
          </a:pPr>
          <a:r>
            <a:rPr lang="en-US" sz="1600" kern="1200"/>
            <a:t>Avoidance</a:t>
          </a:r>
        </a:p>
      </dsp:txBody>
      <dsp:txXfrm>
        <a:off x="3856752" y="1240793"/>
        <a:ext cx="1030246" cy="1030246"/>
      </dsp:txXfrm>
    </dsp:sp>
    <dsp:sp modelId="{5D94368E-D419-4613-ACD2-FE40752590CC}">
      <dsp:nvSpPr>
        <dsp:cNvPr id="0" name=""/>
        <dsp:cNvSpPr/>
      </dsp:nvSpPr>
      <dsp:spPr>
        <a:xfrm>
          <a:off x="8451444" y="1610217"/>
          <a:ext cx="2185483" cy="14577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a:t>3ACK: </a:t>
          </a:r>
          <a:r>
            <a:rPr lang="en-US" sz="2000" kern="1200" err="1"/>
            <a:t>cwnd</a:t>
          </a:r>
          <a:r>
            <a:rPr lang="en-US" sz="2000" kern="1200"/>
            <a:t>(n)=</a:t>
          </a:r>
        </a:p>
        <a:p>
          <a:pPr marL="0" lvl="0" indent="0" algn="l" defTabSz="889000">
            <a:lnSpc>
              <a:spcPct val="90000"/>
            </a:lnSpc>
            <a:spcBef>
              <a:spcPct val="0"/>
            </a:spcBef>
            <a:spcAft>
              <a:spcPct val="35000"/>
            </a:spcAft>
            <a:buNone/>
          </a:pPr>
          <a:r>
            <a:rPr lang="en-US" sz="2000" kern="1200" err="1"/>
            <a:t>cwnd</a:t>
          </a:r>
          <a:r>
            <a:rPr lang="en-US" sz="2000" kern="1200"/>
            <a:t>(n-1)/2+3</a:t>
          </a:r>
        </a:p>
      </dsp:txBody>
      <dsp:txXfrm>
        <a:off x="8801121" y="1610217"/>
        <a:ext cx="1835806" cy="1457717"/>
      </dsp:txXfrm>
    </dsp:sp>
    <dsp:sp modelId="{717E9781-2085-4E91-BAF8-B340696FE7A2}">
      <dsp:nvSpPr>
        <dsp:cNvPr id="0" name=""/>
        <dsp:cNvSpPr/>
      </dsp:nvSpPr>
      <dsp:spPr>
        <a:xfrm>
          <a:off x="8451444" y="3067935"/>
          <a:ext cx="2185483" cy="14577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t>Timeout: </a:t>
          </a:r>
          <a:r>
            <a:rPr lang="en-US" sz="2000" kern="1200" dirty="0" err="1"/>
            <a:t>cwnd</a:t>
          </a:r>
          <a:r>
            <a:rPr lang="en-US" sz="2000" kern="1200" dirty="0"/>
            <a:t>(n)=1</a:t>
          </a:r>
        </a:p>
      </dsp:txBody>
      <dsp:txXfrm>
        <a:off x="8801121" y="3067935"/>
        <a:ext cx="1835806" cy="1457717"/>
      </dsp:txXfrm>
    </dsp:sp>
    <dsp:sp modelId="{168E3735-3303-4585-AAE3-04F3C448D30A}">
      <dsp:nvSpPr>
        <dsp:cNvPr id="0" name=""/>
        <dsp:cNvSpPr/>
      </dsp:nvSpPr>
      <dsp:spPr>
        <a:xfrm>
          <a:off x="7285853" y="1027422"/>
          <a:ext cx="1456988" cy="1456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a:t>Fast</a:t>
          </a:r>
        </a:p>
        <a:p>
          <a:pPr marL="0" lvl="0" indent="0" algn="ctr" defTabSz="711200">
            <a:lnSpc>
              <a:spcPct val="90000"/>
            </a:lnSpc>
            <a:spcBef>
              <a:spcPct val="0"/>
            </a:spcBef>
            <a:spcAft>
              <a:spcPct val="35000"/>
            </a:spcAft>
            <a:buNone/>
          </a:pPr>
          <a:r>
            <a:rPr lang="en-US" sz="1600" kern="1200"/>
            <a:t>Recovery</a:t>
          </a:r>
        </a:p>
      </dsp:txBody>
      <dsp:txXfrm>
        <a:off x="7499224" y="1240793"/>
        <a:ext cx="1030246" cy="1030246"/>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09/07/2023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Giữ</a:t>
            </a:r>
            <a:r>
              <a:rPr lang="en-US"/>
              <a:t> </a:t>
            </a:r>
            <a:r>
              <a:rPr lang="en-US" err="1"/>
              <a:t>nguyên</a:t>
            </a:r>
            <a:r>
              <a:rPr lang="en-US"/>
              <a:t> slide </a:t>
            </a:r>
            <a:r>
              <a:rPr lang="en-US" err="1"/>
              <a:t>theo</a:t>
            </a:r>
            <a:r>
              <a:rPr lang="en-US"/>
              <a:t> </a:t>
            </a:r>
            <a:r>
              <a:rPr lang="en-US" err="1"/>
              <a:t>yêu</a:t>
            </a:r>
            <a:r>
              <a:rPr lang="en-US"/>
              <a:t> </a:t>
            </a:r>
            <a:r>
              <a:rPr lang="en-US" err="1"/>
              <a:t>cầu</a:t>
            </a:r>
            <a:r>
              <a:rPr lang="en-US"/>
              <a:t> </a:t>
            </a:r>
            <a:r>
              <a:rPr lang="en-US" err="1"/>
              <a:t>về</a:t>
            </a:r>
            <a:r>
              <a:rPr lang="en-US"/>
              <a:t> </a:t>
            </a:r>
            <a:r>
              <a:rPr lang="en-US" err="1"/>
              <a:t>bản</a:t>
            </a:r>
            <a:r>
              <a:rPr lang="en-US"/>
              <a:t> </a:t>
            </a:r>
            <a:r>
              <a:rPr lang="en-US" err="1"/>
              <a:t>quyền</a:t>
            </a:r>
            <a:r>
              <a:rPr lang="en-US"/>
              <a:t> </a:t>
            </a:r>
            <a:r>
              <a:rPr lang="en-US" err="1"/>
              <a:t>của</a:t>
            </a:r>
            <a:r>
              <a:rPr lang="en-US"/>
              <a:t> </a:t>
            </a:r>
            <a:r>
              <a:rPr lang="en-US" err="1"/>
              <a:t>tác</a:t>
            </a:r>
            <a:r>
              <a:rPr lang="en-US"/>
              <a:t> </a:t>
            </a:r>
            <a:r>
              <a:rPr lang="en-US" err="1"/>
              <a:t>giả</a:t>
            </a:r>
            <a:r>
              <a:rPr lang="en-US"/>
              <a:t>.</a:t>
            </a:r>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TCP’s three way handshake, that operates as follows</a:t>
            </a:r>
          </a:p>
          <a:p>
            <a:r>
              <a:rPr lang="en-US"/>
              <a:t> </a:t>
            </a:r>
          </a:p>
          <a:p>
            <a:r>
              <a:rPr lang="en-US"/>
              <a:t>Let’s say the client and server both create a TCP socket as we learned about in Chapter 2 and enter the LISTEN state</a:t>
            </a:r>
          </a:p>
          <a:p>
            <a:endParaRPr lang="en-US"/>
          </a:p>
          <a:p>
            <a:r>
              <a:rPr lang="en-US"/>
              <a:t>The client then connects to the server sending a SYN message with a sequence number x (SYN Message is an TCP Segment with SYN but set in the header – you might want to go back and review the TCP segment format!)</a:t>
            </a:r>
          </a:p>
          <a:p>
            <a:endParaRPr lang="en-US"/>
          </a:p>
          <a:p>
            <a:r>
              <a:rPr lang="en-US"/>
              <a:t>The server is waiting for a connection, and receives the SYN message enters the SYN received state (NOT the established state and sends a SYN ACK message back.</a:t>
            </a:r>
          </a:p>
          <a:p>
            <a:endParaRPr lang="en-US"/>
          </a:p>
          <a:p>
            <a:r>
              <a:rPr lang="en-US"/>
              <a:t>Finally the client sends an ACK message to the server, and when the server receiver this enters the </a:t>
            </a:r>
            <a:r>
              <a:rPr lang="en-US" err="1"/>
              <a:t>ESTABLished</a:t>
            </a:r>
            <a:r>
              <a:rPr lang="en-US"/>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Tùy</a:t>
            </a:r>
            <a:r>
              <a:rPr lang="en-US" dirty="0"/>
              <a:t> </a:t>
            </a:r>
            <a:r>
              <a:rPr lang="en-US" dirty="0" err="1"/>
              <a:t>giảng</a:t>
            </a:r>
            <a:r>
              <a:rPr lang="en-US" dirty="0"/>
              <a:t> </a:t>
            </a:r>
            <a:r>
              <a:rPr lang="en-US" dirty="0" err="1"/>
              <a:t>viên</a:t>
            </a:r>
            <a:r>
              <a:rPr lang="en-US" dirty="0"/>
              <a:t> </a:t>
            </a:r>
            <a:r>
              <a:rPr lang="en-US" dirty="0" err="1"/>
              <a:t>cập</a:t>
            </a:r>
            <a:r>
              <a:rPr lang="en-US" dirty="0"/>
              <a:t> </a:t>
            </a:r>
            <a:r>
              <a:rPr lang="en-US" dirty="0" err="1"/>
              <a:t>nhật</a:t>
            </a:r>
            <a:r>
              <a:rPr lang="en-US" dirty="0"/>
              <a:t> </a:t>
            </a:r>
            <a:r>
              <a:rPr lang="en-US" dirty="0" err="1"/>
              <a:t>thêm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492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018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066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706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usual, there’s a human protocol analogy to the three way handshake, and I still remember thinking about this clinging for my life while climbing up a rockface</a:t>
            </a:r>
          </a:p>
          <a:p>
            <a:endParaRPr lang="en-US"/>
          </a:p>
          <a:p>
            <a:r>
              <a:rPr lang="en-US"/>
              <a:t>When you want start climbing you first say ON BELOW (meaning ARE YOU READY WITH MY SAFETY ROPE)</a:t>
            </a:r>
          </a:p>
          <a:p>
            <a:r>
              <a:rPr lang="en-US"/>
              <a:t>THE BELYER (server) responds BELAY ON (that lets you know the belayer is ready for you)</a:t>
            </a:r>
          </a:p>
          <a:p>
            <a:r>
              <a:rPr lang="en-US"/>
              <a:t>And then you say CLIMING</a:t>
            </a:r>
          </a:p>
          <a:p>
            <a:endParaRPr lang="en-US"/>
          </a:p>
          <a:p>
            <a:r>
              <a:rPr lang="en-US"/>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good things must come to an end, and that’s true for a TCP connection as well.</a:t>
            </a:r>
          </a:p>
          <a:p>
            <a:endParaRPr lang="en-US"/>
          </a:p>
          <a:p>
            <a:r>
              <a:rPr lang="en-US"/>
              <a:t>And of course there’s a protocol for one side to gracefully close of a TCP connection using a FIN message, to which the other side sends a FINACK message and waits around a bit to respond to any retransmitted FIN messages before timing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109</a:t>
            </a:fld>
            <a:endParaRPr lang="en-US"/>
          </a:p>
        </p:txBody>
      </p:sp>
    </p:spTree>
    <p:extLst>
      <p:ext uri="{BB962C8B-B14F-4D97-AF65-F5344CB8AC3E}">
        <p14:creationId xmlns:p14="http://schemas.microsoft.com/office/powerpoint/2010/main" val="25649339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110</a:t>
            </a:fld>
            <a:endParaRPr lang="en-US"/>
          </a:p>
        </p:txBody>
      </p:sp>
    </p:spTree>
    <p:extLst>
      <p:ext uri="{BB962C8B-B14F-4D97-AF65-F5344CB8AC3E}">
        <p14:creationId xmlns:p14="http://schemas.microsoft.com/office/powerpoint/2010/main" val="12907093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12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Vẽ</a:t>
            </a:r>
            <a:r>
              <a:rPr lang="en-US" dirty="0"/>
              <a:t> </a:t>
            </a:r>
            <a:r>
              <a:rPr lang="en-US" dirty="0" err="1"/>
              <a:t>biểu</a:t>
            </a:r>
            <a:r>
              <a:rPr lang="en-US" dirty="0"/>
              <a:t> </a:t>
            </a:r>
            <a:r>
              <a:rPr lang="en-US" dirty="0" err="1"/>
              <a:t>đồ</a:t>
            </a:r>
            <a:r>
              <a:rPr lang="en-US" dirty="0"/>
              <a:t> </a:t>
            </a:r>
            <a:r>
              <a:rPr lang="en-US" dirty="0" err="1"/>
              <a:t>tăng</a:t>
            </a:r>
            <a:r>
              <a:rPr lang="en-US" dirty="0"/>
              <a:t> </a:t>
            </a:r>
            <a:r>
              <a:rPr lang="en-US" dirty="0" err="1"/>
              <a:t>tương</a:t>
            </a:r>
            <a:r>
              <a:rPr lang="en-US" dirty="0"/>
              <a:t> </a:t>
            </a:r>
            <a:r>
              <a:rPr lang="en-US" dirty="0" err="1"/>
              <a:t>ứng</a:t>
            </a:r>
            <a:endParaRPr lang="en-US" dirty="0"/>
          </a:p>
        </p:txBody>
      </p:sp>
      <p:sp>
        <p:nvSpPr>
          <p:cNvPr id="4" name="Slide Number Placeholder 3"/>
          <p:cNvSpPr>
            <a:spLocks noGrp="1"/>
          </p:cNvSpPr>
          <p:nvPr>
            <p:ph type="sldNum" sz="quarter" idx="5"/>
          </p:nvPr>
        </p:nvSpPr>
        <p:spPr/>
        <p:txBody>
          <a:bodyPr/>
          <a:lstStyle/>
          <a:p>
            <a:fld id="{B4B52809-B5B7-4F41-8876-28A8C75C3ECB}" type="slidenum">
              <a:rPr lang="en-US" smtClean="0"/>
              <a:t>115</a:t>
            </a:fld>
            <a:endParaRPr lang="en-US"/>
          </a:p>
        </p:txBody>
      </p:sp>
    </p:spTree>
    <p:extLst>
      <p:ext uri="{BB962C8B-B14F-4D97-AF65-F5344CB8AC3E}">
        <p14:creationId xmlns:p14="http://schemas.microsoft.com/office/powerpoint/2010/main" val="33614029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118</a:t>
            </a:fld>
            <a:endParaRPr lang="en-US"/>
          </a:p>
        </p:txBody>
      </p:sp>
    </p:spTree>
    <p:extLst>
      <p:ext uri="{BB962C8B-B14F-4D97-AF65-F5344CB8AC3E}">
        <p14:creationId xmlns:p14="http://schemas.microsoft.com/office/powerpoint/2010/main" val="34388632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18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638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8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9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0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124</a:t>
            </a:fld>
            <a:endParaRPr lang="en-US"/>
          </a:p>
        </p:txBody>
      </p:sp>
    </p:spTree>
    <p:extLst>
      <p:ext uri="{BB962C8B-B14F-4D97-AF65-F5344CB8AC3E}">
        <p14:creationId xmlns:p14="http://schemas.microsoft.com/office/powerpoint/2010/main" val="3370746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70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Làm</a:t>
            </a:r>
            <a:r>
              <a:rPr lang="en-US"/>
              <a:t> </a:t>
            </a:r>
            <a:r>
              <a:rPr lang="en-US" err="1"/>
              <a:t>thế</a:t>
            </a:r>
            <a:r>
              <a:rPr lang="en-US"/>
              <a:t> </a:t>
            </a:r>
            <a:r>
              <a:rPr lang="en-US" err="1"/>
              <a:t>nào</a:t>
            </a:r>
            <a:r>
              <a:rPr lang="en-US"/>
              <a:t> </a:t>
            </a:r>
            <a:r>
              <a:rPr lang="en-US" err="1"/>
              <a:t>mà</a:t>
            </a:r>
            <a:r>
              <a:rPr lang="en-US"/>
              <a:t> </a:t>
            </a:r>
            <a:r>
              <a:rPr lang="en-US" err="1"/>
              <a:t>tầng</a:t>
            </a:r>
            <a:r>
              <a:rPr lang="en-US"/>
              <a:t> </a:t>
            </a:r>
            <a:r>
              <a:rPr lang="en-US" err="1"/>
              <a:t>vận</a:t>
            </a:r>
            <a:r>
              <a:rPr lang="en-US"/>
              <a:t> </a:t>
            </a:r>
            <a:r>
              <a:rPr lang="en-US" err="1"/>
              <a:t>chuyển</a:t>
            </a:r>
            <a:r>
              <a:rPr lang="en-US"/>
              <a:t> </a:t>
            </a:r>
            <a:r>
              <a:rPr lang="en-US" err="1"/>
              <a:t>biết</a:t>
            </a:r>
            <a:r>
              <a:rPr lang="en-US"/>
              <a:t> </a:t>
            </a:r>
            <a:r>
              <a:rPr lang="en-US" err="1"/>
              <a:t>gửi</a:t>
            </a:r>
            <a:r>
              <a:rPr lang="en-US"/>
              <a:t> </a:t>
            </a:r>
            <a:r>
              <a:rPr lang="en-US" err="1"/>
              <a:t>đúng</a:t>
            </a:r>
            <a:r>
              <a:rPr lang="en-US"/>
              <a:t> message </a:t>
            </a:r>
            <a:r>
              <a:rPr lang="en-US" err="1"/>
              <a:t>tới</a:t>
            </a:r>
            <a:r>
              <a:rPr lang="en-US"/>
              <a:t> </a:t>
            </a:r>
            <a:r>
              <a:rPr lang="en-US" err="1"/>
              <a:t>trình</a:t>
            </a:r>
            <a:r>
              <a:rPr lang="en-US"/>
              <a:t> </a:t>
            </a:r>
            <a:r>
              <a:rPr lang="en-US" err="1"/>
              <a:t>duyệt</a:t>
            </a:r>
            <a:r>
              <a:rPr lang="en-US"/>
              <a:t> Firefox </a:t>
            </a:r>
            <a:r>
              <a:rPr lang="en-US" err="1"/>
              <a:t>thay</a:t>
            </a:r>
            <a:r>
              <a:rPr lang="en-US"/>
              <a:t> </a:t>
            </a:r>
            <a:r>
              <a:rPr lang="en-US" err="1"/>
              <a:t>vì</a:t>
            </a:r>
            <a:r>
              <a:rPr lang="en-US"/>
              <a:t> Netflix </a:t>
            </a:r>
            <a:r>
              <a:rPr lang="en-US" err="1"/>
              <a:t>hoặc</a:t>
            </a:r>
            <a:r>
              <a:rPr lang="en-US"/>
              <a:t> Skype?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191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4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a:t>
            </a:r>
            <a:r>
              <a:rPr lang="en-US" err="1"/>
              <a:t>từ</a:t>
            </a:r>
            <a:r>
              <a:rPr lang="en-US"/>
              <a:t> “Multiplexing” </a:t>
            </a:r>
            <a:r>
              <a:rPr lang="en-US" err="1"/>
              <a:t>và</a:t>
            </a:r>
            <a:r>
              <a:rPr lang="en-US"/>
              <a:t> “Demultiplexing” </a:t>
            </a:r>
            <a:r>
              <a:rPr lang="en-US" err="1"/>
              <a:t>không</a:t>
            </a:r>
            <a:r>
              <a:rPr lang="en-US"/>
              <a:t> </a:t>
            </a:r>
            <a:r>
              <a:rPr lang="en-US" err="1"/>
              <a:t>dịch</a:t>
            </a:r>
            <a:r>
              <a:rPr lang="en-US"/>
              <a:t>.</a:t>
            </a:r>
          </a:p>
          <a:p>
            <a:r>
              <a:rPr lang="en-US"/>
              <a:t>“Multiplexing” </a:t>
            </a:r>
            <a:r>
              <a:rPr lang="en-US" err="1"/>
              <a:t>tại</a:t>
            </a:r>
            <a:r>
              <a:rPr lang="en-US"/>
              <a:t> </a:t>
            </a:r>
            <a:r>
              <a:rPr lang="en-US" err="1"/>
              <a:t>bên</a:t>
            </a:r>
            <a:r>
              <a:rPr lang="en-US"/>
              <a:t> </a:t>
            </a:r>
            <a:r>
              <a:rPr lang="en-US" err="1"/>
              <a:t>gửi</a:t>
            </a:r>
            <a:r>
              <a:rPr lang="en-US"/>
              <a:t>:</a:t>
            </a:r>
          </a:p>
          <a:p>
            <a:r>
              <a:rPr lang="en-US" err="1"/>
              <a:t>Nhận</a:t>
            </a:r>
            <a:r>
              <a:rPr lang="en-US"/>
              <a:t> </a:t>
            </a:r>
            <a:r>
              <a:rPr lang="en-US" err="1"/>
              <a:t>dữ</a:t>
            </a:r>
            <a:r>
              <a:rPr lang="en-US"/>
              <a:t> </a:t>
            </a:r>
            <a:r>
              <a:rPr lang="en-US" err="1"/>
              <a:t>liệu</a:t>
            </a:r>
            <a:r>
              <a:rPr lang="en-US"/>
              <a:t> </a:t>
            </a:r>
            <a:r>
              <a:rPr lang="en-US" err="1"/>
              <a:t>từ</a:t>
            </a:r>
            <a:r>
              <a:rPr lang="en-US"/>
              <a:t> socket, </a:t>
            </a:r>
            <a:r>
              <a:rPr lang="en-US" err="1"/>
              <a:t>thêm</a:t>
            </a:r>
            <a:r>
              <a:rPr lang="en-US"/>
              <a:t> header </a:t>
            </a:r>
            <a:r>
              <a:rPr lang="en-US" err="1"/>
              <a:t>của</a:t>
            </a:r>
            <a:r>
              <a:rPr lang="en-US"/>
              <a:t> </a:t>
            </a:r>
            <a:r>
              <a:rPr lang="en-US" err="1"/>
              <a:t>tầng</a:t>
            </a:r>
            <a:r>
              <a:rPr lang="en-US"/>
              <a:t> </a:t>
            </a:r>
            <a:r>
              <a:rPr lang="en-US" err="1"/>
              <a:t>vận</a:t>
            </a:r>
            <a:r>
              <a:rPr lang="en-US"/>
              <a:t> </a:t>
            </a:r>
            <a:r>
              <a:rPr lang="en-US" err="1"/>
              <a:t>chuyển</a:t>
            </a:r>
            <a:r>
              <a:rPr lang="en-US"/>
              <a:t>.</a:t>
            </a:r>
          </a:p>
          <a:p>
            <a:r>
              <a:rPr lang="en-US"/>
              <a:t>“Demultiplexing” </a:t>
            </a:r>
            <a:r>
              <a:rPr lang="en-US" err="1"/>
              <a:t>tại</a:t>
            </a:r>
            <a:r>
              <a:rPr lang="en-US"/>
              <a:t> </a:t>
            </a:r>
            <a:r>
              <a:rPr lang="en-US" err="1"/>
              <a:t>bên</a:t>
            </a:r>
            <a:r>
              <a:rPr lang="en-US"/>
              <a:t> </a:t>
            </a:r>
            <a:r>
              <a:rPr lang="en-US" err="1"/>
              <a:t>nhận</a:t>
            </a:r>
            <a:r>
              <a:rPr lang="en-US"/>
              <a:t>:</a:t>
            </a:r>
          </a:p>
          <a:p>
            <a:r>
              <a:rPr lang="en-US" err="1"/>
              <a:t>Sử</a:t>
            </a:r>
            <a:r>
              <a:rPr lang="en-US"/>
              <a:t> </a:t>
            </a:r>
            <a:r>
              <a:rPr lang="en-US" err="1"/>
              <a:t>dụng</a:t>
            </a:r>
            <a:r>
              <a:rPr lang="en-US"/>
              <a:t> </a:t>
            </a:r>
            <a:r>
              <a:rPr lang="en-US" err="1"/>
              <a:t>thông</a:t>
            </a:r>
            <a:r>
              <a:rPr lang="en-US"/>
              <a:t> tin </a:t>
            </a:r>
            <a:r>
              <a:rPr lang="en-US" err="1"/>
              <a:t>trong</a:t>
            </a:r>
            <a:r>
              <a:rPr lang="en-US"/>
              <a:t> header </a:t>
            </a:r>
            <a:r>
              <a:rPr lang="en-US" err="1"/>
              <a:t>để</a:t>
            </a:r>
            <a:r>
              <a:rPr lang="en-US"/>
              <a:t> </a:t>
            </a:r>
            <a:r>
              <a:rPr lang="en-US" err="1"/>
              <a:t>chuyển</a:t>
            </a:r>
            <a:r>
              <a:rPr lang="en-US"/>
              <a:t> segment </a:t>
            </a:r>
            <a:r>
              <a:rPr lang="en-US" err="1"/>
              <a:t>nhận</a:t>
            </a:r>
            <a:r>
              <a:rPr lang="en-US"/>
              <a:t> </a:t>
            </a:r>
            <a:r>
              <a:rPr lang="en-US" err="1"/>
              <a:t>được</a:t>
            </a:r>
            <a:r>
              <a:rPr lang="en-US"/>
              <a:t> </a:t>
            </a:r>
            <a:r>
              <a:rPr lang="en-US" err="1"/>
              <a:t>đến</a:t>
            </a:r>
            <a:r>
              <a:rPr lang="en-US"/>
              <a:t> </a:t>
            </a:r>
            <a:r>
              <a:rPr lang="en-US" err="1"/>
              <a:t>đúng</a:t>
            </a:r>
            <a:r>
              <a:rPr lang="en-US"/>
              <a:t> socket.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host </a:t>
            </a:r>
            <a:r>
              <a:rPr lang="en-US" err="1"/>
              <a:t>nhận</a:t>
            </a:r>
            <a:r>
              <a:rPr lang="en-US"/>
              <a:t> </a:t>
            </a:r>
            <a:r>
              <a:rPr lang="en-US" err="1"/>
              <a:t>được</a:t>
            </a:r>
            <a:r>
              <a:rPr lang="en-US"/>
              <a:t> </a:t>
            </a:r>
            <a:r>
              <a:rPr lang="en-US" err="1"/>
              <a:t>một</a:t>
            </a:r>
            <a:r>
              <a:rPr lang="en-US"/>
              <a:t> IP datagram (</a:t>
            </a:r>
            <a:r>
              <a:rPr lang="en-US" err="1"/>
              <a:t>đơn</a:t>
            </a:r>
            <a:r>
              <a:rPr lang="en-US"/>
              <a:t> </a:t>
            </a:r>
            <a:r>
              <a:rPr lang="en-US" err="1"/>
              <a:t>vị</a:t>
            </a:r>
            <a:r>
              <a:rPr lang="en-US"/>
              <a:t> </a:t>
            </a:r>
            <a:r>
              <a:rPr lang="en-US" err="1"/>
              <a:t>dữ</a:t>
            </a:r>
            <a:r>
              <a:rPr lang="en-US"/>
              <a:t> </a:t>
            </a:r>
            <a:r>
              <a:rPr lang="en-US" err="1"/>
              <a:t>liệu</a:t>
            </a:r>
            <a:r>
              <a:rPr lang="en-US"/>
              <a:t> ở </a:t>
            </a:r>
            <a:r>
              <a:rPr lang="en-US" err="1"/>
              <a:t>tầng</a:t>
            </a:r>
            <a:r>
              <a:rPr lang="en-US"/>
              <a:t> </a:t>
            </a:r>
            <a:r>
              <a:rPr lang="en-US" err="1"/>
              <a:t>mạng</a:t>
            </a:r>
            <a:r>
              <a:rPr lang="en-US"/>
              <a:t>)</a:t>
            </a:r>
          </a:p>
          <a:p>
            <a:pPr marL="171450" indent="-171450">
              <a:buFontTx/>
              <a:buChar char="-"/>
            </a:pPr>
            <a:r>
              <a:rPr lang="en-US" err="1"/>
              <a:t>Mỗi</a:t>
            </a:r>
            <a:r>
              <a:rPr lang="en-US"/>
              <a:t> datagram </a:t>
            </a:r>
            <a:r>
              <a:rPr lang="en-US" err="1"/>
              <a:t>có</a:t>
            </a:r>
            <a:r>
              <a:rPr lang="en-US"/>
              <a:t> </a:t>
            </a:r>
            <a:r>
              <a:rPr lang="en-US" err="1"/>
              <a:t>địa</a:t>
            </a:r>
            <a:r>
              <a:rPr lang="en-US"/>
              <a:t> </a:t>
            </a:r>
            <a:r>
              <a:rPr lang="en-US" err="1"/>
              <a:t>chỉ</a:t>
            </a:r>
            <a:r>
              <a:rPr lang="en-US"/>
              <a:t> IP </a:t>
            </a:r>
            <a:r>
              <a:rPr lang="en-US" err="1"/>
              <a:t>nguồn</a:t>
            </a:r>
            <a:r>
              <a:rPr lang="en-US"/>
              <a:t> </a:t>
            </a:r>
            <a:r>
              <a:rPr lang="en-US" err="1"/>
              <a:t>và</a:t>
            </a:r>
            <a:r>
              <a:rPr lang="en-US"/>
              <a:t> IP </a:t>
            </a:r>
            <a:r>
              <a:rPr lang="en-US" err="1"/>
              <a:t>đích</a:t>
            </a:r>
            <a:endParaRPr lang="en-US"/>
          </a:p>
          <a:p>
            <a:pPr marL="171450" indent="-171450">
              <a:buFontTx/>
              <a:buChar char="-"/>
            </a:pPr>
            <a:r>
              <a:rPr lang="en-US" err="1"/>
              <a:t>Mỗi</a:t>
            </a:r>
            <a:r>
              <a:rPr lang="en-US"/>
              <a:t> datagram </a:t>
            </a:r>
            <a:r>
              <a:rPr lang="en-US" err="1"/>
              <a:t>này</a:t>
            </a:r>
            <a:r>
              <a:rPr lang="en-US"/>
              <a:t> </a:t>
            </a:r>
            <a:r>
              <a:rPr lang="en-US" err="1"/>
              <a:t>chứa</a:t>
            </a:r>
            <a:r>
              <a:rPr lang="en-US"/>
              <a:t> 1 segment (</a:t>
            </a:r>
            <a:r>
              <a:rPr lang="en-US" err="1"/>
              <a:t>đơn</a:t>
            </a:r>
            <a:r>
              <a:rPr lang="en-US"/>
              <a:t> </a:t>
            </a:r>
            <a:r>
              <a:rPr lang="en-US" err="1"/>
              <a:t>vị</a:t>
            </a:r>
            <a:r>
              <a:rPr lang="en-US"/>
              <a:t> </a:t>
            </a:r>
            <a:r>
              <a:rPr lang="en-US" err="1"/>
              <a:t>dữ</a:t>
            </a:r>
            <a:r>
              <a:rPr lang="en-US"/>
              <a:t> </a:t>
            </a:r>
            <a:r>
              <a:rPr lang="en-US" err="1"/>
              <a:t>liệu</a:t>
            </a:r>
            <a:r>
              <a:rPr lang="en-US"/>
              <a:t> </a:t>
            </a:r>
            <a:r>
              <a:rPr lang="en-US" err="1"/>
              <a:t>của</a:t>
            </a:r>
            <a:r>
              <a:rPr lang="en-US"/>
              <a:t> </a:t>
            </a:r>
            <a:r>
              <a:rPr lang="en-US" err="1"/>
              <a:t>tầng</a:t>
            </a:r>
            <a:r>
              <a:rPr lang="en-US"/>
              <a:t> </a:t>
            </a:r>
            <a:r>
              <a:rPr lang="en-US" err="1"/>
              <a:t>vận</a:t>
            </a:r>
            <a:r>
              <a:rPr lang="en-US"/>
              <a:t> </a:t>
            </a:r>
            <a:r>
              <a:rPr lang="en-US" err="1"/>
              <a:t>chuyển</a:t>
            </a:r>
            <a:r>
              <a:rPr lang="en-US"/>
              <a:t>)</a:t>
            </a:r>
          </a:p>
          <a:p>
            <a:pPr marL="171450" indent="-171450">
              <a:buFontTx/>
              <a:buChar char="-"/>
            </a:pPr>
            <a:r>
              <a:rPr lang="en-US" err="1"/>
              <a:t>Mỗi</a:t>
            </a:r>
            <a:r>
              <a:rPr lang="en-US"/>
              <a:t> segment </a:t>
            </a:r>
            <a:r>
              <a:rPr lang="en-US" err="1"/>
              <a:t>có</a:t>
            </a:r>
            <a:r>
              <a:rPr lang="en-US"/>
              <a:t> port </a:t>
            </a:r>
            <a:r>
              <a:rPr lang="en-US" err="1"/>
              <a:t>nguồn</a:t>
            </a:r>
            <a:r>
              <a:rPr lang="en-US"/>
              <a:t> </a:t>
            </a:r>
            <a:r>
              <a:rPr lang="en-US" err="1"/>
              <a:t>và</a:t>
            </a:r>
            <a:r>
              <a:rPr lang="en-US"/>
              <a:t> port </a:t>
            </a:r>
            <a:r>
              <a:rPr lang="en-US" err="1"/>
              <a:t>đich</a:t>
            </a:r>
            <a:endParaRPr lang="en-US"/>
          </a:p>
          <a:p>
            <a:pPr marL="0" indent="0">
              <a:buFontTx/>
              <a:buNone/>
            </a:pPr>
            <a:r>
              <a:rPr lang="en-US" err="1"/>
              <a:t>Lúc</a:t>
            </a:r>
            <a:r>
              <a:rPr lang="en-US"/>
              <a:t> </a:t>
            </a:r>
            <a:r>
              <a:rPr lang="en-US" err="1"/>
              <a:t>này</a:t>
            </a:r>
            <a:r>
              <a:rPr lang="en-US"/>
              <a:t>, host </a:t>
            </a:r>
            <a:r>
              <a:rPr lang="en-US" err="1"/>
              <a:t>dùng</a:t>
            </a:r>
            <a:r>
              <a:rPr lang="en-US"/>
              <a:t> </a:t>
            </a:r>
            <a:r>
              <a:rPr lang="en-US" err="1"/>
              <a:t>địa</a:t>
            </a:r>
            <a:r>
              <a:rPr lang="en-US"/>
              <a:t> </a:t>
            </a:r>
            <a:r>
              <a:rPr lang="en-US" err="1"/>
              <a:t>chỉ</a:t>
            </a:r>
            <a:r>
              <a:rPr lang="en-US"/>
              <a:t> IP </a:t>
            </a:r>
            <a:r>
              <a:rPr lang="en-US" err="1"/>
              <a:t>và</a:t>
            </a:r>
            <a:r>
              <a:rPr lang="en-US"/>
              <a:t> port </a:t>
            </a:r>
            <a:r>
              <a:rPr lang="en-US" err="1"/>
              <a:t>để</a:t>
            </a:r>
            <a:r>
              <a:rPr lang="en-US"/>
              <a:t> </a:t>
            </a:r>
            <a:r>
              <a:rPr lang="en-US" err="1"/>
              <a:t>chuyển</a:t>
            </a:r>
            <a:r>
              <a:rPr lang="en-US"/>
              <a:t> segment </a:t>
            </a:r>
            <a:r>
              <a:rPr lang="en-US" err="1"/>
              <a:t>đến</a:t>
            </a:r>
            <a:r>
              <a:rPr lang="en-US"/>
              <a:t> </a:t>
            </a:r>
            <a:r>
              <a:rPr lang="en-US" err="1"/>
              <a:t>đúng</a:t>
            </a:r>
            <a:r>
              <a:rPr lang="en-US"/>
              <a:t> socket </a:t>
            </a:r>
            <a:r>
              <a:rPr lang="en-US" err="1"/>
              <a:t>tương</a:t>
            </a:r>
            <a:r>
              <a:rPr lang="en-US"/>
              <a:t> </a:t>
            </a:r>
            <a:r>
              <a:rPr lang="en-US" err="1"/>
              <a:t>ứng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306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TCP socket </a:t>
            </a:r>
            <a:r>
              <a:rPr lang="en-US" err="1"/>
              <a:t>được</a:t>
            </a:r>
            <a:r>
              <a:rPr lang="en-US"/>
              <a:t> </a:t>
            </a:r>
            <a:r>
              <a:rPr lang="en-US" err="1"/>
              <a:t>xác</a:t>
            </a:r>
            <a:r>
              <a:rPr lang="en-US"/>
              <a:t> </a:t>
            </a:r>
            <a:r>
              <a:rPr lang="en-US" err="1"/>
              <a:t>định</a:t>
            </a:r>
            <a:r>
              <a:rPr lang="en-US"/>
              <a:t> </a:t>
            </a:r>
            <a:r>
              <a:rPr lang="en-US" err="1"/>
              <a:t>bởi</a:t>
            </a:r>
            <a:r>
              <a:rPr lang="en-US"/>
              <a:t> 4-tuple (4 </a:t>
            </a:r>
            <a:r>
              <a:rPr lang="en-US" err="1"/>
              <a:t>thông</a:t>
            </a:r>
            <a:r>
              <a:rPr lang="en-US"/>
              <a:t> tin </a:t>
            </a:r>
            <a:r>
              <a:rPr lang="en-US" err="1"/>
              <a:t>chính</a:t>
            </a:r>
            <a:r>
              <a:rPr lang="en-US"/>
              <a:t>): </a:t>
            </a:r>
          </a:p>
          <a:p>
            <a:r>
              <a:rPr lang="en-US" err="1"/>
              <a:t>Demux</a:t>
            </a:r>
            <a:r>
              <a:rPr lang="en-US"/>
              <a:t>: </a:t>
            </a:r>
            <a:r>
              <a:rPr lang="en-US" err="1"/>
              <a:t>bên</a:t>
            </a:r>
            <a:r>
              <a:rPr lang="en-US"/>
              <a:t> </a:t>
            </a:r>
            <a:r>
              <a:rPr lang="en-US" err="1"/>
              <a:t>nhận</a:t>
            </a:r>
            <a:r>
              <a:rPr lang="en-US"/>
              <a:t> </a:t>
            </a:r>
            <a:r>
              <a:rPr lang="en-US" err="1"/>
              <a:t>sử</a:t>
            </a:r>
            <a:r>
              <a:rPr lang="en-US"/>
              <a:t> </a:t>
            </a:r>
            <a:r>
              <a:rPr lang="en-US" err="1"/>
              <a:t>dụng</a:t>
            </a:r>
            <a:r>
              <a:rPr lang="en-US"/>
              <a:t> </a:t>
            </a:r>
            <a:r>
              <a:rPr lang="en-US" err="1"/>
              <a:t>cả</a:t>
            </a:r>
            <a:r>
              <a:rPr lang="en-US"/>
              <a:t> 4 </a:t>
            </a:r>
            <a:r>
              <a:rPr lang="en-US" err="1"/>
              <a:t>thông</a:t>
            </a:r>
            <a:r>
              <a:rPr lang="en-US"/>
              <a:t> tin </a:t>
            </a:r>
            <a:r>
              <a:rPr lang="en-US" err="1"/>
              <a:t>chính</a:t>
            </a:r>
            <a:r>
              <a:rPr lang="en-US"/>
              <a:t> </a:t>
            </a:r>
            <a:r>
              <a:rPr lang="en-US" err="1"/>
              <a:t>để</a:t>
            </a:r>
            <a:r>
              <a:rPr lang="en-US"/>
              <a:t> </a:t>
            </a:r>
            <a:r>
              <a:rPr lang="en-US" err="1"/>
              <a:t>chuyến</a:t>
            </a:r>
            <a:r>
              <a:rPr lang="en-US"/>
              <a:t> segment </a:t>
            </a:r>
            <a:r>
              <a:rPr lang="en-US" err="1"/>
              <a:t>đến</a:t>
            </a:r>
            <a:r>
              <a:rPr lang="en-US"/>
              <a:t> </a:t>
            </a:r>
            <a:r>
              <a:rPr lang="en-US" err="1"/>
              <a:t>đúng</a:t>
            </a:r>
            <a:r>
              <a:rPr lang="en-US"/>
              <a:t> socket</a:t>
            </a:r>
          </a:p>
          <a:p>
            <a:r>
              <a:rPr lang="en-US"/>
              <a:t>Server </a:t>
            </a:r>
            <a:r>
              <a:rPr lang="en-US" err="1"/>
              <a:t>có</a:t>
            </a:r>
            <a:r>
              <a:rPr lang="en-US"/>
              <a:t> </a:t>
            </a:r>
            <a:r>
              <a:rPr lang="en-US" err="1"/>
              <a:t>thể</a:t>
            </a:r>
            <a:r>
              <a:rPr lang="en-US"/>
              <a:t> </a:t>
            </a:r>
            <a:r>
              <a:rPr lang="en-US" err="1"/>
              <a:t>hỗ</a:t>
            </a:r>
            <a:r>
              <a:rPr lang="en-US"/>
              <a:t> </a:t>
            </a:r>
            <a:r>
              <a:rPr lang="en-US" err="1"/>
              <a:t>trợ</a:t>
            </a:r>
            <a:r>
              <a:rPr lang="en-US"/>
              <a:t> </a:t>
            </a:r>
            <a:r>
              <a:rPr lang="en-US" err="1"/>
              <a:t>nhiều</a:t>
            </a:r>
            <a:r>
              <a:rPr lang="en-US"/>
              <a:t> TCP socket </a:t>
            </a:r>
            <a:r>
              <a:rPr lang="en-US" err="1"/>
              <a:t>cùng</a:t>
            </a:r>
            <a:r>
              <a:rPr lang="en-US"/>
              <a:t> </a:t>
            </a:r>
            <a:r>
              <a:rPr lang="en-US" err="1"/>
              <a:t>lúc</a:t>
            </a:r>
            <a:r>
              <a:rPr lang="en-US"/>
              <a:t>:</a:t>
            </a:r>
          </a:p>
          <a:p>
            <a:pPr marL="171450" indent="-171450">
              <a:buFontTx/>
              <a:buChar char="-"/>
            </a:pPr>
            <a:r>
              <a:rPr lang="en-US" err="1"/>
              <a:t>Mỗi</a:t>
            </a:r>
            <a:r>
              <a:rPr lang="en-US"/>
              <a:t> socket </a:t>
            </a:r>
            <a:r>
              <a:rPr lang="en-US" err="1"/>
              <a:t>được</a:t>
            </a:r>
            <a:r>
              <a:rPr lang="en-US"/>
              <a:t> </a:t>
            </a:r>
            <a:r>
              <a:rPr lang="en-US" err="1"/>
              <a:t>xác</a:t>
            </a:r>
            <a:r>
              <a:rPr lang="en-US"/>
              <a:t> </a:t>
            </a:r>
            <a:r>
              <a:rPr lang="en-US" err="1"/>
              <a:t>định</a:t>
            </a:r>
            <a:r>
              <a:rPr lang="en-US"/>
              <a:t> </a:t>
            </a:r>
            <a:r>
              <a:rPr lang="en-US" err="1"/>
              <a:t>bởi</a:t>
            </a:r>
            <a:r>
              <a:rPr lang="en-US"/>
              <a:t> 4 </a:t>
            </a:r>
            <a:r>
              <a:rPr lang="en-US" err="1"/>
              <a:t>thông</a:t>
            </a:r>
            <a:r>
              <a:rPr lang="en-US"/>
              <a:t> tin</a:t>
            </a:r>
          </a:p>
          <a:p>
            <a:pPr marL="171450" indent="-171450">
              <a:buFontTx/>
              <a:buChar char="-"/>
            </a:pPr>
            <a:r>
              <a:rPr lang="en-US" err="1"/>
              <a:t>Mỗi</a:t>
            </a:r>
            <a:r>
              <a:rPr lang="en-US"/>
              <a:t> socket </a:t>
            </a:r>
            <a:r>
              <a:rPr lang="en-US" err="1"/>
              <a:t>tương</a:t>
            </a:r>
            <a:r>
              <a:rPr lang="en-US"/>
              <a:t> </a:t>
            </a:r>
            <a:r>
              <a:rPr lang="en-US" err="1"/>
              <a:t>ứng</a:t>
            </a:r>
            <a:r>
              <a:rPr lang="en-US"/>
              <a:t> </a:t>
            </a:r>
            <a:r>
              <a:rPr lang="en-US" err="1"/>
              <a:t>với</a:t>
            </a:r>
            <a:r>
              <a:rPr lang="en-US"/>
              <a:t> </a:t>
            </a:r>
            <a:r>
              <a:rPr lang="en-US" err="1"/>
              <a:t>một</a:t>
            </a:r>
            <a:r>
              <a:rPr lang="en-US"/>
              <a:t> client </a:t>
            </a:r>
            <a:r>
              <a:rPr lang="en-US" err="1"/>
              <a:t>đang</a:t>
            </a:r>
            <a:r>
              <a:rPr lang="en-US"/>
              <a:t> </a:t>
            </a:r>
            <a:r>
              <a:rPr lang="en-US" err="1"/>
              <a:t>kết</a:t>
            </a:r>
            <a:r>
              <a:rPr lang="en-US"/>
              <a:t> </a:t>
            </a:r>
            <a:r>
              <a:rPr lang="en-US" err="1"/>
              <a:t>nối</a:t>
            </a:r>
            <a:r>
              <a:rPr lang="en-US"/>
              <a:t> </a:t>
            </a:r>
            <a:r>
              <a:rPr lang="en-US" err="1"/>
              <a:t>với</a:t>
            </a:r>
            <a:r>
              <a:rPr lang="en-US"/>
              <a:t> </a:t>
            </a:r>
            <a:r>
              <a:rPr lang="en-US" err="1"/>
              <a:t>nó</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Transport layer: </a:t>
            </a:r>
            <a:r>
              <a:rPr lang="en-US" err="1"/>
              <a:t>Tầng</a:t>
            </a:r>
            <a:r>
              <a:rPr lang="en-US"/>
              <a:t> </a:t>
            </a:r>
            <a:r>
              <a:rPr lang="en-US" err="1"/>
              <a:t>vận</a:t>
            </a:r>
            <a:r>
              <a:rPr lang="en-US"/>
              <a:t> </a:t>
            </a:r>
            <a:r>
              <a:rPr lang="en-US" err="1"/>
              <a:t>chuyển</a:t>
            </a:r>
            <a:endParaRPr lang="en-US"/>
          </a:p>
          <a:p>
            <a:r>
              <a:rPr lang="en-US"/>
              <a:t>Principle: </a:t>
            </a:r>
            <a:r>
              <a:rPr lang="en-US" err="1"/>
              <a:t>nguyên</a:t>
            </a:r>
            <a:r>
              <a:rPr lang="en-US"/>
              <a:t> </a:t>
            </a:r>
            <a:r>
              <a:rPr lang="en-US" err="1"/>
              <a:t>tắc</a:t>
            </a:r>
            <a:r>
              <a:rPr lang="en-US"/>
              <a:t>/</a:t>
            </a:r>
            <a:r>
              <a:rPr lang="en-US" err="1"/>
              <a:t>nguồn</a:t>
            </a:r>
            <a:r>
              <a:rPr lang="en-US"/>
              <a:t> </a:t>
            </a:r>
            <a:r>
              <a:rPr lang="en-US" err="1"/>
              <a:t>gốc</a:t>
            </a:r>
            <a:endParaRPr lang="en-US"/>
          </a:p>
          <a:p>
            <a:r>
              <a:rPr lang="en-US"/>
              <a:t>Connectionless transport: </a:t>
            </a:r>
            <a:r>
              <a:rPr lang="en-US" err="1"/>
              <a:t>không</a:t>
            </a:r>
            <a:r>
              <a:rPr lang="en-US"/>
              <a:t> </a:t>
            </a:r>
            <a:r>
              <a:rPr lang="en-US" err="1"/>
              <a:t>kết</a:t>
            </a:r>
            <a:r>
              <a:rPr lang="en-US"/>
              <a:t> </a:t>
            </a:r>
            <a:r>
              <a:rPr lang="en-US" err="1"/>
              <a:t>nối</a:t>
            </a:r>
            <a:r>
              <a:rPr lang="en-US"/>
              <a:t>, </a:t>
            </a:r>
            <a:r>
              <a:rPr lang="en-US" err="1"/>
              <a:t>không</a:t>
            </a:r>
            <a:r>
              <a:rPr lang="en-US"/>
              <a:t> </a:t>
            </a:r>
            <a:r>
              <a:rPr lang="en-US" err="1"/>
              <a:t>khởi</a:t>
            </a:r>
            <a:r>
              <a:rPr lang="en-US"/>
              <a:t> </a:t>
            </a:r>
            <a:r>
              <a:rPr lang="en-US" err="1"/>
              <a:t>tạo</a:t>
            </a:r>
            <a:r>
              <a:rPr lang="en-US"/>
              <a:t> </a:t>
            </a:r>
            <a:r>
              <a:rPr lang="en-US" err="1"/>
              <a:t>kết</a:t>
            </a:r>
            <a:r>
              <a:rPr lang="en-US"/>
              <a:t> </a:t>
            </a:r>
            <a:r>
              <a:rPr lang="en-US" err="1"/>
              <a:t>nối</a:t>
            </a:r>
            <a:r>
              <a:rPr lang="en-US"/>
              <a:t> </a:t>
            </a:r>
            <a:r>
              <a:rPr lang="en-US" err="1"/>
              <a:t>trước</a:t>
            </a:r>
            <a:r>
              <a:rPr lang="en-US"/>
              <a:t> </a:t>
            </a:r>
            <a:r>
              <a:rPr lang="en-US" err="1"/>
              <a:t>khi</a:t>
            </a:r>
            <a:r>
              <a:rPr lang="en-US"/>
              <a:t> </a:t>
            </a:r>
            <a:r>
              <a:rPr lang="en-US" err="1"/>
              <a:t>vận</a:t>
            </a:r>
            <a:r>
              <a:rPr lang="en-US"/>
              <a:t> </a:t>
            </a:r>
            <a:r>
              <a:rPr lang="en-US" err="1"/>
              <a:t>chuyển</a:t>
            </a:r>
            <a:endParaRPr lang="en-US"/>
          </a:p>
          <a:p>
            <a:r>
              <a:rPr lang="en-US" sz="1200"/>
              <a:t>Connection-oriented transport: </a:t>
            </a:r>
            <a:r>
              <a:rPr lang="en-US" sz="1200" err="1"/>
              <a:t>Hướng</a:t>
            </a:r>
            <a:r>
              <a:rPr lang="en-US" sz="1200"/>
              <a:t> </a:t>
            </a:r>
            <a:r>
              <a:rPr lang="en-US" sz="1200" err="1"/>
              <a:t>kết</a:t>
            </a:r>
            <a:r>
              <a:rPr lang="en-US" sz="1200"/>
              <a:t> </a:t>
            </a:r>
            <a:r>
              <a:rPr lang="en-US" sz="1200" err="1"/>
              <a:t>nối</a:t>
            </a:r>
            <a:r>
              <a:rPr lang="en-US" sz="1200"/>
              <a:t>, </a:t>
            </a:r>
            <a:r>
              <a:rPr lang="en-US" sz="1200" err="1"/>
              <a:t>khởi</a:t>
            </a:r>
            <a:r>
              <a:rPr lang="en-US" sz="1200"/>
              <a:t> </a:t>
            </a:r>
            <a:r>
              <a:rPr lang="en-US" sz="1200" err="1"/>
              <a:t>tạo</a:t>
            </a:r>
            <a:r>
              <a:rPr lang="en-US" sz="1200"/>
              <a:t> </a:t>
            </a:r>
            <a:r>
              <a:rPr lang="en-US" sz="1200" err="1"/>
              <a:t>kết</a:t>
            </a:r>
            <a:r>
              <a:rPr lang="en-US" sz="1200"/>
              <a:t> </a:t>
            </a:r>
            <a:r>
              <a:rPr lang="en-US" sz="1200" err="1"/>
              <a:t>nối</a:t>
            </a:r>
            <a:r>
              <a:rPr lang="en-US" sz="1200"/>
              <a:t> </a:t>
            </a:r>
            <a:r>
              <a:rPr lang="en-US" sz="1200" err="1"/>
              <a:t>trước</a:t>
            </a:r>
            <a:r>
              <a:rPr lang="en-US" sz="1200"/>
              <a:t> </a:t>
            </a:r>
            <a:r>
              <a:rPr lang="en-US" sz="1200" err="1"/>
              <a:t>khi</a:t>
            </a:r>
            <a:r>
              <a:rPr lang="en-US" sz="1200"/>
              <a:t> </a:t>
            </a:r>
            <a:r>
              <a:rPr lang="en-US" sz="1200" err="1"/>
              <a:t>vận</a:t>
            </a:r>
            <a:r>
              <a:rPr lang="en-US" sz="1200"/>
              <a:t> </a:t>
            </a:r>
            <a:r>
              <a:rPr lang="en-US" sz="1200" err="1"/>
              <a:t>chuyển</a:t>
            </a:r>
            <a:r>
              <a:rPr lang="en-US" sz="1200"/>
              <a:t> </a:t>
            </a:r>
            <a:r>
              <a:rPr lang="en-US" sz="1200" err="1"/>
              <a:t>và</a:t>
            </a:r>
            <a:r>
              <a:rPr lang="en-US" sz="1200"/>
              <a:t> </a:t>
            </a:r>
            <a:r>
              <a:rPr lang="en-US" sz="1200" err="1"/>
              <a:t>đóng</a:t>
            </a:r>
            <a:r>
              <a:rPr lang="en-US" sz="1200"/>
              <a:t> </a:t>
            </a:r>
            <a:r>
              <a:rPr lang="en-US" sz="1200" err="1"/>
              <a:t>kết</a:t>
            </a:r>
            <a:r>
              <a:rPr lang="en-US" sz="1200"/>
              <a:t> </a:t>
            </a:r>
            <a:r>
              <a:rPr lang="en-US" sz="1200" err="1"/>
              <a:t>nối</a:t>
            </a:r>
            <a:r>
              <a:rPr lang="en-US" sz="1200"/>
              <a:t> </a:t>
            </a:r>
            <a:r>
              <a:rPr lang="en-US" sz="1200" err="1"/>
              <a:t>khi</a:t>
            </a:r>
            <a:r>
              <a:rPr lang="en-US" sz="1200"/>
              <a:t> </a:t>
            </a:r>
            <a:r>
              <a:rPr lang="en-US" sz="1200" err="1"/>
              <a:t>kết</a:t>
            </a:r>
            <a:r>
              <a:rPr lang="en-US" sz="1200"/>
              <a:t> </a:t>
            </a:r>
            <a:r>
              <a:rPr lang="en-US" sz="1200" err="1"/>
              <a:t>thúc</a:t>
            </a:r>
            <a:r>
              <a:rPr lang="en-US" sz="1200"/>
              <a:t> </a:t>
            </a:r>
            <a:r>
              <a:rPr lang="en-US" sz="1200" err="1"/>
              <a:t>vận</a:t>
            </a:r>
            <a:r>
              <a:rPr lang="en-US" sz="1200"/>
              <a:t> </a:t>
            </a:r>
            <a:r>
              <a:rPr lang="en-US" sz="1200" err="1"/>
              <a:t>chuyển</a:t>
            </a:r>
            <a:endParaRPr lang="en-US"/>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segment, </a:t>
            </a:r>
            <a:r>
              <a:rPr lang="en-US" err="1"/>
              <a:t>tất</a:t>
            </a:r>
            <a:r>
              <a:rPr lang="en-US"/>
              <a:t> </a:t>
            </a:r>
            <a:r>
              <a:rPr lang="en-US" err="1"/>
              <a:t>cả</a:t>
            </a:r>
            <a:r>
              <a:rPr lang="en-US"/>
              <a:t> segments </a:t>
            </a:r>
            <a:r>
              <a:rPr lang="en-US" err="1"/>
              <a:t>đến</a:t>
            </a:r>
            <a:r>
              <a:rPr lang="en-US"/>
              <a:t> </a:t>
            </a:r>
            <a:r>
              <a:rPr lang="en-US" err="1"/>
              <a:t>được</a:t>
            </a:r>
            <a:r>
              <a:rPr lang="en-US"/>
              <a:t> </a:t>
            </a:r>
            <a:r>
              <a:rPr lang="en-US" err="1"/>
              <a:t>đưa</a:t>
            </a:r>
            <a:r>
              <a:rPr lang="en-US"/>
              <a:t> </a:t>
            </a:r>
            <a:r>
              <a:rPr lang="en-US" err="1"/>
              <a:t>đến</a:t>
            </a:r>
            <a:r>
              <a:rPr lang="en-US"/>
              <a:t> </a:t>
            </a:r>
            <a:r>
              <a:rPr lang="en-US" err="1"/>
              <a:t>máy</a:t>
            </a:r>
            <a:r>
              <a:rPr lang="en-US"/>
              <a:t> </a:t>
            </a:r>
            <a:r>
              <a:rPr lang="en-US" err="1"/>
              <a:t>có</a:t>
            </a:r>
            <a:r>
              <a:rPr lang="en-US"/>
              <a:t> </a:t>
            </a:r>
            <a:r>
              <a:rPr lang="en-US" err="1"/>
              <a:t>địa</a:t>
            </a:r>
            <a:r>
              <a:rPr lang="en-US"/>
              <a:t> </a:t>
            </a:r>
            <a:r>
              <a:rPr lang="en-US" err="1"/>
              <a:t>chỉ</a:t>
            </a:r>
            <a:r>
              <a:rPr lang="en-US"/>
              <a:t> B, port </a:t>
            </a:r>
            <a:r>
              <a:rPr lang="en-US" err="1"/>
              <a:t>đích</a:t>
            </a:r>
            <a:r>
              <a:rPr lang="en-US"/>
              <a:t> 80 </a:t>
            </a:r>
            <a:r>
              <a:rPr lang="en-US" err="1"/>
              <a:t>được</a:t>
            </a:r>
            <a:r>
              <a:rPr lang="en-US"/>
              <a:t> </a:t>
            </a:r>
            <a:r>
              <a:rPr lang="en-US" err="1"/>
              <a:t>xử</a:t>
            </a:r>
            <a:r>
              <a:rPr lang="en-US"/>
              <a:t> </a:t>
            </a:r>
            <a:r>
              <a:rPr lang="en-US" err="1"/>
              <a:t>lý</a:t>
            </a:r>
            <a:r>
              <a:rPr lang="en-US"/>
              <a:t> </a:t>
            </a:r>
            <a:r>
              <a:rPr lang="en-US" err="1"/>
              <a:t>đưa</a:t>
            </a:r>
            <a:r>
              <a:rPr lang="en-US"/>
              <a:t> </a:t>
            </a:r>
            <a:r>
              <a:rPr lang="en-US" err="1"/>
              <a:t>đến</a:t>
            </a:r>
            <a:r>
              <a:rPr lang="en-US"/>
              <a:t> </a:t>
            </a:r>
            <a:r>
              <a:rPr lang="en-US" err="1"/>
              <a:t>các</a:t>
            </a:r>
            <a:r>
              <a:rPr lang="en-US"/>
              <a:t> socket </a:t>
            </a:r>
            <a:r>
              <a:rPr lang="en-US" err="1"/>
              <a:t>khác</a:t>
            </a:r>
            <a:r>
              <a:rPr lang="en-US"/>
              <a:t> </a:t>
            </a:r>
            <a:r>
              <a:rPr lang="en-US" err="1"/>
              <a:t>nhau</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Multiplexing, demultiplexing: </a:t>
            </a:r>
            <a:r>
              <a:rPr lang="en-US" err="1"/>
              <a:t>dựa</a:t>
            </a:r>
            <a:r>
              <a:rPr lang="en-US"/>
              <a:t> </a:t>
            </a:r>
            <a:r>
              <a:rPr lang="en-US" err="1"/>
              <a:t>trên</a:t>
            </a:r>
            <a:r>
              <a:rPr lang="en-US"/>
              <a:t> </a:t>
            </a:r>
            <a:r>
              <a:rPr lang="en-US" err="1"/>
              <a:t>giá</a:t>
            </a:r>
            <a:r>
              <a:rPr lang="en-US"/>
              <a:t> </a:t>
            </a:r>
            <a:r>
              <a:rPr lang="en-US" err="1"/>
              <a:t>trị</a:t>
            </a:r>
            <a:r>
              <a:rPr lang="en-US"/>
              <a:t> </a:t>
            </a:r>
            <a:r>
              <a:rPr lang="en-US" err="1"/>
              <a:t>trong</a:t>
            </a:r>
            <a:r>
              <a:rPr lang="en-US"/>
              <a:t> header </a:t>
            </a:r>
            <a:r>
              <a:rPr lang="en-US" err="1"/>
              <a:t>của</a:t>
            </a:r>
            <a:r>
              <a:rPr lang="en-US"/>
              <a:t> segment, datagram</a:t>
            </a:r>
          </a:p>
          <a:p>
            <a:r>
              <a:rPr lang="en-US"/>
              <a:t>UDP: demultiplexing </a:t>
            </a:r>
            <a:r>
              <a:rPr lang="en-US" err="1"/>
              <a:t>chỉ</a:t>
            </a:r>
            <a:r>
              <a:rPr lang="en-US"/>
              <a:t> </a:t>
            </a:r>
            <a:r>
              <a:rPr lang="en-US" err="1"/>
              <a:t>sử</a:t>
            </a:r>
            <a:r>
              <a:rPr lang="en-US"/>
              <a:t> </a:t>
            </a:r>
            <a:r>
              <a:rPr lang="en-US" err="1"/>
              <a:t>dụng</a:t>
            </a:r>
            <a:r>
              <a:rPr lang="en-US"/>
              <a:t> destination port number (only)</a:t>
            </a:r>
          </a:p>
          <a:p>
            <a:r>
              <a:rPr lang="en-US"/>
              <a:t>TCP: demultiplexing </a:t>
            </a:r>
            <a:r>
              <a:rPr lang="en-US" err="1"/>
              <a:t>sử</a:t>
            </a:r>
            <a:r>
              <a:rPr lang="en-US"/>
              <a:t> </a:t>
            </a:r>
            <a:r>
              <a:rPr lang="en-US" err="1"/>
              <a:t>dụng</a:t>
            </a:r>
            <a:r>
              <a:rPr lang="en-US"/>
              <a:t> 4 </a:t>
            </a:r>
            <a:r>
              <a:rPr lang="en-US" err="1"/>
              <a:t>thông</a:t>
            </a:r>
            <a:r>
              <a:rPr lang="en-US"/>
              <a:t> tin: source and destination IP addresses, and port numbers</a:t>
            </a:r>
          </a:p>
          <a:p>
            <a:r>
              <a:rPr lang="en-US"/>
              <a:t>Multiplexing/demultiplexing </a:t>
            </a:r>
            <a:r>
              <a:rPr lang="en-US" err="1"/>
              <a:t>hoạt</a:t>
            </a:r>
            <a:r>
              <a:rPr lang="en-US"/>
              <a:t> </a:t>
            </a:r>
            <a:r>
              <a:rPr lang="en-US" err="1"/>
              <a:t>động</a:t>
            </a:r>
            <a:r>
              <a:rPr lang="en-US"/>
              <a:t> ở </a:t>
            </a:r>
            <a:r>
              <a:rPr lang="en-US" err="1"/>
              <a:t>tất</a:t>
            </a:r>
            <a:r>
              <a:rPr lang="en-US"/>
              <a:t> </a:t>
            </a:r>
            <a:r>
              <a:rPr lang="en-US" err="1"/>
              <a:t>cả</a:t>
            </a:r>
            <a:r>
              <a:rPr lang="en-US"/>
              <a:t> </a:t>
            </a:r>
            <a:r>
              <a:rPr lang="en-US" err="1"/>
              <a:t>các</a:t>
            </a:r>
            <a:r>
              <a:rPr lang="en-US"/>
              <a:t> </a:t>
            </a:r>
            <a:r>
              <a:rPr lang="en-US" err="1"/>
              <a:t>tầng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a:p>
        </p:txBody>
      </p:sp>
    </p:spTree>
    <p:extLst>
      <p:ext uri="{BB962C8B-B14F-4D97-AF65-F5344CB8AC3E}">
        <p14:creationId xmlns:p14="http://schemas.microsoft.com/office/powerpoint/2010/main" val="258618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Một</a:t>
            </a:r>
            <a:r>
              <a:rPr lang="en-US"/>
              <a:t> </a:t>
            </a:r>
            <a:r>
              <a:rPr lang="en-US" err="1"/>
              <a:t>giao</a:t>
            </a:r>
            <a:r>
              <a:rPr lang="en-US"/>
              <a:t> </a:t>
            </a:r>
            <a:r>
              <a:rPr lang="en-US" err="1"/>
              <a:t>thức</a:t>
            </a:r>
            <a:r>
              <a:rPr lang="en-US"/>
              <a:t> </a:t>
            </a:r>
            <a:r>
              <a:rPr lang="en-US" err="1"/>
              <a:t>đơn</a:t>
            </a:r>
            <a:r>
              <a:rPr lang="en-US"/>
              <a:t> </a:t>
            </a:r>
            <a:r>
              <a:rPr lang="en-US" err="1"/>
              <a:t>giản</a:t>
            </a:r>
            <a:endParaRPr lang="en-US"/>
          </a:p>
          <a:p>
            <a:r>
              <a:rPr lang="en-US"/>
              <a:t>Cung </a:t>
            </a:r>
            <a:r>
              <a:rPr lang="en-US" err="1"/>
              <a:t>cấp</a:t>
            </a:r>
            <a:r>
              <a:rPr lang="en-US"/>
              <a:t> </a:t>
            </a:r>
            <a:r>
              <a:rPr lang="en-US" err="1"/>
              <a:t>dịch</a:t>
            </a:r>
            <a:r>
              <a:rPr lang="en-US"/>
              <a:t> </a:t>
            </a:r>
            <a:r>
              <a:rPr lang="en-US" err="1"/>
              <a:t>vụ</a:t>
            </a:r>
            <a:r>
              <a:rPr lang="en-US"/>
              <a:t> “best effort”</a:t>
            </a:r>
          </a:p>
          <a:p>
            <a:r>
              <a:rPr lang="en-US"/>
              <a:t>Segment </a:t>
            </a:r>
            <a:r>
              <a:rPr lang="en-US" err="1"/>
              <a:t>có</a:t>
            </a:r>
            <a:r>
              <a:rPr lang="en-US"/>
              <a:t> </a:t>
            </a:r>
            <a:r>
              <a:rPr lang="en-US" err="1"/>
              <a:t>thể</a:t>
            </a:r>
            <a:r>
              <a:rPr lang="en-US"/>
              <a:t> </a:t>
            </a:r>
            <a:r>
              <a:rPr lang="en-US" err="1"/>
              <a:t>mất</a:t>
            </a:r>
            <a:r>
              <a:rPr lang="en-US"/>
              <a:t>, </a:t>
            </a:r>
            <a:r>
              <a:rPr lang="en-US" err="1"/>
              <a:t>đến</a:t>
            </a:r>
            <a:r>
              <a:rPr lang="en-US"/>
              <a:t> </a:t>
            </a:r>
            <a:r>
              <a:rPr lang="en-US" err="1"/>
              <a:t>không</a:t>
            </a:r>
            <a:r>
              <a:rPr lang="en-US"/>
              <a:t> </a:t>
            </a:r>
            <a:r>
              <a:rPr lang="en-US" err="1"/>
              <a:t>đúng</a:t>
            </a:r>
            <a:r>
              <a:rPr lang="en-US"/>
              <a:t> </a:t>
            </a:r>
            <a:r>
              <a:rPr lang="en-US" err="1"/>
              <a:t>thứ</a:t>
            </a:r>
            <a:r>
              <a:rPr lang="en-US"/>
              <a:t> </a:t>
            </a:r>
            <a:r>
              <a:rPr lang="en-US" err="1"/>
              <a:t>tự</a:t>
            </a:r>
            <a:endParaRPr lang="en-US"/>
          </a:p>
          <a:p>
            <a:r>
              <a:rPr lang="en-US"/>
              <a:t>“connectionless”</a:t>
            </a:r>
          </a:p>
          <a:p>
            <a:pPr marL="171450" indent="-171450">
              <a:buFontTx/>
              <a:buChar char="-"/>
            </a:pPr>
            <a:r>
              <a:rPr lang="en-US" err="1"/>
              <a:t>Không</a:t>
            </a:r>
            <a:r>
              <a:rPr lang="en-US"/>
              <a:t> </a:t>
            </a:r>
            <a:r>
              <a:rPr lang="en-US" err="1"/>
              <a:t>có</a:t>
            </a:r>
            <a:r>
              <a:rPr lang="en-US"/>
              <a:t> </a:t>
            </a:r>
            <a:r>
              <a:rPr lang="en-US" err="1"/>
              <a:t>bước</a:t>
            </a:r>
            <a:r>
              <a:rPr lang="en-US"/>
              <a:t> </a:t>
            </a:r>
            <a:r>
              <a:rPr lang="en-US" err="1"/>
              <a:t>thiết</a:t>
            </a:r>
            <a:r>
              <a:rPr lang="en-US"/>
              <a:t> </a:t>
            </a:r>
            <a:r>
              <a:rPr lang="en-US" err="1"/>
              <a:t>lập</a:t>
            </a:r>
            <a:r>
              <a:rPr lang="en-US"/>
              <a:t> </a:t>
            </a:r>
            <a:r>
              <a:rPr lang="en-US" err="1"/>
              <a:t>kết</a:t>
            </a:r>
            <a:r>
              <a:rPr lang="en-US"/>
              <a:t> </a:t>
            </a:r>
            <a:r>
              <a:rPr lang="en-US" err="1"/>
              <a:t>nối</a:t>
            </a:r>
            <a:endParaRPr lang="en-US"/>
          </a:p>
          <a:p>
            <a:pPr marL="171450" indent="-171450">
              <a:buFontTx/>
              <a:buChar char="-"/>
            </a:pPr>
            <a:r>
              <a:rPr lang="en-US" err="1"/>
              <a:t>Mỗi</a:t>
            </a:r>
            <a:r>
              <a:rPr lang="en-US"/>
              <a:t> segment </a:t>
            </a:r>
            <a:r>
              <a:rPr lang="en-US" err="1"/>
              <a:t>được</a:t>
            </a:r>
            <a:r>
              <a:rPr lang="en-US"/>
              <a:t> </a:t>
            </a:r>
            <a:r>
              <a:rPr lang="en-US" err="1"/>
              <a:t>xử</a:t>
            </a:r>
            <a:r>
              <a:rPr lang="en-US"/>
              <a:t> </a:t>
            </a:r>
            <a:r>
              <a:rPr lang="en-US" err="1"/>
              <a:t>lý</a:t>
            </a:r>
            <a:r>
              <a:rPr lang="en-US"/>
              <a:t> </a:t>
            </a:r>
            <a:r>
              <a:rPr lang="en-US" err="1"/>
              <a:t>độc</a:t>
            </a:r>
            <a:r>
              <a:rPr lang="en-US"/>
              <a:t> </a:t>
            </a:r>
            <a:r>
              <a:rPr lang="en-US" err="1"/>
              <a:t>lập</a:t>
            </a:r>
            <a:endParaRPr lang="en-US"/>
          </a:p>
          <a:p>
            <a:pPr marL="0" indent="0">
              <a:buFontTx/>
              <a:buNone/>
            </a:pPr>
            <a:r>
              <a:rPr lang="en-US" err="1"/>
              <a:t>Tại</a:t>
            </a:r>
            <a:r>
              <a:rPr lang="en-US"/>
              <a:t> </a:t>
            </a:r>
            <a:r>
              <a:rPr lang="en-US" err="1"/>
              <a:t>sao</a:t>
            </a:r>
            <a:r>
              <a:rPr lang="en-US"/>
              <a:t> </a:t>
            </a:r>
            <a:r>
              <a:rPr lang="en-US" err="1"/>
              <a:t>dùng</a:t>
            </a:r>
            <a:r>
              <a:rPr lang="en-US"/>
              <a:t> UDP?</a:t>
            </a:r>
          </a:p>
          <a:p>
            <a:pPr marL="171450" indent="-171450">
              <a:buFontTx/>
              <a:buChar char="-"/>
            </a:pPr>
            <a:r>
              <a:rPr lang="en-US" err="1"/>
              <a:t>Không</a:t>
            </a:r>
            <a:r>
              <a:rPr lang="en-US"/>
              <a:t> </a:t>
            </a:r>
            <a:r>
              <a:rPr lang="en-US" err="1"/>
              <a:t>có</a:t>
            </a:r>
            <a:r>
              <a:rPr lang="en-US"/>
              <a:t> </a:t>
            </a:r>
            <a:r>
              <a:rPr lang="en-US" err="1"/>
              <a:t>bước</a:t>
            </a:r>
            <a:r>
              <a:rPr lang="en-US"/>
              <a:t> </a:t>
            </a:r>
            <a:r>
              <a:rPr lang="en-US" err="1"/>
              <a:t>thiết</a:t>
            </a:r>
            <a:r>
              <a:rPr lang="en-US"/>
              <a:t> </a:t>
            </a:r>
            <a:r>
              <a:rPr lang="en-US" err="1"/>
              <a:t>lập</a:t>
            </a:r>
            <a:r>
              <a:rPr lang="en-US"/>
              <a:t> </a:t>
            </a:r>
            <a:r>
              <a:rPr lang="en-US" err="1"/>
              <a:t>kết</a:t>
            </a:r>
            <a:r>
              <a:rPr lang="en-US"/>
              <a:t> </a:t>
            </a:r>
            <a:r>
              <a:rPr lang="en-US" err="1"/>
              <a:t>nối</a:t>
            </a:r>
            <a:r>
              <a:rPr lang="en-US"/>
              <a:t> (</a:t>
            </a:r>
            <a:r>
              <a:rPr lang="en-US" err="1"/>
              <a:t>bước</a:t>
            </a:r>
            <a:r>
              <a:rPr lang="en-US"/>
              <a:t> </a:t>
            </a:r>
            <a:r>
              <a:rPr lang="en-US" err="1"/>
              <a:t>này</a:t>
            </a:r>
            <a:r>
              <a:rPr lang="en-US"/>
              <a:t> </a:t>
            </a:r>
            <a:r>
              <a:rPr lang="en-US" err="1"/>
              <a:t>làm</a:t>
            </a:r>
            <a:r>
              <a:rPr lang="en-US"/>
              <a:t> </a:t>
            </a:r>
            <a:r>
              <a:rPr lang="en-US" err="1"/>
              <a:t>tăng</a:t>
            </a:r>
            <a:r>
              <a:rPr lang="en-US"/>
              <a:t> </a:t>
            </a:r>
            <a:r>
              <a:rPr lang="en-US" err="1"/>
              <a:t>độ</a:t>
            </a:r>
            <a:r>
              <a:rPr lang="en-US"/>
              <a:t> </a:t>
            </a:r>
            <a:r>
              <a:rPr lang="en-US" err="1"/>
              <a:t>trễ</a:t>
            </a:r>
            <a:r>
              <a:rPr lang="en-US"/>
              <a:t>)</a:t>
            </a:r>
          </a:p>
          <a:p>
            <a:pPr marL="171450" indent="-171450">
              <a:buFontTx/>
              <a:buChar char="-"/>
            </a:pPr>
            <a:r>
              <a:rPr lang="en-US" err="1"/>
              <a:t>Đơn</a:t>
            </a:r>
            <a:r>
              <a:rPr lang="en-US"/>
              <a:t> </a:t>
            </a:r>
            <a:r>
              <a:rPr lang="en-US" err="1"/>
              <a:t>giản</a:t>
            </a:r>
            <a:endParaRPr lang="en-US"/>
          </a:p>
          <a:p>
            <a:pPr marL="171450" indent="-171450">
              <a:buFontTx/>
              <a:buChar char="-"/>
            </a:pPr>
            <a:r>
              <a:rPr lang="en-US"/>
              <a:t>Thông tin header </a:t>
            </a:r>
            <a:r>
              <a:rPr lang="en-US" err="1"/>
              <a:t>đơn</a:t>
            </a:r>
            <a:r>
              <a:rPr lang="en-US"/>
              <a:t> </a:t>
            </a:r>
            <a:r>
              <a:rPr lang="en-US" err="1"/>
              <a:t>giản</a:t>
            </a:r>
            <a:endParaRPr lang="en-US"/>
          </a:p>
          <a:p>
            <a:pPr marL="171450" indent="-171450">
              <a:buFontTx/>
              <a:buChar char="-"/>
            </a:pPr>
            <a:r>
              <a:rPr lang="en-US" err="1"/>
              <a:t>Không</a:t>
            </a:r>
            <a:r>
              <a:rPr lang="en-US"/>
              <a:t> </a:t>
            </a:r>
            <a:r>
              <a:rPr lang="en-US" err="1"/>
              <a:t>có</a:t>
            </a:r>
            <a:r>
              <a:rPr lang="en-US"/>
              <a:t> </a:t>
            </a:r>
            <a:r>
              <a:rPr lang="en-US" err="1"/>
              <a:t>điều</a:t>
            </a:r>
            <a:r>
              <a:rPr lang="en-US"/>
              <a:t> </a:t>
            </a:r>
            <a:r>
              <a:rPr lang="en-US" err="1"/>
              <a:t>khiển</a:t>
            </a:r>
            <a:r>
              <a:rPr lang="en-US"/>
              <a:t> </a:t>
            </a:r>
            <a:r>
              <a:rPr lang="en-US" err="1"/>
              <a:t>tắc</a:t>
            </a:r>
            <a:r>
              <a:rPr lang="en-US"/>
              <a:t> </a:t>
            </a:r>
            <a:r>
              <a:rPr lang="en-US" err="1"/>
              <a:t>nghẽn</a:t>
            </a:r>
            <a:r>
              <a:rPr lang="en-US"/>
              <a:t> (</a:t>
            </a:r>
            <a:r>
              <a:rPr lang="en-US" err="1"/>
              <a:t>đi</a:t>
            </a:r>
            <a:r>
              <a:rPr lang="en-US"/>
              <a:t> </a:t>
            </a:r>
            <a:r>
              <a:rPr lang="en-US" err="1"/>
              <a:t>nhanh</a:t>
            </a:r>
            <a:r>
              <a:rPr lang="en-US"/>
              <a:t> </a:t>
            </a:r>
            <a:r>
              <a:rPr lang="en-US" err="1"/>
              <a:t>nhất</a:t>
            </a:r>
            <a:r>
              <a:rPr lang="en-US"/>
              <a:t> </a:t>
            </a:r>
            <a:r>
              <a:rPr lang="en-US" err="1"/>
              <a:t>có</a:t>
            </a:r>
            <a:r>
              <a:rPr lang="en-US"/>
              <a:t> </a:t>
            </a:r>
            <a:r>
              <a:rPr lang="en-US" err="1"/>
              <a:t>thể</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Các</a:t>
            </a:r>
            <a:r>
              <a:rPr lang="en-US"/>
              <a:t> </a:t>
            </a:r>
            <a:r>
              <a:rPr lang="en-US" err="1"/>
              <a:t>ứng</a:t>
            </a:r>
            <a:r>
              <a:rPr lang="en-US"/>
              <a:t> </a:t>
            </a:r>
            <a:r>
              <a:rPr lang="en-US" err="1"/>
              <a:t>dụng</a:t>
            </a:r>
            <a:r>
              <a:rPr lang="en-US"/>
              <a:t> </a:t>
            </a:r>
            <a:r>
              <a:rPr lang="en-US" err="1"/>
              <a:t>dùng</a:t>
            </a:r>
            <a:r>
              <a:rPr lang="en-US"/>
              <a:t> UDP:</a:t>
            </a:r>
          </a:p>
          <a:p>
            <a:r>
              <a:rPr lang="en-US" err="1"/>
              <a:t>Nếu</a:t>
            </a:r>
            <a:r>
              <a:rPr lang="en-US"/>
              <a:t> </a:t>
            </a:r>
            <a:r>
              <a:rPr lang="en-US" err="1"/>
              <a:t>cần</a:t>
            </a:r>
            <a:r>
              <a:rPr lang="en-US"/>
              <a:t> </a:t>
            </a:r>
            <a:r>
              <a:rPr lang="en-US" err="1"/>
              <a:t>truyền</a:t>
            </a:r>
            <a:r>
              <a:rPr lang="en-US"/>
              <a:t> tin </a:t>
            </a:r>
            <a:r>
              <a:rPr lang="en-US" err="1"/>
              <a:t>cậy</a:t>
            </a:r>
            <a:r>
              <a:rPr lang="en-US"/>
              <a:t> qua UDP:</a:t>
            </a:r>
          </a:p>
          <a:p>
            <a:r>
              <a:rPr lang="en-US"/>
              <a:t>- </a:t>
            </a:r>
            <a:r>
              <a:rPr lang="en-US" err="1"/>
              <a:t>Xử</a:t>
            </a:r>
            <a:r>
              <a:rPr lang="en-US"/>
              <a:t> </a:t>
            </a:r>
            <a:r>
              <a:rPr lang="en-US" err="1"/>
              <a:t>lý</a:t>
            </a:r>
            <a:r>
              <a:rPr lang="en-US"/>
              <a:t> ở </a:t>
            </a:r>
            <a:r>
              <a:rPr lang="en-US" err="1"/>
              <a:t>tầng</a:t>
            </a:r>
            <a:r>
              <a:rPr lang="en-US"/>
              <a:t> </a:t>
            </a:r>
            <a:r>
              <a:rPr lang="en-US" err="1"/>
              <a:t>ứng</a:t>
            </a:r>
            <a:r>
              <a:rPr lang="en-US"/>
              <a:t> </a:t>
            </a:r>
            <a:r>
              <a:rPr lang="en-US" err="1"/>
              <a:t>dụng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this RFC – it’s only 2.5 pages!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Bên</a:t>
            </a:r>
            <a:r>
              <a:rPr lang="en-US"/>
              <a:t> </a:t>
            </a:r>
            <a:r>
              <a:rPr lang="en-US" err="1"/>
              <a:t>gửi</a:t>
            </a:r>
            <a:r>
              <a:rPr lang="en-US"/>
              <a:t>:</a:t>
            </a:r>
          </a:p>
          <a:p>
            <a:pPr marL="171450" indent="-171450">
              <a:buFontTx/>
              <a:buChar char="-"/>
            </a:pPr>
            <a:r>
              <a:rPr lang="en-US" err="1"/>
              <a:t>Nhận</a:t>
            </a:r>
            <a:r>
              <a:rPr lang="en-US"/>
              <a:t> message </a:t>
            </a:r>
            <a:r>
              <a:rPr lang="en-US" err="1"/>
              <a:t>từ</a:t>
            </a:r>
            <a:r>
              <a:rPr lang="en-US"/>
              <a:t> </a:t>
            </a:r>
            <a:r>
              <a:rPr lang="en-US" err="1"/>
              <a:t>tầng</a:t>
            </a:r>
            <a:r>
              <a:rPr lang="en-US"/>
              <a:t> </a:t>
            </a:r>
            <a:r>
              <a:rPr lang="en-US" err="1"/>
              <a:t>ứng</a:t>
            </a:r>
            <a:r>
              <a:rPr lang="en-US"/>
              <a:t> </a:t>
            </a:r>
            <a:r>
              <a:rPr lang="en-US" err="1"/>
              <a:t>dụng</a:t>
            </a:r>
            <a:r>
              <a:rPr lang="en-US"/>
              <a:t> (</a:t>
            </a:r>
            <a:r>
              <a:rPr lang="en-US" err="1"/>
              <a:t>nhận</a:t>
            </a:r>
            <a:r>
              <a:rPr lang="en-US"/>
              <a:t> </a:t>
            </a:r>
            <a:r>
              <a:rPr lang="en-US" err="1"/>
              <a:t>thư</a:t>
            </a:r>
            <a:r>
              <a:rPr lang="en-US"/>
              <a:t>)</a:t>
            </a:r>
          </a:p>
          <a:p>
            <a:pPr marL="171450" indent="-171450">
              <a:buFontTx/>
              <a:buChar char="-"/>
            </a:pPr>
            <a:r>
              <a:rPr lang="en-US" err="1"/>
              <a:t>Xác</a:t>
            </a:r>
            <a:r>
              <a:rPr lang="en-US"/>
              <a:t> </a:t>
            </a:r>
            <a:r>
              <a:rPr lang="en-US" err="1"/>
              <a:t>định</a:t>
            </a:r>
            <a:r>
              <a:rPr lang="en-US"/>
              <a:t> </a:t>
            </a:r>
            <a:r>
              <a:rPr lang="en-US" err="1"/>
              <a:t>giá</a:t>
            </a:r>
            <a:r>
              <a:rPr lang="en-US"/>
              <a:t> </a:t>
            </a:r>
            <a:r>
              <a:rPr lang="en-US" err="1"/>
              <a:t>trị</a:t>
            </a:r>
            <a:r>
              <a:rPr lang="en-US"/>
              <a:t> header (</a:t>
            </a:r>
            <a:r>
              <a:rPr lang="en-US" err="1"/>
              <a:t>thông</a:t>
            </a:r>
            <a:r>
              <a:rPr lang="en-US"/>
              <a:t> tin </a:t>
            </a:r>
            <a:r>
              <a:rPr lang="en-US" err="1"/>
              <a:t>phong</a:t>
            </a:r>
            <a:r>
              <a:rPr lang="en-US"/>
              <a:t> </a:t>
            </a:r>
            <a:r>
              <a:rPr lang="en-US" err="1"/>
              <a:t>bì</a:t>
            </a:r>
            <a:r>
              <a:rPr lang="en-US"/>
              <a:t>)</a:t>
            </a:r>
          </a:p>
          <a:p>
            <a:pPr marL="171450" indent="-171450">
              <a:buFontTx/>
              <a:buChar char="-"/>
            </a:pPr>
            <a:r>
              <a:rPr lang="en-US" err="1"/>
              <a:t>Tạo</a:t>
            </a:r>
            <a:r>
              <a:rPr lang="en-US"/>
              <a:t> segment (</a:t>
            </a:r>
            <a:r>
              <a:rPr lang="en-US" err="1"/>
              <a:t>bỏ</a:t>
            </a:r>
            <a:r>
              <a:rPr lang="en-US"/>
              <a:t> </a:t>
            </a:r>
            <a:r>
              <a:rPr lang="en-US" err="1"/>
              <a:t>thư</a:t>
            </a:r>
            <a:r>
              <a:rPr lang="en-US"/>
              <a:t> </a:t>
            </a:r>
            <a:r>
              <a:rPr lang="en-US" err="1"/>
              <a:t>vào</a:t>
            </a:r>
            <a:r>
              <a:rPr lang="en-US"/>
              <a:t> </a:t>
            </a:r>
            <a:r>
              <a:rPr lang="en-US" err="1"/>
              <a:t>phong</a:t>
            </a:r>
            <a:r>
              <a:rPr lang="en-US"/>
              <a:t> </a:t>
            </a:r>
            <a:r>
              <a:rPr lang="en-US" err="1"/>
              <a:t>bì</a:t>
            </a:r>
            <a:r>
              <a:rPr lang="en-US"/>
              <a:t>)</a:t>
            </a:r>
          </a:p>
          <a:p>
            <a:pPr marL="171450" indent="-171450">
              <a:buFontTx/>
              <a:buChar char="-"/>
            </a:pPr>
            <a:r>
              <a:rPr lang="en-US" err="1"/>
              <a:t>Chuyển</a:t>
            </a:r>
            <a:r>
              <a:rPr lang="en-US"/>
              <a:t> segment </a:t>
            </a:r>
            <a:r>
              <a:rPr lang="en-US" err="1"/>
              <a:t>đến</a:t>
            </a:r>
            <a:r>
              <a:rPr lang="en-US"/>
              <a:t> </a:t>
            </a:r>
            <a:r>
              <a:rPr lang="en-US" err="1"/>
              <a:t>tầng</a:t>
            </a:r>
            <a:r>
              <a:rPr lang="en-US"/>
              <a:t> </a:t>
            </a:r>
            <a:r>
              <a:rPr lang="en-US" err="1"/>
              <a:t>mạng</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Bên</a:t>
            </a:r>
            <a:r>
              <a:rPr lang="en-US"/>
              <a:t> </a:t>
            </a:r>
            <a:r>
              <a:rPr lang="en-US" err="1"/>
              <a:t>nhận</a:t>
            </a:r>
            <a:r>
              <a:rPr lang="en-US"/>
              <a:t>: </a:t>
            </a:r>
          </a:p>
          <a:p>
            <a:pPr marL="171450" indent="-171450">
              <a:buFontTx/>
              <a:buChar char="-"/>
            </a:pPr>
            <a:r>
              <a:rPr lang="en-US" err="1"/>
              <a:t>Nhận</a:t>
            </a:r>
            <a:r>
              <a:rPr lang="en-US"/>
              <a:t> segment </a:t>
            </a:r>
            <a:r>
              <a:rPr lang="en-US" err="1"/>
              <a:t>từ</a:t>
            </a:r>
            <a:r>
              <a:rPr lang="en-US"/>
              <a:t> </a:t>
            </a:r>
            <a:r>
              <a:rPr lang="en-US" err="1"/>
              <a:t>tầng</a:t>
            </a:r>
            <a:r>
              <a:rPr lang="en-US"/>
              <a:t> </a:t>
            </a:r>
            <a:r>
              <a:rPr lang="en-US" err="1"/>
              <a:t>mạng</a:t>
            </a:r>
            <a:endParaRPr lang="en-US"/>
          </a:p>
          <a:p>
            <a:pPr marL="171450" indent="-171450">
              <a:buFontTx/>
              <a:buChar char="-"/>
            </a:pPr>
            <a:r>
              <a:rPr lang="en-US" err="1"/>
              <a:t>Kiểm</a:t>
            </a:r>
            <a:r>
              <a:rPr lang="en-US"/>
              <a:t> </a:t>
            </a:r>
            <a:r>
              <a:rPr lang="en-US" err="1"/>
              <a:t>tra</a:t>
            </a:r>
            <a:r>
              <a:rPr lang="en-US"/>
              <a:t> </a:t>
            </a:r>
            <a:r>
              <a:rPr lang="en-US" err="1"/>
              <a:t>giá</a:t>
            </a:r>
            <a:r>
              <a:rPr lang="en-US"/>
              <a:t> </a:t>
            </a:r>
            <a:r>
              <a:rPr lang="en-US" err="1"/>
              <a:t>trị</a:t>
            </a:r>
            <a:r>
              <a:rPr lang="en-US"/>
              <a:t> header</a:t>
            </a:r>
          </a:p>
          <a:p>
            <a:pPr marL="171450" indent="-171450">
              <a:buFontTx/>
              <a:buChar char="-"/>
            </a:pPr>
            <a:r>
              <a:rPr lang="en-US" err="1"/>
              <a:t>Bỏ</a:t>
            </a:r>
            <a:r>
              <a:rPr lang="en-US"/>
              <a:t> header, </a:t>
            </a:r>
            <a:r>
              <a:rPr lang="en-US" err="1"/>
              <a:t>lấy</a:t>
            </a:r>
            <a:r>
              <a:rPr lang="en-US"/>
              <a:t> messages</a:t>
            </a:r>
          </a:p>
          <a:p>
            <a:pPr marL="171450" indent="-171450">
              <a:buFontTx/>
              <a:buChar char="-"/>
            </a:pPr>
            <a:r>
              <a:rPr lang="en-US" err="1"/>
              <a:t>Chuyển</a:t>
            </a:r>
            <a:r>
              <a:rPr lang="en-US"/>
              <a:t> message </a:t>
            </a:r>
            <a:r>
              <a:rPr lang="en-US" err="1"/>
              <a:t>đến</a:t>
            </a:r>
            <a:r>
              <a:rPr lang="en-US"/>
              <a:t> </a:t>
            </a:r>
            <a:r>
              <a:rPr lang="en-US" err="1"/>
              <a:t>tầng</a:t>
            </a:r>
            <a:r>
              <a:rPr lang="en-US"/>
              <a:t> </a:t>
            </a:r>
            <a:r>
              <a:rPr lang="en-US" err="1"/>
              <a:t>ứng</a:t>
            </a:r>
            <a:r>
              <a:rPr lang="en-US"/>
              <a:t> </a:t>
            </a:r>
            <a:r>
              <a:rPr lang="en-US" err="1"/>
              <a:t>dụng</a:t>
            </a:r>
            <a:r>
              <a:rPr lang="en-US"/>
              <a:t> qua socket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Mục</a:t>
            </a:r>
            <a:r>
              <a:rPr lang="en-US"/>
              <a:t> </a:t>
            </a:r>
            <a:r>
              <a:rPr lang="en-US" err="1"/>
              <a:t>tiêu</a:t>
            </a:r>
            <a:r>
              <a:rPr lang="en-US"/>
              <a:t>: </a:t>
            </a:r>
            <a:r>
              <a:rPr lang="en-US" err="1"/>
              <a:t>phát</a:t>
            </a:r>
            <a:r>
              <a:rPr lang="en-US"/>
              <a:t> </a:t>
            </a:r>
            <a:r>
              <a:rPr lang="en-US" err="1"/>
              <a:t>hiện</a:t>
            </a:r>
            <a:r>
              <a:rPr lang="en-US"/>
              <a:t> </a:t>
            </a:r>
            <a:r>
              <a:rPr lang="en-US" err="1"/>
              <a:t>lỗi</a:t>
            </a:r>
            <a:r>
              <a:rPr lang="en-US"/>
              <a:t> </a:t>
            </a:r>
            <a:r>
              <a:rPr lang="en-US" err="1"/>
              <a:t>trong</a:t>
            </a:r>
            <a:r>
              <a:rPr lang="en-US"/>
              <a:t> </a:t>
            </a:r>
            <a:r>
              <a:rPr lang="en-US" err="1"/>
              <a:t>quá</a:t>
            </a:r>
            <a:r>
              <a:rPr lang="en-US"/>
              <a:t> </a:t>
            </a:r>
            <a:r>
              <a:rPr lang="en-US" err="1"/>
              <a:t>trình</a:t>
            </a:r>
            <a:r>
              <a:rPr lang="en-US"/>
              <a:t> </a:t>
            </a:r>
            <a:r>
              <a:rPr lang="en-US" err="1"/>
              <a:t>truyền</a:t>
            </a:r>
            <a:r>
              <a:rPr lang="en-US"/>
              <a:t> (</a:t>
            </a:r>
            <a:r>
              <a:rPr lang="en-US" err="1"/>
              <a:t>các</a:t>
            </a:r>
            <a:r>
              <a:rPr lang="en-US"/>
              <a:t> bit </a:t>
            </a:r>
            <a:r>
              <a:rPr lang="en-US" err="1"/>
              <a:t>bị</a:t>
            </a:r>
            <a:r>
              <a:rPr lang="en-US"/>
              <a:t> </a:t>
            </a:r>
            <a:r>
              <a:rPr lang="en-US" err="1"/>
              <a:t>lỗi</a:t>
            </a:r>
            <a:r>
              <a:rPr lang="en-US"/>
              <a:t>, </a:t>
            </a:r>
            <a:r>
              <a:rPr lang="en-US" err="1"/>
              <a:t>từ</a:t>
            </a:r>
            <a:r>
              <a:rPr lang="en-US"/>
              <a:t> 0 </a:t>
            </a:r>
            <a:r>
              <a:rPr lang="en-US" err="1"/>
              <a:t>thành</a:t>
            </a:r>
            <a:r>
              <a:rPr lang="en-US"/>
              <a:t> 1 </a:t>
            </a:r>
            <a:r>
              <a:rPr lang="en-US" err="1"/>
              <a:t>hoặc</a:t>
            </a:r>
            <a:r>
              <a:rPr lang="en-US"/>
              <a:t> </a:t>
            </a:r>
            <a:r>
              <a:rPr lang="en-US" err="1"/>
              <a:t>ngược</a:t>
            </a:r>
            <a:r>
              <a:rPr lang="en-US"/>
              <a:t> </a:t>
            </a:r>
            <a:r>
              <a:rPr lang="en-US" err="1"/>
              <a:t>lại</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Mục</a:t>
            </a:r>
            <a:r>
              <a:rPr lang="en-US"/>
              <a:t> </a:t>
            </a:r>
            <a:r>
              <a:rPr lang="en-US" err="1"/>
              <a:t>tiêu</a:t>
            </a:r>
            <a:r>
              <a:rPr lang="en-US"/>
              <a:t>: </a:t>
            </a:r>
            <a:r>
              <a:rPr lang="en-US" err="1"/>
              <a:t>phát</a:t>
            </a:r>
            <a:r>
              <a:rPr lang="en-US"/>
              <a:t> </a:t>
            </a:r>
            <a:r>
              <a:rPr lang="en-US" err="1"/>
              <a:t>hiện</a:t>
            </a:r>
            <a:r>
              <a:rPr lang="en-US"/>
              <a:t> </a:t>
            </a:r>
            <a:r>
              <a:rPr lang="en-US" err="1"/>
              <a:t>lỗi</a:t>
            </a:r>
            <a:r>
              <a:rPr lang="en-US"/>
              <a:t> </a:t>
            </a:r>
            <a:r>
              <a:rPr lang="en-US" err="1"/>
              <a:t>trong</a:t>
            </a:r>
            <a:r>
              <a:rPr lang="en-US"/>
              <a:t> </a:t>
            </a:r>
            <a:r>
              <a:rPr lang="en-US" err="1"/>
              <a:t>quá</a:t>
            </a:r>
            <a:r>
              <a:rPr lang="en-US"/>
              <a:t> </a:t>
            </a:r>
            <a:r>
              <a:rPr lang="en-US" err="1"/>
              <a:t>trình</a:t>
            </a:r>
            <a:r>
              <a:rPr lang="en-US"/>
              <a:t> </a:t>
            </a:r>
            <a:r>
              <a:rPr lang="en-US" err="1"/>
              <a:t>truyền</a:t>
            </a:r>
            <a:r>
              <a:rPr lang="en-US"/>
              <a:t> (</a:t>
            </a:r>
            <a:r>
              <a:rPr lang="en-US" err="1"/>
              <a:t>các</a:t>
            </a:r>
            <a:r>
              <a:rPr lang="en-US"/>
              <a:t> bit </a:t>
            </a:r>
            <a:r>
              <a:rPr lang="en-US" err="1"/>
              <a:t>bị</a:t>
            </a:r>
            <a:r>
              <a:rPr lang="en-US"/>
              <a:t> </a:t>
            </a:r>
            <a:r>
              <a:rPr lang="en-US" err="1"/>
              <a:t>lỗi</a:t>
            </a:r>
            <a:r>
              <a:rPr lang="en-US"/>
              <a:t>, </a:t>
            </a:r>
            <a:r>
              <a:rPr lang="en-US" err="1"/>
              <a:t>từ</a:t>
            </a:r>
            <a:r>
              <a:rPr lang="en-US"/>
              <a:t> 0 </a:t>
            </a:r>
            <a:r>
              <a:rPr lang="en-US" err="1"/>
              <a:t>thành</a:t>
            </a:r>
            <a:r>
              <a:rPr lang="en-US"/>
              <a:t> 1 </a:t>
            </a:r>
            <a:r>
              <a:rPr lang="en-US" err="1"/>
              <a:t>hoặc</a:t>
            </a:r>
            <a:r>
              <a:rPr lang="en-US"/>
              <a:t> </a:t>
            </a:r>
            <a:r>
              <a:rPr lang="en-US" err="1"/>
              <a:t>ngược</a:t>
            </a:r>
            <a:r>
              <a:rPr lang="en-US"/>
              <a:t> </a:t>
            </a:r>
            <a:r>
              <a:rPr lang="en-US" err="1"/>
              <a:t>lại</a:t>
            </a:r>
            <a:r>
              <a:rPr lang="en-US"/>
              <a:t>)</a:t>
            </a:r>
          </a:p>
          <a:p>
            <a:r>
              <a:rPr lang="en-US" err="1"/>
              <a:t>Bên</a:t>
            </a:r>
            <a:r>
              <a:rPr lang="en-US"/>
              <a:t> </a:t>
            </a:r>
            <a:r>
              <a:rPr lang="en-US" err="1"/>
              <a:t>gửi</a:t>
            </a:r>
            <a:r>
              <a:rPr lang="en-US"/>
              <a:t>:</a:t>
            </a:r>
          </a:p>
          <a:p>
            <a:r>
              <a:rPr lang="en-US"/>
              <a:t>Chia </a:t>
            </a:r>
            <a:r>
              <a:rPr lang="vi-VN"/>
              <a:t>nội dung của </a:t>
            </a:r>
            <a:r>
              <a:rPr lang="en-US"/>
              <a:t>segment </a:t>
            </a:r>
            <a:r>
              <a:rPr lang="vi-VN"/>
              <a:t>(bao gồm các trường tiêu đề UDP và địa chỉ IP) dưới dạng chuỗi 16 </a:t>
            </a:r>
            <a:r>
              <a:rPr lang="vi-VN" err="1"/>
              <a:t>bit</a:t>
            </a:r>
            <a:endParaRPr lang="en-US"/>
          </a:p>
          <a:p>
            <a:r>
              <a:rPr lang="en-US"/>
              <a:t>checksum</a:t>
            </a:r>
            <a:r>
              <a:rPr lang="vi-VN"/>
              <a:t>: </a:t>
            </a:r>
            <a:r>
              <a:rPr lang="en-US" err="1"/>
              <a:t>Tính</a:t>
            </a:r>
            <a:r>
              <a:rPr lang="en-US"/>
              <a:t> </a:t>
            </a:r>
            <a:r>
              <a:rPr lang="en-US" err="1"/>
              <a:t>tổng</a:t>
            </a:r>
            <a:r>
              <a:rPr lang="en-US"/>
              <a:t> </a:t>
            </a:r>
            <a:r>
              <a:rPr lang="en-US" err="1"/>
              <a:t>bù</a:t>
            </a:r>
            <a:r>
              <a:rPr lang="en-US"/>
              <a:t> 1</a:t>
            </a:r>
          </a:p>
          <a:p>
            <a:r>
              <a:rPr lang="en-US" err="1"/>
              <a:t>Đặt</a:t>
            </a:r>
            <a:r>
              <a:rPr lang="en-US"/>
              <a:t> </a:t>
            </a:r>
            <a:r>
              <a:rPr lang="en-US" err="1"/>
              <a:t>kết</a:t>
            </a:r>
            <a:r>
              <a:rPr lang="en-US"/>
              <a:t> </a:t>
            </a:r>
            <a:r>
              <a:rPr lang="en-US" err="1"/>
              <a:t>quả</a:t>
            </a:r>
            <a:r>
              <a:rPr lang="en-US"/>
              <a:t> </a:t>
            </a:r>
            <a:r>
              <a:rPr lang="en-US" err="1"/>
              <a:t>vào</a:t>
            </a:r>
            <a:r>
              <a:rPr lang="en-US"/>
              <a:t> </a:t>
            </a:r>
            <a:r>
              <a:rPr lang="en-US" err="1"/>
              <a:t>phần</a:t>
            </a:r>
            <a:r>
              <a:rPr lang="en-US"/>
              <a:t> UDP checksum </a:t>
            </a:r>
            <a:r>
              <a:rPr lang="en-US" err="1"/>
              <a:t>trong</a:t>
            </a:r>
            <a:r>
              <a:rPr lang="en-US"/>
              <a:t> header</a:t>
            </a:r>
          </a:p>
          <a:p>
            <a:r>
              <a:rPr lang="en-US" err="1"/>
              <a:t>Bên</a:t>
            </a:r>
            <a:r>
              <a:rPr lang="en-US"/>
              <a:t> </a:t>
            </a:r>
            <a:r>
              <a:rPr lang="en-US" err="1"/>
              <a:t>nhận</a:t>
            </a:r>
            <a:r>
              <a:rPr lang="en-US"/>
              <a:t>:</a:t>
            </a:r>
          </a:p>
          <a:p>
            <a:r>
              <a:rPr lang="en-US" err="1"/>
              <a:t>Tính</a:t>
            </a:r>
            <a:r>
              <a:rPr lang="en-US"/>
              <a:t> checksum </a:t>
            </a:r>
            <a:r>
              <a:rPr lang="en-US" err="1"/>
              <a:t>của</a:t>
            </a:r>
            <a:r>
              <a:rPr lang="en-US"/>
              <a:t> segment </a:t>
            </a:r>
            <a:r>
              <a:rPr lang="en-US" err="1"/>
              <a:t>nhận</a:t>
            </a:r>
            <a:r>
              <a:rPr lang="en-US"/>
              <a:t> </a:t>
            </a:r>
            <a:r>
              <a:rPr lang="en-US" err="1"/>
              <a:t>được</a:t>
            </a:r>
            <a:endParaRPr lang="en-US"/>
          </a:p>
          <a:p>
            <a:r>
              <a:rPr lang="en-US"/>
              <a:t>So </a:t>
            </a:r>
            <a:r>
              <a:rPr lang="en-US" err="1"/>
              <a:t>sánh</a:t>
            </a:r>
            <a:r>
              <a:rPr lang="en-US"/>
              <a:t> </a:t>
            </a:r>
            <a:r>
              <a:rPr lang="en-US" err="1"/>
              <a:t>kết</a:t>
            </a:r>
            <a:r>
              <a:rPr lang="en-US"/>
              <a:t> </a:t>
            </a:r>
            <a:r>
              <a:rPr lang="en-US" err="1"/>
              <a:t>quả</a:t>
            </a:r>
            <a:r>
              <a:rPr lang="en-US"/>
              <a:t> </a:t>
            </a:r>
            <a:r>
              <a:rPr lang="en-US" err="1"/>
              <a:t>và</a:t>
            </a:r>
            <a:r>
              <a:rPr lang="en-US"/>
              <a:t> </a:t>
            </a:r>
            <a:r>
              <a:rPr lang="en-US" err="1"/>
              <a:t>phần</a:t>
            </a:r>
            <a:r>
              <a:rPr lang="en-US"/>
              <a:t> checksum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Ví</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dụ</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cộng</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2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chuỗi</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16-bit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Lưu</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ý: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nếu</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kết</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quả</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là</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17 bits,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lấy</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bit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cuối</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cùng</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bên</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trái</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cộng</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vào</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kết</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quả</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Check out the online interactive exercises for more examples: h</a:t>
            </a:r>
            <a:r>
              <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Điểm</a:t>
            </a:r>
            <a:r>
              <a:rPr lang="en-US"/>
              <a:t> </a:t>
            </a:r>
            <a:r>
              <a:rPr lang="en-US" err="1"/>
              <a:t>yếu</a:t>
            </a:r>
            <a:r>
              <a:rPr lang="en-US"/>
              <a:t>: </a:t>
            </a:r>
            <a:r>
              <a:rPr lang="en-US" err="1"/>
              <a:t>khi</a:t>
            </a:r>
            <a:r>
              <a:rPr lang="en-US"/>
              <a:t> </a:t>
            </a:r>
            <a:r>
              <a:rPr lang="en-US" err="1"/>
              <a:t>có</a:t>
            </a:r>
            <a:r>
              <a:rPr lang="en-US"/>
              <a:t> 2 bit </a:t>
            </a:r>
            <a:r>
              <a:rPr lang="en-US" err="1"/>
              <a:t>bị</a:t>
            </a:r>
            <a:r>
              <a:rPr lang="en-US"/>
              <a:t> </a:t>
            </a:r>
            <a:r>
              <a:rPr lang="en-US" err="1"/>
              <a:t>thay</a:t>
            </a:r>
            <a:r>
              <a:rPr lang="en-US"/>
              <a:t> </a:t>
            </a:r>
            <a:r>
              <a:rPr lang="en-US" err="1"/>
              <a:t>đổi</a:t>
            </a:r>
            <a:r>
              <a:rPr lang="en-US"/>
              <a:t>, checksum </a:t>
            </a:r>
            <a:r>
              <a:rPr lang="en-US" err="1"/>
              <a:t>không</a:t>
            </a:r>
            <a:r>
              <a:rPr lang="en-US"/>
              <a:t> </a:t>
            </a:r>
            <a:r>
              <a:rPr lang="en-US" err="1"/>
              <a:t>thay</a:t>
            </a:r>
            <a:r>
              <a:rPr lang="en-US"/>
              <a:t> </a:t>
            </a:r>
            <a:r>
              <a:rPr lang="en-US" err="1"/>
              <a:t>đổi</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Giao </a:t>
            </a:r>
            <a:r>
              <a:rPr lang="en-US" err="1"/>
              <a:t>thức</a:t>
            </a:r>
            <a:r>
              <a:rPr lang="en-US"/>
              <a:t> </a:t>
            </a:r>
            <a:r>
              <a:rPr lang="en-US" err="1"/>
              <a:t>đơn</a:t>
            </a:r>
            <a:r>
              <a:rPr lang="en-US"/>
              <a:t> </a:t>
            </a:r>
            <a:r>
              <a:rPr lang="en-US" err="1"/>
              <a:t>giản</a:t>
            </a:r>
            <a:r>
              <a:rPr lang="en-US"/>
              <a:t>:</a:t>
            </a:r>
          </a:p>
          <a:p>
            <a:pPr marL="171450" indent="-171450">
              <a:buFontTx/>
              <a:buChar char="-"/>
            </a:pPr>
            <a:r>
              <a:rPr lang="en-US"/>
              <a:t>Segment </a:t>
            </a:r>
            <a:r>
              <a:rPr lang="en-US" err="1"/>
              <a:t>có</a:t>
            </a:r>
            <a:r>
              <a:rPr lang="en-US"/>
              <a:t> </a:t>
            </a:r>
            <a:r>
              <a:rPr lang="en-US" err="1"/>
              <a:t>thể</a:t>
            </a:r>
            <a:r>
              <a:rPr lang="en-US"/>
              <a:t> </a:t>
            </a:r>
            <a:r>
              <a:rPr lang="en-US" err="1"/>
              <a:t>bị</a:t>
            </a:r>
            <a:r>
              <a:rPr lang="en-US"/>
              <a:t> </a:t>
            </a:r>
            <a:r>
              <a:rPr lang="en-US" err="1"/>
              <a:t>mất</a:t>
            </a:r>
            <a:r>
              <a:rPr lang="en-US"/>
              <a:t>, </a:t>
            </a:r>
            <a:r>
              <a:rPr lang="en-US" err="1"/>
              <a:t>sai</a:t>
            </a:r>
            <a:r>
              <a:rPr lang="en-US"/>
              <a:t> </a:t>
            </a:r>
            <a:r>
              <a:rPr lang="en-US" err="1"/>
              <a:t>thứ</a:t>
            </a:r>
            <a:r>
              <a:rPr lang="en-US"/>
              <a:t> </a:t>
            </a:r>
            <a:r>
              <a:rPr lang="en-US" err="1"/>
              <a:t>tự</a:t>
            </a:r>
            <a:endParaRPr lang="en-US"/>
          </a:p>
          <a:p>
            <a:pPr marL="171450" indent="-171450">
              <a:buFontTx/>
              <a:buChar char="-"/>
            </a:pPr>
            <a:r>
              <a:rPr lang="en-US"/>
              <a:t>“Best-effort”: </a:t>
            </a:r>
            <a:r>
              <a:rPr lang="en-US" err="1"/>
              <a:t>gửi</a:t>
            </a:r>
            <a:r>
              <a:rPr lang="en-US"/>
              <a:t> </a:t>
            </a:r>
            <a:r>
              <a:rPr lang="en-US" err="1"/>
              <a:t>và</a:t>
            </a:r>
            <a:r>
              <a:rPr lang="en-US"/>
              <a:t> </a:t>
            </a:r>
            <a:r>
              <a:rPr lang="en-US" err="1"/>
              <a:t>hy</a:t>
            </a:r>
            <a:r>
              <a:rPr lang="en-US"/>
              <a:t> </a:t>
            </a:r>
            <a:r>
              <a:rPr lang="en-US" err="1"/>
              <a:t>vọng</a:t>
            </a:r>
            <a:r>
              <a:rPr lang="en-US"/>
              <a:t> </a:t>
            </a:r>
            <a:r>
              <a:rPr lang="en-US" err="1"/>
              <a:t>có</a:t>
            </a:r>
            <a:r>
              <a:rPr lang="en-US"/>
              <a:t> </a:t>
            </a:r>
            <a:r>
              <a:rPr lang="en-US" err="1"/>
              <a:t>kết</a:t>
            </a:r>
            <a:r>
              <a:rPr lang="en-US"/>
              <a:t> </a:t>
            </a:r>
            <a:r>
              <a:rPr lang="en-US" err="1"/>
              <a:t>quả</a:t>
            </a:r>
            <a:r>
              <a:rPr lang="en-US"/>
              <a:t> </a:t>
            </a:r>
            <a:r>
              <a:rPr lang="en-US" err="1"/>
              <a:t>tốt</a:t>
            </a:r>
            <a:r>
              <a:rPr lang="en-US"/>
              <a:t> </a:t>
            </a:r>
            <a:r>
              <a:rPr lang="en-US" err="1"/>
              <a:t>nhất</a:t>
            </a:r>
            <a:endParaRPr lang="en-US"/>
          </a:p>
          <a:p>
            <a:pPr marL="0" indent="0">
              <a:buFontTx/>
              <a:buNone/>
            </a:pPr>
            <a:r>
              <a:rPr lang="en-US" err="1"/>
              <a:t>Điểm</a:t>
            </a:r>
            <a:r>
              <a:rPr lang="en-US"/>
              <a:t> </a:t>
            </a:r>
            <a:r>
              <a:rPr lang="en-US" err="1"/>
              <a:t>cộng</a:t>
            </a:r>
            <a:r>
              <a:rPr lang="en-US"/>
              <a:t>:</a:t>
            </a:r>
          </a:p>
          <a:p>
            <a:pPr marL="171450" indent="-171450">
              <a:buFontTx/>
              <a:buChar char="-"/>
            </a:pPr>
            <a:r>
              <a:rPr lang="en-US" err="1"/>
              <a:t>Không</a:t>
            </a:r>
            <a:r>
              <a:rPr lang="en-US"/>
              <a:t> </a:t>
            </a:r>
            <a:r>
              <a:rPr lang="en-US" err="1"/>
              <a:t>có</a:t>
            </a:r>
            <a:r>
              <a:rPr lang="en-US"/>
              <a:t> </a:t>
            </a:r>
            <a:r>
              <a:rPr lang="en-US" err="1"/>
              <a:t>quá</a:t>
            </a:r>
            <a:r>
              <a:rPr lang="en-US"/>
              <a:t> </a:t>
            </a:r>
            <a:r>
              <a:rPr lang="en-US" err="1"/>
              <a:t>trình</a:t>
            </a:r>
            <a:r>
              <a:rPr lang="en-US"/>
              <a:t> </a:t>
            </a:r>
            <a:r>
              <a:rPr lang="en-US" err="1"/>
              <a:t>thiết</a:t>
            </a:r>
            <a:r>
              <a:rPr lang="en-US"/>
              <a:t> </a:t>
            </a:r>
            <a:r>
              <a:rPr lang="en-US" err="1"/>
              <a:t>lập</a:t>
            </a:r>
            <a:r>
              <a:rPr lang="en-US"/>
              <a:t> </a:t>
            </a:r>
            <a:r>
              <a:rPr lang="en-US" err="1"/>
              <a:t>kết</a:t>
            </a:r>
            <a:r>
              <a:rPr lang="en-US"/>
              <a:t> </a:t>
            </a:r>
            <a:r>
              <a:rPr lang="en-US" err="1"/>
              <a:t>nối</a:t>
            </a:r>
            <a:endParaRPr lang="en-US"/>
          </a:p>
          <a:p>
            <a:pPr marL="171450" indent="-171450">
              <a:buFontTx/>
              <a:buChar char="-"/>
            </a:pPr>
            <a:r>
              <a:rPr lang="en-US" err="1"/>
              <a:t>Có</a:t>
            </a:r>
            <a:r>
              <a:rPr lang="en-US"/>
              <a:t> checksum </a:t>
            </a:r>
            <a:r>
              <a:rPr lang="en-US" err="1"/>
              <a:t>để</a:t>
            </a:r>
            <a:r>
              <a:rPr lang="en-US"/>
              <a:t> </a:t>
            </a:r>
            <a:r>
              <a:rPr lang="en-US" err="1"/>
              <a:t>kiểm</a:t>
            </a:r>
            <a:r>
              <a:rPr lang="en-US"/>
              <a:t> </a:t>
            </a:r>
            <a:r>
              <a:rPr lang="en-US" err="1"/>
              <a:t>tra</a:t>
            </a:r>
            <a:r>
              <a:rPr lang="en-US"/>
              <a:t> </a:t>
            </a:r>
            <a:r>
              <a:rPr lang="en-US" err="1"/>
              <a:t>lỗi</a:t>
            </a:r>
            <a:endParaRPr lang="en-US"/>
          </a:p>
          <a:p>
            <a:pPr marL="0" indent="0">
              <a:buFontTx/>
              <a:buNone/>
            </a:pPr>
            <a:r>
              <a:rPr lang="en-US" err="1"/>
              <a:t>Các</a:t>
            </a:r>
            <a:r>
              <a:rPr lang="en-US"/>
              <a:t> </a:t>
            </a:r>
            <a:r>
              <a:rPr lang="en-US" err="1"/>
              <a:t>tính</a:t>
            </a:r>
            <a:r>
              <a:rPr lang="en-US"/>
              <a:t> </a:t>
            </a:r>
            <a:r>
              <a:rPr lang="en-US" err="1"/>
              <a:t>năng</a:t>
            </a:r>
            <a:r>
              <a:rPr lang="en-US"/>
              <a:t> </a:t>
            </a:r>
            <a:r>
              <a:rPr lang="en-US" err="1"/>
              <a:t>bổ</a:t>
            </a:r>
            <a:r>
              <a:rPr lang="en-US"/>
              <a:t> sung </a:t>
            </a:r>
            <a:r>
              <a:rPr lang="en-US" err="1"/>
              <a:t>thì</a:t>
            </a:r>
            <a:r>
              <a:rPr lang="en-US"/>
              <a:t> </a:t>
            </a:r>
            <a:r>
              <a:rPr lang="en-US" err="1"/>
              <a:t>đưa</a:t>
            </a:r>
            <a:r>
              <a:rPr lang="en-US"/>
              <a:t> </a:t>
            </a:r>
            <a:r>
              <a:rPr lang="en-US" err="1"/>
              <a:t>lên</a:t>
            </a:r>
            <a:r>
              <a:rPr lang="en-US"/>
              <a:t> </a:t>
            </a:r>
            <a:r>
              <a:rPr lang="en-US" err="1"/>
              <a:t>tầng</a:t>
            </a:r>
            <a:r>
              <a:rPr lang="en-US"/>
              <a:t> </a:t>
            </a:r>
            <a:r>
              <a:rPr lang="en-US" err="1"/>
              <a:t>ứng</a:t>
            </a:r>
            <a:r>
              <a:rPr lang="en-US"/>
              <a:t> </a:t>
            </a:r>
            <a:r>
              <a:rPr lang="en-US" err="1"/>
              <a:t>dụng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36</a:t>
            </a:fld>
            <a:endParaRPr lang="en-US"/>
          </a:p>
        </p:txBody>
      </p:sp>
    </p:spTree>
    <p:extLst>
      <p:ext uri="{BB962C8B-B14F-4D97-AF65-F5344CB8AC3E}">
        <p14:creationId xmlns:p14="http://schemas.microsoft.com/office/powerpoint/2010/main" val="3007455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Spend some time talking about how its to the sender and receiver side protocol that IMPLEMENTS reliable data transfer</a:t>
            </a:r>
          </a:p>
          <a:p>
            <a:endParaRPr lang="en-US"/>
          </a:p>
          <a:p>
            <a:r>
              <a:rPr lang="en-US"/>
              <a:t>Communication over unreliable channel is </a:t>
            </a:r>
            <a:r>
              <a:rPr lang="en-US" err="1"/>
              <a:t>TWO-way</a:t>
            </a:r>
            <a:r>
              <a:rPr lang="en-US"/>
              <a:t>: sender and receiver will exchange messages back and forth to IMPLEMENT one-way  reliable data transfer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point of view to keep in mind – it’s easy for US to look at sender and receiver together and see what is happening.  OH – that message sent was lost. </a:t>
            </a:r>
          </a:p>
          <a:p>
            <a:endParaRPr lang="en-US"/>
          </a:p>
          <a:p>
            <a:r>
              <a:rPr lang="en-US"/>
              <a:t>But think about it say from senders POV How does the sender know if its transmitted message over the unreliable channel got though??  ONLY if receiver somehow signals to the sender that it was received.</a:t>
            </a:r>
          </a:p>
          <a:p>
            <a:endParaRPr lang="en-US"/>
          </a:p>
          <a:p>
            <a:endParaRPr lang="en-US"/>
          </a:p>
          <a:p>
            <a:r>
              <a:rPr lang="en-US"/>
              <a:t>The key point here is that one side does NOT know what is going on at the other side – it’s as if there’s a curtain between them.  Everything they know about the other can ONLY be learned by sending/receiving messages.</a:t>
            </a:r>
          </a:p>
          <a:p>
            <a:endParaRPr lang="en-US"/>
          </a:p>
          <a:p>
            <a:r>
              <a:rPr lang="en-US"/>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a:p>
          <a:p>
            <a:r>
              <a:rPr lang="en-US"/>
              <a:t>How will the sender and receiver do that – that’s the PROTOCOL.</a:t>
            </a:r>
          </a:p>
          <a:p>
            <a:endParaRPr lang="en-US"/>
          </a:p>
          <a:p>
            <a:r>
              <a:rPr lang="en-US"/>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Tác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thích</a:t>
            </a:r>
            <a:r>
              <a:rPr lang="en-US" sz="1200" kern="1200">
                <a:solidFill>
                  <a:schemeClr val="tx1"/>
                </a:solidFill>
                <a:effectLst/>
                <a:latin typeface="+mn-lt"/>
                <a:ea typeface="+mn-ea"/>
                <a:cs typeface="+mn-cs"/>
              </a:rPr>
              <a:t>: By logical communication , we mean that from an application’s perspective, it is as if the hosts running the processes were directly connected; in reality, the hosts may be on opposite sides of the planet, connected via numerous routers and a wide range of link types. Application processes use the logical communication provided by the transport layer to send messages to each other, free from the worry of the details of the physical infrastructure used to carry these messages.</a:t>
            </a:r>
          </a:p>
          <a:p>
            <a:r>
              <a:rPr lang="en-US" sz="1200" kern="1200">
                <a:solidFill>
                  <a:schemeClr val="tx1"/>
                </a:solidFill>
                <a:effectLst/>
                <a:latin typeface="+mn-lt"/>
                <a:ea typeface="+mn-ea"/>
                <a:cs typeface="+mn-cs"/>
              </a:rPr>
              <a:t>Logical communication: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logic </a:t>
            </a:r>
            <a:r>
              <a:rPr lang="en-US" sz="1200" kern="1200" err="1">
                <a:solidFill>
                  <a:schemeClr val="tx1"/>
                </a:solidFill>
                <a:effectLst/>
                <a:latin typeface="+mn-lt"/>
                <a:ea typeface="+mn-ea"/>
                <a:cs typeface="+mn-cs"/>
              </a:rPr>
              <a:t>giữa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trình</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host </a:t>
            </a:r>
            <a:r>
              <a:rPr lang="en-US" sz="1200" kern="1200" err="1">
                <a:solidFill>
                  <a:schemeClr val="tx1"/>
                </a:solidFill>
                <a:effectLst/>
                <a:latin typeface="+mn-lt"/>
                <a:ea typeface="+mn-ea"/>
                <a:cs typeface="+mn-cs"/>
              </a:rPr>
              <a:t>khác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nhau</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khía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cạnh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ứng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chạy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host</a:t>
            </a:r>
          </a:p>
          <a:p>
            <a:endParaRPr lang="en-US"/>
          </a:p>
          <a:p>
            <a:r>
              <a:rPr lang="en-US"/>
              <a:t>Let’s look at each of these three (logical communications, actions, </a:t>
            </a:r>
          </a:p>
          <a:p>
            <a:endParaRPr lang="en-US"/>
          </a:p>
          <a:p>
            <a:r>
              <a:rPr lang="en-US"/>
              <a:t>Cung </a:t>
            </a:r>
            <a:r>
              <a:rPr lang="en-US" err="1"/>
              <a:t>cấp</a:t>
            </a:r>
            <a:r>
              <a:rPr lang="en-US"/>
              <a:t> “logical communication” </a:t>
            </a:r>
            <a:r>
              <a:rPr lang="en-US" err="1"/>
              <a:t>giữa</a:t>
            </a:r>
            <a:r>
              <a:rPr lang="en-US"/>
              <a:t> </a:t>
            </a:r>
            <a:r>
              <a:rPr lang="en-US" err="1"/>
              <a:t>các</a:t>
            </a:r>
            <a:r>
              <a:rPr lang="en-US"/>
              <a:t> </a:t>
            </a:r>
            <a:r>
              <a:rPr lang="en-US" err="1"/>
              <a:t>tiến</a:t>
            </a:r>
            <a:r>
              <a:rPr lang="en-US"/>
              <a:t> </a:t>
            </a:r>
            <a:r>
              <a:rPr lang="en-US" err="1"/>
              <a:t>trình</a:t>
            </a:r>
            <a:r>
              <a:rPr lang="en-US"/>
              <a:t> </a:t>
            </a:r>
            <a:r>
              <a:rPr lang="en-US" err="1"/>
              <a:t>trên</a:t>
            </a:r>
            <a:r>
              <a:rPr lang="en-US"/>
              <a:t> </a:t>
            </a:r>
            <a:r>
              <a:rPr lang="en-US" err="1"/>
              <a:t>các</a:t>
            </a:r>
            <a:r>
              <a:rPr lang="en-US"/>
              <a:t> “host” </a:t>
            </a:r>
            <a:r>
              <a:rPr lang="en-US" err="1"/>
              <a:t>khác</a:t>
            </a:r>
            <a:r>
              <a:rPr lang="en-US"/>
              <a:t> </a:t>
            </a:r>
            <a:r>
              <a:rPr lang="en-US" err="1"/>
              <a:t>nhau</a:t>
            </a:r>
            <a:r>
              <a:rPr lang="en-US"/>
              <a:t>.</a:t>
            </a:r>
          </a:p>
          <a:p>
            <a:r>
              <a:rPr lang="en-US" err="1"/>
              <a:t>Các</a:t>
            </a:r>
            <a:r>
              <a:rPr lang="en-US"/>
              <a:t> </a:t>
            </a:r>
            <a:r>
              <a:rPr lang="en-US" err="1"/>
              <a:t>giao</a:t>
            </a:r>
            <a:r>
              <a:rPr lang="en-US"/>
              <a:t> </a:t>
            </a:r>
            <a:r>
              <a:rPr lang="en-US" err="1"/>
              <a:t>thức</a:t>
            </a:r>
            <a:r>
              <a:rPr lang="en-US"/>
              <a:t> </a:t>
            </a:r>
            <a:r>
              <a:rPr lang="en-US" err="1"/>
              <a:t>vận</a:t>
            </a:r>
            <a:r>
              <a:rPr lang="en-US"/>
              <a:t> </a:t>
            </a:r>
            <a:r>
              <a:rPr lang="en-US" err="1"/>
              <a:t>chuyển</a:t>
            </a:r>
            <a:r>
              <a:rPr lang="en-US"/>
              <a:t> </a:t>
            </a:r>
            <a:r>
              <a:rPr lang="en-US" err="1"/>
              <a:t>hoạt</a:t>
            </a:r>
            <a:r>
              <a:rPr lang="en-US"/>
              <a:t> </a:t>
            </a:r>
            <a:r>
              <a:rPr lang="en-US" err="1"/>
              <a:t>động</a:t>
            </a:r>
            <a:r>
              <a:rPr lang="en-US"/>
              <a:t> </a:t>
            </a:r>
            <a:r>
              <a:rPr lang="en-US" err="1"/>
              <a:t>trên</a:t>
            </a:r>
            <a:r>
              <a:rPr lang="en-US"/>
              <a:t> </a:t>
            </a:r>
            <a:r>
              <a:rPr lang="en-US" err="1"/>
              <a:t>các</a:t>
            </a:r>
            <a:r>
              <a:rPr lang="en-US"/>
              <a:t> </a:t>
            </a:r>
            <a:r>
              <a:rPr lang="en-US" err="1"/>
              <a:t>thiết</a:t>
            </a:r>
            <a:r>
              <a:rPr lang="en-US"/>
              <a:t> </a:t>
            </a:r>
            <a:r>
              <a:rPr lang="en-US" err="1"/>
              <a:t>bị</a:t>
            </a:r>
            <a:r>
              <a:rPr lang="en-US"/>
              <a:t> </a:t>
            </a:r>
            <a:r>
              <a:rPr lang="en-US" err="1"/>
              <a:t>đầu</a:t>
            </a:r>
            <a:r>
              <a:rPr lang="en-US"/>
              <a:t> </a:t>
            </a:r>
            <a:r>
              <a:rPr lang="en-US" err="1"/>
              <a:t>cuối</a:t>
            </a:r>
            <a:r>
              <a:rPr lang="en-US"/>
              <a:t>:</a:t>
            </a:r>
          </a:p>
          <a:p>
            <a:pPr marL="171450" indent="-171450">
              <a:buFontTx/>
              <a:buChar char="-"/>
            </a:pPr>
            <a:r>
              <a:rPr lang="en-US" err="1"/>
              <a:t>Bên</a:t>
            </a:r>
            <a:r>
              <a:rPr lang="en-US"/>
              <a:t> </a:t>
            </a:r>
            <a:r>
              <a:rPr lang="en-US" err="1"/>
              <a:t>gửi</a:t>
            </a:r>
            <a:r>
              <a:rPr lang="en-US"/>
              <a:t>: chia </a:t>
            </a:r>
            <a:r>
              <a:rPr lang="en-US" err="1"/>
              <a:t>các</a:t>
            </a:r>
            <a:r>
              <a:rPr lang="en-US"/>
              <a:t> “messages – </a:t>
            </a:r>
            <a:r>
              <a:rPr lang="en-US" err="1"/>
              <a:t>thông</a:t>
            </a:r>
            <a:r>
              <a:rPr lang="en-US"/>
              <a:t> </a:t>
            </a:r>
            <a:r>
              <a:rPr lang="en-US" err="1"/>
              <a:t>điệp</a:t>
            </a:r>
            <a:r>
              <a:rPr lang="en-US"/>
              <a:t>” </a:t>
            </a:r>
            <a:r>
              <a:rPr lang="en-US" err="1"/>
              <a:t>thành</a:t>
            </a:r>
            <a:r>
              <a:rPr lang="en-US"/>
              <a:t> </a:t>
            </a:r>
            <a:r>
              <a:rPr lang="en-US" err="1"/>
              <a:t>các</a:t>
            </a:r>
            <a:r>
              <a:rPr lang="en-US"/>
              <a:t> “segments” </a:t>
            </a:r>
            <a:r>
              <a:rPr lang="en-US" err="1"/>
              <a:t>và</a:t>
            </a:r>
            <a:r>
              <a:rPr lang="en-US"/>
              <a:t> </a:t>
            </a:r>
            <a:r>
              <a:rPr lang="en-US" err="1"/>
              <a:t>chuyển</a:t>
            </a:r>
            <a:r>
              <a:rPr lang="en-US"/>
              <a:t> </a:t>
            </a:r>
            <a:r>
              <a:rPr lang="en-US" err="1"/>
              <a:t>xuống</a:t>
            </a:r>
            <a:r>
              <a:rPr lang="en-US"/>
              <a:t> </a:t>
            </a:r>
            <a:r>
              <a:rPr lang="en-US" err="1"/>
              <a:t>tầng</a:t>
            </a:r>
            <a:r>
              <a:rPr lang="en-US"/>
              <a:t> </a:t>
            </a:r>
            <a:r>
              <a:rPr lang="en-US" err="1"/>
              <a:t>mạng</a:t>
            </a:r>
            <a:r>
              <a:rPr lang="en-US"/>
              <a:t>.</a:t>
            </a:r>
          </a:p>
          <a:p>
            <a:pPr marL="171450" indent="-171450">
              <a:buFontTx/>
              <a:buChar char="-"/>
            </a:pPr>
            <a:r>
              <a:rPr lang="en-US" err="1"/>
              <a:t>Bên</a:t>
            </a:r>
            <a:r>
              <a:rPr lang="en-US"/>
              <a:t> </a:t>
            </a:r>
            <a:r>
              <a:rPr lang="en-US" err="1"/>
              <a:t>nhận</a:t>
            </a:r>
            <a:r>
              <a:rPr lang="en-US"/>
              <a:t>: </a:t>
            </a:r>
            <a:r>
              <a:rPr lang="en-US" err="1"/>
              <a:t>ghép</a:t>
            </a:r>
            <a:r>
              <a:rPr lang="en-US"/>
              <a:t> </a:t>
            </a:r>
            <a:r>
              <a:rPr lang="en-US" err="1"/>
              <a:t>các</a:t>
            </a:r>
            <a:r>
              <a:rPr lang="en-US"/>
              <a:t> segment </a:t>
            </a:r>
            <a:r>
              <a:rPr lang="en-US" err="1"/>
              <a:t>thành</a:t>
            </a:r>
            <a:r>
              <a:rPr lang="en-US"/>
              <a:t> messages, </a:t>
            </a:r>
            <a:r>
              <a:rPr lang="en-US" err="1"/>
              <a:t>chuyển</a:t>
            </a:r>
            <a:r>
              <a:rPr lang="en-US"/>
              <a:t> </a:t>
            </a:r>
            <a:r>
              <a:rPr lang="en-US" err="1"/>
              <a:t>đến</a:t>
            </a:r>
            <a:r>
              <a:rPr lang="en-US"/>
              <a:t> </a:t>
            </a:r>
            <a:r>
              <a:rPr lang="en-US" err="1"/>
              <a:t>tầng</a:t>
            </a:r>
            <a:r>
              <a:rPr lang="en-US"/>
              <a:t> </a:t>
            </a:r>
            <a:r>
              <a:rPr lang="en-US" err="1"/>
              <a:t>ứng</a:t>
            </a:r>
            <a:r>
              <a:rPr lang="en-US"/>
              <a:t> </a:t>
            </a:r>
            <a:r>
              <a:rPr lang="en-US" err="1"/>
              <a:t>dụng</a:t>
            </a:r>
            <a:r>
              <a:rPr lang="en-US"/>
              <a:t>.</a:t>
            </a:r>
          </a:p>
          <a:p>
            <a:pPr marL="0" indent="0">
              <a:buFontTx/>
              <a:buNone/>
            </a:pPr>
            <a:r>
              <a:rPr lang="en-US"/>
              <a:t>2 </a:t>
            </a:r>
            <a:r>
              <a:rPr lang="en-US" err="1"/>
              <a:t>giao</a:t>
            </a:r>
            <a:r>
              <a:rPr lang="en-US"/>
              <a:t> </a:t>
            </a:r>
            <a:r>
              <a:rPr lang="en-US" err="1"/>
              <a:t>thức</a:t>
            </a:r>
            <a:r>
              <a:rPr lang="en-US"/>
              <a:t>: TCP </a:t>
            </a:r>
            <a:r>
              <a:rPr lang="en-US" err="1"/>
              <a:t>và</a:t>
            </a:r>
            <a:r>
              <a:rPr lang="en-US"/>
              <a:t> UDP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a:t>
            </a:r>
            <a:r>
              <a:rPr lang="en-US" err="1"/>
              <a:t>đây</a:t>
            </a:r>
            <a:r>
              <a:rPr lang="en-US"/>
              <a:t>, </a:t>
            </a:r>
            <a:r>
              <a:rPr lang="en-US" err="1"/>
              <a:t>chúng</a:t>
            </a:r>
            <a:r>
              <a:rPr lang="en-US"/>
              <a:t> ta </a:t>
            </a:r>
            <a:r>
              <a:rPr lang="en-US" err="1"/>
              <a:t>sử</a:t>
            </a:r>
            <a:r>
              <a:rPr lang="en-US"/>
              <a:t> </a:t>
            </a:r>
            <a:r>
              <a:rPr lang="en-US" err="1"/>
              <a:t>dụng</a:t>
            </a:r>
            <a:r>
              <a:rPr lang="en-US"/>
              <a:t> FSM </a:t>
            </a:r>
            <a:r>
              <a:rPr lang="en-US" err="1"/>
              <a:t>để</a:t>
            </a:r>
            <a:r>
              <a:rPr lang="en-US"/>
              <a:t> </a:t>
            </a:r>
            <a:r>
              <a:rPr lang="en-US" err="1"/>
              <a:t>xác</a:t>
            </a:r>
            <a:r>
              <a:rPr lang="en-US"/>
              <a:t> </a:t>
            </a:r>
            <a:r>
              <a:rPr lang="en-US" err="1"/>
              <a:t>định</a:t>
            </a:r>
            <a:r>
              <a:rPr lang="en-US"/>
              <a:t> </a:t>
            </a:r>
            <a:r>
              <a:rPr lang="en-US" err="1"/>
              <a:t>các</a:t>
            </a:r>
            <a:r>
              <a:rPr lang="en-US"/>
              <a:t> </a:t>
            </a:r>
            <a:r>
              <a:rPr lang="en-US" err="1"/>
              <a:t>hoạt</a:t>
            </a:r>
            <a:r>
              <a:rPr lang="en-US"/>
              <a:t> </a:t>
            </a:r>
            <a:r>
              <a:rPr lang="en-US" err="1"/>
              <a:t>động</a:t>
            </a:r>
            <a:r>
              <a:rPr lang="en-US"/>
              <a:t> </a:t>
            </a:r>
            <a:r>
              <a:rPr lang="en-US" err="1"/>
              <a:t>của</a:t>
            </a:r>
            <a:r>
              <a:rPr lang="en-US"/>
              <a:t> </a:t>
            </a:r>
            <a:r>
              <a:rPr lang="en-US" err="1"/>
              <a:t>bên</a:t>
            </a:r>
            <a:r>
              <a:rPr lang="en-US"/>
              <a:t> </a:t>
            </a:r>
            <a:r>
              <a:rPr lang="en-US" err="1"/>
              <a:t>gửi</a:t>
            </a:r>
            <a:r>
              <a:rPr lang="en-US"/>
              <a:t> </a:t>
            </a:r>
            <a:r>
              <a:rPr lang="en-US" err="1"/>
              <a:t>và</a:t>
            </a:r>
            <a:r>
              <a:rPr lang="en-US"/>
              <a:t> </a:t>
            </a:r>
            <a:r>
              <a:rPr lang="en-US" err="1"/>
              <a:t>bên</a:t>
            </a:r>
            <a:r>
              <a:rPr lang="en-US"/>
              <a:t> </a:t>
            </a:r>
            <a:r>
              <a:rPr lang="en-US" err="1"/>
              <a:t>nhận</a:t>
            </a:r>
            <a:r>
              <a:rPr lang="en-US"/>
              <a:t>. </a:t>
            </a:r>
            <a:r>
              <a:rPr lang="en-US" err="1"/>
              <a:t>Trong</a:t>
            </a:r>
            <a:r>
              <a:rPr lang="en-US"/>
              <a:t> </a:t>
            </a:r>
            <a:r>
              <a:rPr lang="en-US" err="1"/>
              <a:t>một</a:t>
            </a:r>
            <a:r>
              <a:rPr lang="en-US"/>
              <a:t> </a:t>
            </a:r>
            <a:r>
              <a:rPr lang="en-US" err="1"/>
              <a:t>mô</a:t>
            </a:r>
            <a:r>
              <a:rPr lang="en-US"/>
              <a:t> </a:t>
            </a:r>
            <a:r>
              <a:rPr lang="en-US" err="1"/>
              <a:t>hình</a:t>
            </a:r>
            <a:r>
              <a:rPr lang="en-US"/>
              <a:t> FSM, </a:t>
            </a:r>
            <a:r>
              <a:rPr lang="en-US" err="1"/>
              <a:t>chúng</a:t>
            </a:r>
            <a:r>
              <a:rPr lang="en-US"/>
              <a:t> ta </a:t>
            </a:r>
            <a:r>
              <a:rPr lang="en-US" err="1"/>
              <a:t>có</a:t>
            </a:r>
            <a:r>
              <a:rPr lang="en-US"/>
              <a:t> </a:t>
            </a:r>
            <a:r>
              <a:rPr lang="en-US" err="1"/>
              <a:t>các</a:t>
            </a:r>
            <a:r>
              <a:rPr lang="en-US"/>
              <a:t> </a:t>
            </a:r>
            <a:r>
              <a:rPr lang="en-US" err="1"/>
              <a:t>thành</a:t>
            </a:r>
            <a:r>
              <a:rPr lang="en-US"/>
              <a:t> </a:t>
            </a:r>
            <a:r>
              <a:rPr lang="en-US" err="1"/>
              <a:t>phần</a:t>
            </a:r>
            <a:r>
              <a:rPr lang="en-US"/>
              <a:t> bao </a:t>
            </a:r>
            <a:r>
              <a:rPr lang="en-US" err="1"/>
              <a:t>gồm</a:t>
            </a:r>
            <a:r>
              <a:rPr lang="en-US"/>
              <a:t>: </a:t>
            </a:r>
            <a:r>
              <a:rPr lang="en-US" err="1"/>
              <a:t>trạng</a:t>
            </a:r>
            <a:r>
              <a:rPr lang="en-US"/>
              <a:t> </a:t>
            </a:r>
            <a:r>
              <a:rPr lang="en-US" err="1"/>
              <a:t>thái</a:t>
            </a:r>
            <a:r>
              <a:rPr lang="en-US"/>
              <a:t>, </a:t>
            </a:r>
            <a:r>
              <a:rPr lang="en-US" err="1"/>
              <a:t>sự</a:t>
            </a:r>
            <a:r>
              <a:rPr lang="en-US"/>
              <a:t> </a:t>
            </a:r>
            <a:r>
              <a:rPr lang="en-US" err="1"/>
              <a:t>kiện</a:t>
            </a:r>
            <a:r>
              <a:rPr lang="en-US"/>
              <a:t> </a:t>
            </a:r>
            <a:r>
              <a:rPr lang="en-US" err="1"/>
              <a:t>và</a:t>
            </a:r>
            <a:r>
              <a:rPr lang="en-US"/>
              <a:t> </a:t>
            </a:r>
            <a:r>
              <a:rPr lang="en-US" err="1"/>
              <a:t>hành</a:t>
            </a:r>
            <a:r>
              <a:rPr lang="en-US"/>
              <a:t> </a:t>
            </a:r>
            <a:r>
              <a:rPr lang="en-US" err="1"/>
              <a:t>động</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42</a:t>
            </a:fld>
            <a:endParaRPr lang="en-US" altLang="en-US"/>
          </a:p>
        </p:txBody>
      </p:sp>
    </p:spTree>
    <p:extLst>
      <p:ext uri="{BB962C8B-B14F-4D97-AF65-F5344CB8AC3E}">
        <p14:creationId xmlns:p14="http://schemas.microsoft.com/office/powerpoint/2010/main" val="4262220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Trong</a:t>
            </a:r>
            <a:r>
              <a:rPr lang="en-US"/>
              <a:t> </a:t>
            </a:r>
            <a:r>
              <a:rPr lang="en-US" err="1"/>
              <a:t>phần</a:t>
            </a:r>
            <a:r>
              <a:rPr lang="en-US"/>
              <a:t> </a:t>
            </a:r>
            <a:r>
              <a:rPr lang="en-US" err="1"/>
              <a:t>này</a:t>
            </a:r>
            <a:r>
              <a:rPr lang="en-US"/>
              <a:t>, </a:t>
            </a:r>
            <a:r>
              <a:rPr lang="en-US" err="1"/>
              <a:t>chúng</a:t>
            </a:r>
            <a:r>
              <a:rPr lang="en-US"/>
              <a:t> ta </a:t>
            </a:r>
            <a:r>
              <a:rPr lang="en-US" err="1"/>
              <a:t>sẽ</a:t>
            </a:r>
            <a:r>
              <a:rPr lang="en-US"/>
              <a:t> </a:t>
            </a:r>
            <a:r>
              <a:rPr lang="en-US" err="1"/>
              <a:t>đi</a:t>
            </a:r>
            <a:r>
              <a:rPr lang="en-US"/>
              <a:t> qua </a:t>
            </a:r>
            <a:r>
              <a:rPr lang="en-US" err="1"/>
              <a:t>lần</a:t>
            </a:r>
            <a:r>
              <a:rPr lang="en-US"/>
              <a:t> l</a:t>
            </a:r>
            <a:r>
              <a:rPr lang="vi-VN"/>
              <a:t>ư</a:t>
            </a:r>
            <a:r>
              <a:rPr lang="en-US" err="1"/>
              <a:t>ợt</a:t>
            </a:r>
            <a:r>
              <a:rPr lang="en-US"/>
              <a:t> </a:t>
            </a:r>
            <a:r>
              <a:rPr lang="en-US" err="1"/>
              <a:t>các</a:t>
            </a:r>
            <a:r>
              <a:rPr lang="en-US"/>
              <a:t> </a:t>
            </a:r>
            <a:r>
              <a:rPr lang="en-US" err="1"/>
              <a:t>phiên</a:t>
            </a:r>
            <a:r>
              <a:rPr lang="en-US"/>
              <a:t> </a:t>
            </a:r>
            <a:r>
              <a:rPr lang="en-US" err="1"/>
              <a:t>bản</a:t>
            </a:r>
            <a:r>
              <a:rPr lang="en-US"/>
              <a:t> </a:t>
            </a:r>
            <a:r>
              <a:rPr lang="en-US" err="1"/>
              <a:t>của</a:t>
            </a:r>
            <a:r>
              <a:rPr lang="en-US"/>
              <a:t> </a:t>
            </a:r>
            <a:r>
              <a:rPr lang="en-US" err="1"/>
              <a:t>truyền</a:t>
            </a:r>
            <a:r>
              <a:rPr lang="en-US"/>
              <a:t> </a:t>
            </a:r>
            <a:r>
              <a:rPr lang="en-US" err="1"/>
              <a:t>dữ</a:t>
            </a:r>
            <a:r>
              <a:rPr lang="en-US"/>
              <a:t> </a:t>
            </a:r>
            <a:r>
              <a:rPr lang="en-US" err="1"/>
              <a:t>liệu</a:t>
            </a:r>
            <a:r>
              <a:rPr lang="en-US"/>
              <a:t> tin </a:t>
            </a:r>
            <a:r>
              <a:rPr lang="en-US" err="1"/>
              <a:t>cậy</a:t>
            </a:r>
            <a:r>
              <a:rPr lang="en-US"/>
              <a:t> (RDT). 1.0. 2.0, 2.1, 2.2 </a:t>
            </a:r>
            <a:r>
              <a:rPr lang="en-US" err="1"/>
              <a:t>và</a:t>
            </a:r>
            <a:r>
              <a:rPr lang="en-US"/>
              <a:t> 3.0</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43</a:t>
            </a:fld>
            <a:endParaRPr lang="en-US" altLang="en-US"/>
          </a:p>
        </p:txBody>
      </p:sp>
    </p:spTree>
    <p:extLst>
      <p:ext uri="{BB962C8B-B14F-4D97-AF65-F5344CB8AC3E}">
        <p14:creationId xmlns:p14="http://schemas.microsoft.com/office/powerpoint/2010/main" val="3100411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bắt</a:t>
            </a:r>
            <a:r>
              <a:rPr lang="en-US"/>
              <a:t> </a:t>
            </a:r>
            <a:r>
              <a:rPr lang="en-US" err="1"/>
              <a:t>đầu</a:t>
            </a:r>
            <a:r>
              <a:rPr lang="en-US"/>
              <a:t> </a:t>
            </a:r>
            <a:r>
              <a:rPr lang="en-US" err="1"/>
              <a:t>với</a:t>
            </a:r>
            <a:r>
              <a:rPr lang="en-US"/>
              <a:t> RDT1.1, </a:t>
            </a:r>
            <a:r>
              <a:rPr lang="en-US" err="1"/>
              <a:t>một</a:t>
            </a:r>
            <a:r>
              <a:rPr lang="en-US"/>
              <a:t> </a:t>
            </a:r>
            <a:r>
              <a:rPr lang="en-US" err="1"/>
              <a:t>kênh</a:t>
            </a:r>
            <a:r>
              <a:rPr lang="en-US"/>
              <a:t> tin </a:t>
            </a:r>
            <a:r>
              <a:rPr lang="en-US" err="1"/>
              <a:t>cậy</a:t>
            </a:r>
            <a:r>
              <a:rPr lang="en-US"/>
              <a:t> </a:t>
            </a:r>
            <a:r>
              <a:rPr lang="en-US" err="1"/>
              <a:t>hoàn</a:t>
            </a:r>
            <a:r>
              <a:rPr lang="en-US"/>
              <a:t> </a:t>
            </a:r>
            <a:r>
              <a:rPr lang="en-US" err="1"/>
              <a:t>toàn</a:t>
            </a:r>
            <a:r>
              <a:rPr lang="en-US"/>
              <a:t>, </a:t>
            </a:r>
            <a:r>
              <a:rPr lang="en-US" err="1"/>
              <a:t>nghĩa</a:t>
            </a:r>
            <a:r>
              <a:rPr lang="en-US"/>
              <a:t> </a:t>
            </a:r>
            <a:r>
              <a:rPr lang="en-US" err="1"/>
              <a:t>là</a:t>
            </a:r>
            <a:r>
              <a:rPr lang="en-US"/>
              <a:t> </a:t>
            </a:r>
            <a:r>
              <a:rPr lang="en-US" err="1"/>
              <a:t>không</a:t>
            </a:r>
            <a:r>
              <a:rPr lang="en-US"/>
              <a:t> </a:t>
            </a:r>
            <a:r>
              <a:rPr lang="en-US" err="1"/>
              <a:t>có</a:t>
            </a:r>
            <a:r>
              <a:rPr lang="en-US"/>
              <a:t> </a:t>
            </a:r>
            <a:r>
              <a:rPr lang="en-US" err="1"/>
              <a:t>lỗi</a:t>
            </a:r>
            <a:r>
              <a:rPr lang="en-US"/>
              <a:t> </a:t>
            </a:r>
            <a:r>
              <a:rPr lang="en-US" err="1"/>
              <a:t>sảy</a:t>
            </a:r>
            <a:r>
              <a:rPr lang="en-US"/>
              <a:t> ra </a:t>
            </a:r>
            <a:r>
              <a:rPr lang="en-US" err="1"/>
              <a:t>trong</a:t>
            </a:r>
            <a:r>
              <a:rPr lang="en-US"/>
              <a:t> </a:t>
            </a:r>
            <a:r>
              <a:rPr lang="en-US" err="1"/>
              <a:t>quá</a:t>
            </a:r>
            <a:r>
              <a:rPr lang="en-US"/>
              <a:t> </a:t>
            </a:r>
            <a:r>
              <a:rPr lang="en-US" err="1"/>
              <a:t>trình</a:t>
            </a:r>
            <a:r>
              <a:rPr lang="en-US"/>
              <a:t> </a:t>
            </a:r>
            <a:r>
              <a:rPr lang="en-US" err="1"/>
              <a:t>gửi</a:t>
            </a:r>
            <a:r>
              <a:rPr lang="en-US"/>
              <a:t> </a:t>
            </a:r>
            <a:r>
              <a:rPr lang="en-US" err="1"/>
              <a:t>và</a:t>
            </a:r>
            <a:r>
              <a:rPr lang="en-US"/>
              <a:t> </a:t>
            </a:r>
            <a:r>
              <a:rPr lang="en-US" err="1"/>
              <a:t>nhận</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44</a:t>
            </a:fld>
            <a:endParaRPr lang="en-US" altLang="en-US"/>
          </a:p>
        </p:txBody>
      </p:sp>
    </p:spTree>
    <p:extLst>
      <p:ext uri="{BB962C8B-B14F-4D97-AF65-F5344CB8AC3E}">
        <p14:creationId xmlns:p14="http://schemas.microsoft.com/office/powerpoint/2010/main" val="889218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cùng</a:t>
            </a:r>
            <a:r>
              <a:rPr lang="en-US"/>
              <a:t> </a:t>
            </a:r>
            <a:r>
              <a:rPr lang="en-US" err="1"/>
              <a:t>xem</a:t>
            </a:r>
            <a:r>
              <a:rPr lang="en-US"/>
              <a:t> </a:t>
            </a:r>
            <a:r>
              <a:rPr lang="en-US" err="1"/>
              <a:t>mô</a:t>
            </a:r>
            <a:r>
              <a:rPr lang="en-US"/>
              <a:t> </a:t>
            </a:r>
            <a:r>
              <a:rPr lang="en-US" err="1"/>
              <a:t>hình</a:t>
            </a:r>
            <a:r>
              <a:rPr lang="en-US"/>
              <a:t> FSM </a:t>
            </a:r>
            <a:r>
              <a:rPr lang="en-US" err="1"/>
              <a:t>của</a:t>
            </a:r>
            <a:r>
              <a:rPr lang="en-US"/>
              <a:t> </a:t>
            </a:r>
            <a:r>
              <a:rPr lang="en-US" err="1"/>
              <a:t>cả</a:t>
            </a:r>
            <a:r>
              <a:rPr lang="en-US"/>
              <a:t> </a:t>
            </a:r>
            <a:r>
              <a:rPr lang="en-US" err="1"/>
              <a:t>bên</a:t>
            </a:r>
            <a:r>
              <a:rPr lang="en-US"/>
              <a:t> </a:t>
            </a:r>
            <a:r>
              <a:rPr lang="en-US" err="1"/>
              <a:t>gửi</a:t>
            </a:r>
            <a:r>
              <a:rPr lang="en-US"/>
              <a:t> </a:t>
            </a:r>
            <a:r>
              <a:rPr lang="en-US" err="1"/>
              <a:t>và</a:t>
            </a:r>
            <a:r>
              <a:rPr lang="en-US"/>
              <a:t> </a:t>
            </a:r>
            <a:r>
              <a:rPr lang="en-US" err="1"/>
              <a:t>nhận</a:t>
            </a:r>
            <a:r>
              <a:rPr lang="en-US"/>
              <a:t>. </a:t>
            </a:r>
            <a:r>
              <a:rPr lang="en-US" err="1"/>
              <a:t>Mỗi</a:t>
            </a:r>
            <a:r>
              <a:rPr lang="en-US"/>
              <a:t> </a:t>
            </a:r>
            <a:r>
              <a:rPr lang="en-US" err="1"/>
              <a:t>bên</a:t>
            </a:r>
            <a:r>
              <a:rPr lang="en-US"/>
              <a:t> </a:t>
            </a:r>
            <a:r>
              <a:rPr lang="en-US" err="1"/>
              <a:t>đều</a:t>
            </a:r>
            <a:r>
              <a:rPr lang="en-US"/>
              <a:t> </a:t>
            </a:r>
            <a:r>
              <a:rPr lang="en-US" err="1"/>
              <a:t>có</a:t>
            </a:r>
            <a:r>
              <a:rPr lang="en-US"/>
              <a:t> </a:t>
            </a:r>
            <a:r>
              <a:rPr lang="en-US" err="1"/>
              <a:t>một</a:t>
            </a:r>
            <a:r>
              <a:rPr lang="en-US"/>
              <a:t> </a:t>
            </a:r>
            <a:r>
              <a:rPr lang="en-US" err="1"/>
              <a:t>tráng</a:t>
            </a:r>
            <a:r>
              <a:rPr lang="en-US"/>
              <a:t> </a:t>
            </a:r>
            <a:r>
              <a:rPr lang="en-US" err="1"/>
              <a:t>thái</a:t>
            </a:r>
            <a:r>
              <a:rPr lang="en-US"/>
              <a:t>, </a:t>
            </a:r>
            <a:r>
              <a:rPr lang="en-US" err="1"/>
              <a:t>một</a:t>
            </a:r>
            <a:r>
              <a:rPr lang="en-US"/>
              <a:t> </a:t>
            </a:r>
            <a:r>
              <a:rPr lang="en-US" err="1"/>
              <a:t>sự</a:t>
            </a:r>
            <a:r>
              <a:rPr lang="en-US"/>
              <a:t> </a:t>
            </a:r>
            <a:r>
              <a:rPr lang="en-US" err="1"/>
              <a:t>kiện</a:t>
            </a:r>
            <a:r>
              <a:rPr lang="en-US"/>
              <a:t> </a:t>
            </a:r>
            <a:r>
              <a:rPr lang="en-US" err="1"/>
              <a:t>và</a:t>
            </a:r>
            <a:r>
              <a:rPr lang="en-US"/>
              <a:t> 2 </a:t>
            </a:r>
            <a:r>
              <a:rPr lang="en-US" err="1"/>
              <a:t>hành</a:t>
            </a:r>
            <a:r>
              <a:rPr lang="en-US"/>
              <a:t> </a:t>
            </a:r>
            <a:r>
              <a:rPr lang="en-US" err="1"/>
              <a:t>động</a:t>
            </a:r>
            <a:r>
              <a:rPr lang="en-US"/>
              <a:t>. </a:t>
            </a:r>
            <a:r>
              <a:rPr lang="en-US" err="1"/>
              <a:t>Bên</a:t>
            </a:r>
            <a:r>
              <a:rPr lang="en-US"/>
              <a:t> </a:t>
            </a:r>
            <a:r>
              <a:rPr lang="en-US" err="1"/>
              <a:t>gửi</a:t>
            </a:r>
            <a:r>
              <a:rPr lang="en-US"/>
              <a:t> </a:t>
            </a:r>
            <a:r>
              <a:rPr lang="en-US" err="1"/>
              <a:t>khi</a:t>
            </a:r>
            <a:r>
              <a:rPr lang="en-US"/>
              <a:t> </a:t>
            </a:r>
            <a:r>
              <a:rPr lang="en-US" err="1"/>
              <a:t>nhận</a:t>
            </a:r>
            <a:r>
              <a:rPr lang="en-US"/>
              <a:t> đ</a:t>
            </a:r>
            <a:r>
              <a:rPr lang="vi-VN"/>
              <a:t>ư</a:t>
            </a:r>
            <a:r>
              <a:rPr lang="en-US" err="1"/>
              <a:t>ợc</a:t>
            </a:r>
            <a:r>
              <a:rPr lang="en-US"/>
              <a:t> </a:t>
            </a:r>
            <a:r>
              <a:rPr lang="en-US" err="1"/>
              <a:t>yêu</a:t>
            </a:r>
            <a:r>
              <a:rPr lang="en-US"/>
              <a:t> </a:t>
            </a:r>
            <a:r>
              <a:rPr lang="en-US" err="1"/>
              <a:t>cầu</a:t>
            </a:r>
            <a:r>
              <a:rPr lang="en-US"/>
              <a:t> </a:t>
            </a:r>
            <a:r>
              <a:rPr lang="en-US" err="1"/>
              <a:t>gửi</a:t>
            </a:r>
            <a:r>
              <a:rPr lang="en-US"/>
              <a:t> </a:t>
            </a:r>
            <a:r>
              <a:rPr lang="en-US" err="1"/>
              <a:t>từ</a:t>
            </a:r>
            <a:r>
              <a:rPr lang="en-US"/>
              <a:t> </a:t>
            </a:r>
            <a:r>
              <a:rPr lang="en-US" err="1"/>
              <a:t>tầng</a:t>
            </a:r>
            <a:r>
              <a:rPr lang="en-US"/>
              <a:t> </a:t>
            </a:r>
            <a:r>
              <a:rPr lang="en-US" err="1"/>
              <a:t>ứng</a:t>
            </a:r>
            <a:r>
              <a:rPr lang="en-US"/>
              <a:t> </a:t>
            </a:r>
            <a:r>
              <a:rPr lang="en-US" err="1"/>
              <a:t>dụng</a:t>
            </a:r>
            <a:r>
              <a:rPr lang="en-US"/>
              <a:t> </a:t>
            </a:r>
            <a:r>
              <a:rPr lang="en-US" err="1"/>
              <a:t>sẽ</a:t>
            </a:r>
            <a:r>
              <a:rPr lang="en-US"/>
              <a:t> </a:t>
            </a:r>
            <a:r>
              <a:rPr lang="en-US" err="1"/>
              <a:t>tiến</a:t>
            </a:r>
            <a:r>
              <a:rPr lang="en-US"/>
              <a:t> </a:t>
            </a:r>
            <a:r>
              <a:rPr lang="en-US" err="1"/>
              <a:t>hành</a:t>
            </a:r>
            <a:r>
              <a:rPr lang="en-US"/>
              <a:t> </a:t>
            </a:r>
            <a:r>
              <a:rPr lang="en-US" err="1"/>
              <a:t>đóng</a:t>
            </a:r>
            <a:r>
              <a:rPr lang="en-US"/>
              <a:t> </a:t>
            </a:r>
            <a:r>
              <a:rPr lang="en-US" err="1"/>
              <a:t>gói</a:t>
            </a:r>
            <a:r>
              <a:rPr lang="en-US"/>
              <a:t> </a:t>
            </a:r>
            <a:r>
              <a:rPr lang="en-US" err="1"/>
              <a:t>và</a:t>
            </a:r>
            <a:r>
              <a:rPr lang="en-US"/>
              <a:t> </a:t>
            </a:r>
            <a:r>
              <a:rPr lang="en-US" err="1"/>
              <a:t>gửi</a:t>
            </a:r>
            <a:r>
              <a:rPr lang="en-US"/>
              <a:t> </a:t>
            </a:r>
            <a:r>
              <a:rPr lang="en-US" err="1"/>
              <a:t>xuống</a:t>
            </a:r>
            <a:r>
              <a:rPr lang="en-US"/>
              <a:t> </a:t>
            </a:r>
            <a:r>
              <a:rPr lang="en-US" err="1"/>
              <a:t>kênh</a:t>
            </a:r>
            <a:r>
              <a:rPr lang="en-US"/>
              <a:t> </a:t>
            </a:r>
            <a:r>
              <a:rPr lang="en-US" err="1"/>
              <a:t>truyền</a:t>
            </a:r>
            <a:r>
              <a:rPr lang="en-US"/>
              <a:t>. </a:t>
            </a:r>
            <a:r>
              <a:rPr lang="en-US" err="1"/>
              <a:t>Bên</a:t>
            </a:r>
            <a:r>
              <a:rPr lang="en-US"/>
              <a:t> </a:t>
            </a:r>
            <a:r>
              <a:rPr lang="en-US" err="1"/>
              <a:t>nhận</a:t>
            </a:r>
            <a:r>
              <a:rPr lang="en-US"/>
              <a:t> </a:t>
            </a:r>
            <a:r>
              <a:rPr lang="en-US" err="1"/>
              <a:t>nhận</a:t>
            </a:r>
            <a:r>
              <a:rPr lang="en-US"/>
              <a:t> đ</a:t>
            </a:r>
            <a:r>
              <a:rPr lang="vi-VN"/>
              <a:t>ư</a:t>
            </a:r>
            <a:r>
              <a:rPr lang="en-US" err="1"/>
              <a:t>ợc</a:t>
            </a:r>
            <a:r>
              <a:rPr lang="en-US"/>
              <a:t> </a:t>
            </a:r>
            <a:r>
              <a:rPr lang="en-US" err="1"/>
              <a:t>từ</a:t>
            </a:r>
            <a:r>
              <a:rPr lang="en-US"/>
              <a:t> </a:t>
            </a:r>
            <a:r>
              <a:rPr lang="en-US" err="1"/>
              <a:t>kênh</a:t>
            </a:r>
            <a:r>
              <a:rPr lang="en-US"/>
              <a:t> </a:t>
            </a:r>
            <a:r>
              <a:rPr lang="en-US" err="1"/>
              <a:t>truyền</a:t>
            </a:r>
            <a:r>
              <a:rPr lang="en-US"/>
              <a:t> </a:t>
            </a:r>
            <a:r>
              <a:rPr lang="en-US" err="1"/>
              <a:t>tiến</a:t>
            </a:r>
            <a:r>
              <a:rPr lang="en-US"/>
              <a:t> </a:t>
            </a:r>
            <a:r>
              <a:rPr lang="en-US" err="1"/>
              <a:t>hành</a:t>
            </a:r>
            <a:r>
              <a:rPr lang="en-US"/>
              <a:t> </a:t>
            </a:r>
            <a:r>
              <a:rPr lang="en-US" err="1"/>
              <a:t>mở</a:t>
            </a:r>
            <a:r>
              <a:rPr lang="en-US"/>
              <a:t> </a:t>
            </a:r>
            <a:r>
              <a:rPr lang="en-US" err="1"/>
              <a:t>gói</a:t>
            </a:r>
            <a:r>
              <a:rPr lang="en-US"/>
              <a:t> </a:t>
            </a:r>
            <a:r>
              <a:rPr lang="en-US" err="1"/>
              <a:t>và</a:t>
            </a:r>
            <a:r>
              <a:rPr lang="en-US"/>
              <a:t> </a:t>
            </a:r>
            <a:r>
              <a:rPr lang="en-US" err="1"/>
              <a:t>gửi</a:t>
            </a:r>
            <a:r>
              <a:rPr lang="en-US"/>
              <a:t> </a:t>
            </a:r>
            <a:r>
              <a:rPr lang="en-US" err="1"/>
              <a:t>dữ</a:t>
            </a:r>
            <a:r>
              <a:rPr lang="en-US"/>
              <a:t> </a:t>
            </a:r>
            <a:r>
              <a:rPr lang="en-US" err="1"/>
              <a:t>liệu</a:t>
            </a:r>
            <a:r>
              <a:rPr lang="en-US"/>
              <a:t> </a:t>
            </a:r>
            <a:r>
              <a:rPr lang="en-US" err="1"/>
              <a:t>lên</a:t>
            </a:r>
            <a:r>
              <a:rPr lang="en-US"/>
              <a:t> </a:t>
            </a:r>
            <a:r>
              <a:rPr lang="en-US" err="1"/>
              <a:t>tầng</a:t>
            </a:r>
            <a:r>
              <a:rPr lang="en-US"/>
              <a:t> </a:t>
            </a:r>
            <a:r>
              <a:rPr lang="en-US" err="1"/>
              <a:t>ứng</a:t>
            </a:r>
            <a:r>
              <a:rPr lang="en-US"/>
              <a:t> </a:t>
            </a:r>
            <a:r>
              <a:rPr lang="en-US" err="1"/>
              <a:t>dụng</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45</a:t>
            </a:fld>
            <a:endParaRPr lang="en-US" altLang="en-US"/>
          </a:p>
        </p:txBody>
      </p:sp>
    </p:spTree>
    <p:extLst>
      <p:ext uri="{BB962C8B-B14F-4D97-AF65-F5344CB8AC3E}">
        <p14:creationId xmlns:p14="http://schemas.microsoft.com/office/powerpoint/2010/main" val="2158615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Tuy</a:t>
            </a:r>
            <a:r>
              <a:rPr lang="en-US"/>
              <a:t> </a:t>
            </a:r>
            <a:r>
              <a:rPr lang="en-US" err="1"/>
              <a:t>nhiên</a:t>
            </a:r>
            <a:r>
              <a:rPr lang="en-US"/>
              <a:t>, </a:t>
            </a:r>
            <a:r>
              <a:rPr lang="en-US" err="1"/>
              <a:t>trên</a:t>
            </a:r>
            <a:r>
              <a:rPr lang="en-US"/>
              <a:t> </a:t>
            </a:r>
            <a:r>
              <a:rPr lang="en-US" err="1"/>
              <a:t>kênh</a:t>
            </a:r>
            <a:r>
              <a:rPr lang="en-US"/>
              <a:t> </a:t>
            </a:r>
            <a:r>
              <a:rPr lang="en-US" err="1"/>
              <a:t>truyền</a:t>
            </a:r>
            <a:r>
              <a:rPr lang="en-US"/>
              <a:t> </a:t>
            </a:r>
            <a:r>
              <a:rPr lang="en-US" err="1"/>
              <a:t>vẫn</a:t>
            </a:r>
            <a:r>
              <a:rPr lang="en-US"/>
              <a:t> </a:t>
            </a:r>
            <a:r>
              <a:rPr lang="en-US" err="1"/>
              <a:t>có</a:t>
            </a:r>
            <a:r>
              <a:rPr lang="en-US"/>
              <a:t> </a:t>
            </a:r>
            <a:r>
              <a:rPr lang="en-US" err="1"/>
              <a:t>thể</a:t>
            </a:r>
            <a:r>
              <a:rPr lang="en-US"/>
              <a:t> </a:t>
            </a:r>
            <a:r>
              <a:rPr lang="en-US" err="1"/>
              <a:t>sảy</a:t>
            </a:r>
            <a:r>
              <a:rPr lang="en-US"/>
              <a:t> ra </a:t>
            </a:r>
            <a:r>
              <a:rPr lang="en-US" err="1"/>
              <a:t>lỗi</a:t>
            </a:r>
            <a:r>
              <a:rPr lang="en-US"/>
              <a:t>, do </a:t>
            </a:r>
            <a:r>
              <a:rPr lang="en-US" err="1"/>
              <a:t>đó</a:t>
            </a:r>
            <a:r>
              <a:rPr lang="en-US"/>
              <a:t>, </a:t>
            </a:r>
            <a:r>
              <a:rPr lang="en-US" err="1"/>
              <a:t>chúng</a:t>
            </a:r>
            <a:r>
              <a:rPr lang="en-US"/>
              <a:t> ta </a:t>
            </a:r>
            <a:r>
              <a:rPr lang="en-US" err="1"/>
              <a:t>tiến</a:t>
            </a:r>
            <a:r>
              <a:rPr lang="en-US"/>
              <a:t> </a:t>
            </a:r>
            <a:r>
              <a:rPr lang="en-US" err="1"/>
              <a:t>tới</a:t>
            </a:r>
            <a:r>
              <a:rPr lang="en-US"/>
              <a:t> </a:t>
            </a:r>
            <a:r>
              <a:rPr lang="en-US" err="1"/>
              <a:t>phiên</a:t>
            </a:r>
            <a:r>
              <a:rPr lang="en-US"/>
              <a:t> </a:t>
            </a:r>
            <a:r>
              <a:rPr lang="en-US" err="1"/>
              <a:t>bản</a:t>
            </a:r>
            <a:r>
              <a:rPr lang="en-US"/>
              <a:t> 2.0, </a:t>
            </a:r>
            <a:r>
              <a:rPr lang="en-US" err="1"/>
              <a:t>có</a:t>
            </a:r>
            <a:r>
              <a:rPr lang="en-US"/>
              <a:t> </a:t>
            </a:r>
            <a:r>
              <a:rPr lang="en-US" err="1"/>
              <a:t>thể</a:t>
            </a:r>
            <a:r>
              <a:rPr lang="en-US"/>
              <a:t> </a:t>
            </a:r>
            <a:r>
              <a:rPr lang="en-US" err="1"/>
              <a:t>xử</a:t>
            </a:r>
            <a:r>
              <a:rPr lang="en-US"/>
              <a:t> </a:t>
            </a:r>
            <a:r>
              <a:rPr lang="en-US" err="1"/>
              <a:t>lý</a:t>
            </a:r>
            <a:r>
              <a:rPr lang="en-US"/>
              <a:t> </a:t>
            </a:r>
            <a:r>
              <a:rPr lang="en-US" err="1"/>
              <a:t>lỗi</a:t>
            </a:r>
            <a:r>
              <a:rPr lang="en-US"/>
              <a:t>.</a:t>
            </a:r>
          </a:p>
          <a:p>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46</a:t>
            </a:fld>
            <a:endParaRPr lang="en-US" altLang="en-US"/>
          </a:p>
        </p:txBody>
      </p:sp>
    </p:spTree>
    <p:extLst>
      <p:ext uri="{BB962C8B-B14F-4D97-AF65-F5344CB8AC3E}">
        <p14:creationId xmlns:p14="http://schemas.microsoft.com/office/powerpoint/2010/main" val="1556508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a:t>
            </a:r>
            <a:r>
              <a:rPr lang="vi-VN" dirty="0"/>
              <a:t>ư</a:t>
            </a:r>
            <a:r>
              <a:rPr lang="en-US" dirty="0"/>
              <a:t> </a:t>
            </a:r>
            <a:r>
              <a:rPr lang="en-US" dirty="0" err="1"/>
              <a:t>trong</a:t>
            </a:r>
            <a:r>
              <a:rPr lang="en-US" dirty="0"/>
              <a:t> </a:t>
            </a:r>
            <a:r>
              <a:rPr lang="en-US" dirty="0" err="1"/>
              <a:t>bài</a:t>
            </a:r>
            <a:r>
              <a:rPr lang="en-US" dirty="0"/>
              <a:t> UDP, </a:t>
            </a:r>
            <a:r>
              <a:rPr lang="en-US" dirty="0" err="1"/>
              <a:t>chúng</a:t>
            </a:r>
            <a:r>
              <a:rPr lang="en-US" dirty="0"/>
              <a:t> ta </a:t>
            </a:r>
            <a:r>
              <a:rPr lang="en-US" dirty="0" err="1"/>
              <a:t>biết</a:t>
            </a:r>
            <a:r>
              <a:rPr lang="en-US" dirty="0"/>
              <a:t> </a:t>
            </a:r>
            <a:r>
              <a:rPr lang="en-US" dirty="0" err="1"/>
              <a:t>rằng</a:t>
            </a:r>
            <a:r>
              <a:rPr lang="en-US" dirty="0"/>
              <a:t> Checksum đ</a:t>
            </a:r>
            <a:r>
              <a:rPr lang="vi-VN" dirty="0"/>
              <a:t>ư</a:t>
            </a:r>
            <a:r>
              <a:rPr lang="en-US" dirty="0" err="1"/>
              <a:t>ợc</a:t>
            </a:r>
            <a:r>
              <a:rPr lang="en-US" dirty="0"/>
              <a:t> </a:t>
            </a:r>
            <a:r>
              <a:rPr lang="en-US" dirty="0" err="1"/>
              <a:t>dùng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lỗi</a:t>
            </a:r>
            <a:r>
              <a:rPr lang="en-US" dirty="0"/>
              <a:t>, </a:t>
            </a:r>
            <a:r>
              <a:rPr lang="en-US" dirty="0" err="1"/>
              <a:t>nh</a:t>
            </a:r>
            <a:r>
              <a:rPr lang="vi-VN" dirty="0"/>
              <a:t>ư</a:t>
            </a:r>
            <a:r>
              <a:rPr lang="en-US" dirty="0"/>
              <a:t>ng </a:t>
            </a:r>
            <a:r>
              <a:rPr lang="en-US" dirty="0" err="1"/>
              <a:t>bên</a:t>
            </a:r>
            <a:r>
              <a:rPr lang="en-US" dirty="0"/>
              <a:t> </a:t>
            </a:r>
            <a:r>
              <a:rPr lang="en-US" dirty="0" err="1"/>
              <a:t>nhận</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thì</a:t>
            </a:r>
            <a:r>
              <a:rPr lang="en-US" dirty="0"/>
              <a:t> </a:t>
            </a:r>
            <a:r>
              <a:rPr lang="en-US" dirty="0" err="1"/>
              <a:t>làm</a:t>
            </a:r>
            <a:r>
              <a:rPr lang="en-US" dirty="0"/>
              <a:t> đ</a:t>
            </a:r>
            <a:r>
              <a:rPr lang="vi-VN" dirty="0"/>
              <a:t>ư</a:t>
            </a:r>
            <a:r>
              <a:rPr lang="en-US" dirty="0" err="1"/>
              <a:t>ợc</a:t>
            </a:r>
            <a:r>
              <a:rPr lang="en-US" dirty="0"/>
              <a:t> </a:t>
            </a:r>
            <a:r>
              <a:rPr lang="en-US" dirty="0" err="1"/>
              <a:t>gì</a:t>
            </a:r>
            <a:r>
              <a:rPr lang="en-US" dirty="0"/>
              <a:t>, </a:t>
            </a:r>
            <a:r>
              <a:rPr lang="en-US" dirty="0" err="1"/>
              <a:t>phải</a:t>
            </a:r>
            <a:r>
              <a:rPr lang="en-US" dirty="0"/>
              <a:t> </a:t>
            </a:r>
            <a:r>
              <a:rPr lang="en-US" dirty="0" err="1"/>
              <a:t>làm</a:t>
            </a:r>
            <a:r>
              <a:rPr lang="en-US" dirty="0"/>
              <a:t> </a:t>
            </a:r>
            <a:r>
              <a:rPr lang="en-US" dirty="0" err="1"/>
              <a:t>sao</a:t>
            </a:r>
            <a:r>
              <a:rPr lang="en-US" dirty="0"/>
              <a:t> </a:t>
            </a:r>
            <a:r>
              <a:rPr lang="en-US" dirty="0" err="1"/>
              <a:t>để</a:t>
            </a:r>
            <a:r>
              <a:rPr lang="en-US" dirty="0"/>
              <a:t> </a:t>
            </a:r>
            <a:r>
              <a:rPr lang="en-US" dirty="0" err="1"/>
              <a:t>bên</a:t>
            </a:r>
            <a:r>
              <a:rPr lang="en-US" dirty="0"/>
              <a:t> </a:t>
            </a:r>
            <a:r>
              <a:rPr lang="en-US" dirty="0" err="1"/>
              <a:t>gửi</a:t>
            </a:r>
            <a:r>
              <a:rPr lang="en-US" dirty="0"/>
              <a:t> </a:t>
            </a:r>
            <a:r>
              <a:rPr lang="en-US" dirty="0" err="1"/>
              <a:t>biết</a:t>
            </a:r>
            <a:r>
              <a:rPr lang="en-US" dirty="0"/>
              <a:t> </a:t>
            </a:r>
            <a:r>
              <a:rPr lang="en-US" dirty="0" err="1"/>
              <a:t>để</a:t>
            </a:r>
            <a:r>
              <a:rPr lang="en-US" dirty="0"/>
              <a:t> </a:t>
            </a:r>
            <a:r>
              <a:rPr lang="en-US" dirty="0" err="1"/>
              <a:t>gửi</a:t>
            </a:r>
            <a:r>
              <a:rPr lang="en-US" dirty="0"/>
              <a:t> </a:t>
            </a:r>
            <a:r>
              <a:rPr lang="en-US" dirty="0" err="1"/>
              <a:t>lại</a:t>
            </a:r>
            <a:r>
              <a:rPr lang="en-US" dirty="0"/>
              <a:t>.</a:t>
            </a:r>
          </a:p>
          <a:p>
            <a:r>
              <a:rPr lang="en-US" altLang="en-US" sz="1200" dirty="0">
                <a:latin typeface="+mn-lt"/>
              </a:rPr>
              <a:t>receiver explicitly tells sender that pkt received OK</a:t>
            </a:r>
            <a:endParaRPr lang="en-US" dirty="0"/>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47</a:t>
            </a:fld>
            <a:endParaRPr lang="en-US" altLang="en-US"/>
          </a:p>
        </p:txBody>
      </p:sp>
    </p:spTree>
    <p:extLst>
      <p:ext uri="{BB962C8B-B14F-4D97-AF65-F5344CB8AC3E}">
        <p14:creationId xmlns:p14="http://schemas.microsoft.com/office/powerpoint/2010/main" val="1718184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cùng</a:t>
            </a:r>
            <a:r>
              <a:rPr lang="en-US"/>
              <a:t> </a:t>
            </a:r>
            <a:r>
              <a:rPr lang="en-US" err="1"/>
              <a:t>xem</a:t>
            </a:r>
            <a:r>
              <a:rPr lang="en-US"/>
              <a:t> </a:t>
            </a:r>
            <a:r>
              <a:rPr lang="en-US" err="1"/>
              <a:t>xét</a:t>
            </a:r>
            <a:r>
              <a:rPr lang="en-US"/>
              <a:t> </a:t>
            </a:r>
            <a:r>
              <a:rPr lang="en-US" err="1"/>
              <a:t>mô</a:t>
            </a:r>
            <a:r>
              <a:rPr lang="en-US"/>
              <a:t> </a:t>
            </a:r>
            <a:r>
              <a:rPr lang="en-US" err="1"/>
              <a:t>hình</a:t>
            </a:r>
            <a:r>
              <a:rPr lang="en-US"/>
              <a:t> d</a:t>
            </a:r>
            <a:r>
              <a:rPr lang="vi-VN"/>
              <a:t>ư</a:t>
            </a:r>
            <a:r>
              <a:rPr lang="en-US" err="1"/>
              <a:t>ới</a:t>
            </a:r>
            <a:r>
              <a:rPr lang="en-US"/>
              <a:t> </a:t>
            </a:r>
            <a:r>
              <a:rPr lang="en-US" err="1"/>
              <a:t>đây</a:t>
            </a:r>
            <a:r>
              <a:rPr lang="en-US"/>
              <a:t>, RDT2.0 </a:t>
            </a:r>
            <a:r>
              <a:rPr lang="en-US" err="1"/>
              <a:t>dùng</a:t>
            </a:r>
            <a:r>
              <a:rPr lang="en-US"/>
              <a:t> 2 </a:t>
            </a:r>
            <a:r>
              <a:rPr lang="en-US" err="1"/>
              <a:t>loại</a:t>
            </a:r>
            <a:r>
              <a:rPr lang="en-US"/>
              <a:t> </a:t>
            </a:r>
            <a:r>
              <a:rPr lang="en-US" err="1"/>
              <a:t>gói</a:t>
            </a:r>
            <a:r>
              <a:rPr lang="en-US"/>
              <a:t> tin </a:t>
            </a:r>
            <a:r>
              <a:rPr lang="en-US" err="1"/>
              <a:t>là</a:t>
            </a:r>
            <a:r>
              <a:rPr lang="en-US"/>
              <a:t> ACK </a:t>
            </a:r>
            <a:r>
              <a:rPr lang="en-US" err="1"/>
              <a:t>để</a:t>
            </a:r>
            <a:r>
              <a:rPr lang="en-US"/>
              <a:t> </a:t>
            </a:r>
            <a:r>
              <a:rPr lang="en-US" err="1"/>
              <a:t>báo</a:t>
            </a:r>
            <a:r>
              <a:rPr lang="en-US"/>
              <a:t> tin </a:t>
            </a:r>
            <a:r>
              <a:rPr lang="en-US" err="1"/>
              <a:t>là</a:t>
            </a:r>
            <a:r>
              <a:rPr lang="en-US"/>
              <a:t> </a:t>
            </a:r>
            <a:r>
              <a:rPr lang="en-US" err="1"/>
              <a:t>nhận</a:t>
            </a:r>
            <a:r>
              <a:rPr lang="en-US"/>
              <a:t> </a:t>
            </a:r>
            <a:r>
              <a:rPr lang="en-US" err="1"/>
              <a:t>thành</a:t>
            </a:r>
            <a:r>
              <a:rPr lang="en-US"/>
              <a:t> </a:t>
            </a:r>
            <a:r>
              <a:rPr lang="en-US" err="1"/>
              <a:t>công</a:t>
            </a:r>
            <a:r>
              <a:rPr lang="en-US"/>
              <a:t>, </a:t>
            </a:r>
            <a:r>
              <a:rPr lang="en-US" err="1"/>
              <a:t>nếu</a:t>
            </a:r>
            <a:r>
              <a:rPr lang="en-US"/>
              <a:t> </a:t>
            </a:r>
            <a:r>
              <a:rPr lang="en-US" err="1"/>
              <a:t>gói</a:t>
            </a:r>
            <a:r>
              <a:rPr lang="en-US"/>
              <a:t> tin </a:t>
            </a:r>
            <a:r>
              <a:rPr lang="en-US" err="1"/>
              <a:t>lỗi</a:t>
            </a:r>
            <a:r>
              <a:rPr lang="en-US"/>
              <a:t> </a:t>
            </a:r>
            <a:r>
              <a:rPr lang="en-US" err="1"/>
              <a:t>thì</a:t>
            </a:r>
            <a:r>
              <a:rPr lang="en-US"/>
              <a:t> </a:t>
            </a:r>
            <a:r>
              <a:rPr lang="en-US" err="1"/>
              <a:t>gửi</a:t>
            </a:r>
            <a:r>
              <a:rPr lang="en-US"/>
              <a:t> </a:t>
            </a:r>
            <a:r>
              <a:rPr lang="en-US" err="1"/>
              <a:t>nak</a:t>
            </a:r>
            <a:r>
              <a:rPr lang="en-US"/>
              <a:t> </a:t>
            </a:r>
            <a:r>
              <a:rPr lang="en-US" err="1"/>
              <a:t>để</a:t>
            </a:r>
            <a:r>
              <a:rPr lang="en-US"/>
              <a:t> </a:t>
            </a:r>
            <a:r>
              <a:rPr lang="en-US" err="1"/>
              <a:t>bên</a:t>
            </a:r>
            <a:r>
              <a:rPr lang="en-US"/>
              <a:t> </a:t>
            </a:r>
            <a:r>
              <a:rPr lang="en-US" err="1"/>
              <a:t>gửi</a:t>
            </a:r>
            <a:r>
              <a:rPr lang="en-US"/>
              <a:t> </a:t>
            </a:r>
            <a:r>
              <a:rPr lang="en-US" err="1"/>
              <a:t>gửi</a:t>
            </a:r>
            <a:r>
              <a:rPr lang="en-US"/>
              <a:t> </a:t>
            </a:r>
            <a:r>
              <a:rPr lang="en-US" err="1"/>
              <a:t>lại</a:t>
            </a:r>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48</a:t>
            </a:fld>
            <a:endParaRPr lang="en-US" altLang="en-US"/>
          </a:p>
        </p:txBody>
      </p:sp>
    </p:spTree>
    <p:extLst>
      <p:ext uri="{BB962C8B-B14F-4D97-AF65-F5344CB8AC3E}">
        <p14:creationId xmlns:p14="http://schemas.microsoft.com/office/powerpoint/2010/main" val="1839426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Bây</a:t>
            </a:r>
            <a:r>
              <a:rPr lang="en-US"/>
              <a:t> </a:t>
            </a:r>
            <a:r>
              <a:rPr lang="en-US" err="1"/>
              <a:t>giờ</a:t>
            </a:r>
            <a:r>
              <a:rPr lang="en-US"/>
              <a:t> </a:t>
            </a:r>
            <a:r>
              <a:rPr lang="en-US" err="1"/>
              <a:t>chúng</a:t>
            </a:r>
            <a:r>
              <a:rPr lang="en-US"/>
              <a:t> ta </a:t>
            </a:r>
            <a:r>
              <a:rPr lang="en-US" err="1"/>
              <a:t>xem</a:t>
            </a:r>
            <a:r>
              <a:rPr lang="en-US"/>
              <a:t> </a:t>
            </a:r>
            <a:r>
              <a:rPr lang="en-US" err="1"/>
              <a:t>thử</a:t>
            </a:r>
            <a:r>
              <a:rPr lang="en-US"/>
              <a:t> </a:t>
            </a:r>
            <a:r>
              <a:rPr lang="en-US" err="1"/>
              <a:t>hoạt</a:t>
            </a:r>
            <a:r>
              <a:rPr lang="en-US"/>
              <a:t> </a:t>
            </a:r>
            <a:r>
              <a:rPr lang="en-US" err="1"/>
              <a:t>động</a:t>
            </a:r>
            <a:r>
              <a:rPr lang="en-US"/>
              <a:t> </a:t>
            </a:r>
            <a:r>
              <a:rPr lang="en-US" err="1"/>
              <a:t>khi</a:t>
            </a:r>
            <a:r>
              <a:rPr lang="en-US"/>
              <a:t> </a:t>
            </a:r>
            <a:r>
              <a:rPr lang="en-US" err="1"/>
              <a:t>không</a:t>
            </a:r>
            <a:r>
              <a:rPr lang="en-US"/>
              <a:t> </a:t>
            </a:r>
            <a:r>
              <a:rPr lang="en-US" err="1"/>
              <a:t>có</a:t>
            </a:r>
            <a:r>
              <a:rPr lang="en-US"/>
              <a:t> </a:t>
            </a:r>
            <a:r>
              <a:rPr lang="en-US" err="1"/>
              <a:t>lỗi</a:t>
            </a:r>
            <a:r>
              <a:rPr lang="en-US"/>
              <a:t> </a:t>
            </a:r>
            <a:r>
              <a:rPr lang="en-US" err="1"/>
              <a:t>của</a:t>
            </a:r>
            <a:r>
              <a:rPr lang="en-US"/>
              <a:t> rdt2.0</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49</a:t>
            </a:fld>
            <a:endParaRPr lang="en-US" altLang="en-US"/>
          </a:p>
        </p:txBody>
      </p:sp>
    </p:spTree>
    <p:extLst>
      <p:ext uri="{BB962C8B-B14F-4D97-AF65-F5344CB8AC3E}">
        <p14:creationId xmlns:p14="http://schemas.microsoft.com/office/powerpoint/2010/main" val="1908367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Và</a:t>
            </a:r>
            <a:r>
              <a:rPr lang="en-US"/>
              <a:t> </a:t>
            </a:r>
            <a:r>
              <a:rPr lang="en-US" err="1"/>
              <a:t>bây</a:t>
            </a:r>
            <a:r>
              <a:rPr lang="en-US"/>
              <a:t> </a:t>
            </a:r>
            <a:r>
              <a:rPr lang="en-US" err="1"/>
              <a:t>giờ</a:t>
            </a:r>
            <a:r>
              <a:rPr lang="en-US"/>
              <a:t> </a:t>
            </a:r>
            <a:r>
              <a:rPr lang="en-US" err="1"/>
              <a:t>là</a:t>
            </a:r>
            <a:r>
              <a:rPr lang="en-US"/>
              <a:t> </a:t>
            </a:r>
            <a:r>
              <a:rPr lang="en-US" err="1"/>
              <a:t>hoạt</a:t>
            </a:r>
            <a:r>
              <a:rPr lang="en-US"/>
              <a:t> </a:t>
            </a:r>
            <a:r>
              <a:rPr lang="en-US" err="1"/>
              <a:t>động</a:t>
            </a:r>
            <a:r>
              <a:rPr lang="en-US"/>
              <a:t> </a:t>
            </a:r>
            <a:r>
              <a:rPr lang="en-US" err="1"/>
              <a:t>khi</a:t>
            </a:r>
            <a:r>
              <a:rPr lang="en-US"/>
              <a:t> </a:t>
            </a:r>
            <a:r>
              <a:rPr lang="en-US" err="1"/>
              <a:t>có</a:t>
            </a:r>
            <a:r>
              <a:rPr lang="en-US"/>
              <a:t> </a:t>
            </a:r>
            <a:r>
              <a:rPr lang="en-US" err="1"/>
              <a:t>lỗi</a:t>
            </a:r>
            <a:r>
              <a:rPr lang="en-US"/>
              <a:t> </a:t>
            </a:r>
            <a:r>
              <a:rPr lang="en-US" err="1"/>
              <a:t>của</a:t>
            </a:r>
            <a:r>
              <a:rPr lang="en-US"/>
              <a:t> rdt2.0</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50</a:t>
            </a:fld>
            <a:endParaRPr lang="en-US" altLang="en-US"/>
          </a:p>
        </p:txBody>
      </p:sp>
    </p:spTree>
    <p:extLst>
      <p:ext uri="{BB962C8B-B14F-4D97-AF65-F5344CB8AC3E}">
        <p14:creationId xmlns:p14="http://schemas.microsoft.com/office/powerpoint/2010/main" val="379914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slides </a:t>
            </a:r>
            <a:r>
              <a:rPr lang="en-US" err="1"/>
              <a:t>giải</a:t>
            </a:r>
            <a:r>
              <a:rPr lang="en-US"/>
              <a:t> </a:t>
            </a:r>
            <a:r>
              <a:rPr lang="en-US" err="1"/>
              <a:t>thích</a:t>
            </a:r>
            <a:r>
              <a:rPr lang="en-US"/>
              <a:t> </a:t>
            </a:r>
            <a:r>
              <a:rPr lang="en-US" err="1"/>
              <a:t>thì</a:t>
            </a:r>
            <a:r>
              <a:rPr lang="en-US"/>
              <a:t> </a:t>
            </a:r>
            <a:r>
              <a:rPr lang="en-US" err="1"/>
              <a:t>tùy</a:t>
            </a:r>
            <a:r>
              <a:rPr lang="en-US"/>
              <a:t> GV </a:t>
            </a:r>
            <a:r>
              <a:rPr lang="en-US" err="1"/>
              <a:t>có</a:t>
            </a:r>
            <a:r>
              <a:rPr lang="en-US"/>
              <a:t> </a:t>
            </a:r>
            <a:r>
              <a:rPr lang="en-US" err="1"/>
              <a:t>thể</a:t>
            </a:r>
            <a:r>
              <a:rPr lang="en-US"/>
              <a:t> </a:t>
            </a:r>
            <a:r>
              <a:rPr lang="en-US" err="1"/>
              <a:t>sử</a:t>
            </a:r>
            <a:r>
              <a:rPr lang="en-US"/>
              <a:t> </a:t>
            </a:r>
            <a:r>
              <a:rPr lang="en-US" err="1"/>
              <a:t>dụng</a:t>
            </a:r>
            <a:r>
              <a:rPr lang="en-US"/>
              <a:t> </a:t>
            </a:r>
            <a:r>
              <a:rPr lang="en-US" err="1"/>
              <a:t>để</a:t>
            </a:r>
            <a:r>
              <a:rPr lang="en-US"/>
              <a:t> </a:t>
            </a:r>
            <a:r>
              <a:rPr lang="en-US" err="1"/>
              <a:t>giải</a:t>
            </a:r>
            <a:r>
              <a:rPr lang="en-US"/>
              <a:t> </a:t>
            </a:r>
            <a:r>
              <a:rPr lang="en-US" err="1"/>
              <a:t>thích</a:t>
            </a:r>
            <a:r>
              <a:rPr lang="en-US"/>
              <a:t> </a:t>
            </a:r>
            <a:r>
              <a:rPr lang="en-US" err="1"/>
              <a:t>rõ</a:t>
            </a:r>
            <a:r>
              <a:rPr lang="en-US"/>
              <a:t> </a:t>
            </a:r>
            <a:r>
              <a:rPr lang="en-US" err="1"/>
              <a:t>hơn</a:t>
            </a:r>
            <a:r>
              <a:rPr lang="en-US"/>
              <a:t>.</a:t>
            </a:r>
          </a:p>
          <a:p>
            <a:r>
              <a:rPr lang="en-US" err="1"/>
              <a:t>Bên</a:t>
            </a:r>
            <a:r>
              <a:rPr lang="en-US"/>
              <a:t> </a:t>
            </a:r>
            <a:r>
              <a:rPr lang="en-US" err="1"/>
              <a:t>gửi</a:t>
            </a:r>
            <a:r>
              <a:rPr lang="en-US"/>
              <a:t>:</a:t>
            </a:r>
          </a:p>
          <a:p>
            <a:pPr marL="171450" indent="-171450">
              <a:buFontTx/>
              <a:buChar char="-"/>
            </a:pPr>
            <a:r>
              <a:rPr lang="en-US" err="1"/>
              <a:t>Nhận</a:t>
            </a:r>
            <a:r>
              <a:rPr lang="en-US"/>
              <a:t> message </a:t>
            </a:r>
            <a:r>
              <a:rPr lang="en-US" err="1"/>
              <a:t>từ</a:t>
            </a:r>
            <a:r>
              <a:rPr lang="en-US"/>
              <a:t> </a:t>
            </a:r>
            <a:r>
              <a:rPr lang="en-US" err="1"/>
              <a:t>tầng</a:t>
            </a:r>
            <a:r>
              <a:rPr lang="en-US"/>
              <a:t> </a:t>
            </a:r>
            <a:r>
              <a:rPr lang="en-US" err="1"/>
              <a:t>ứng</a:t>
            </a:r>
            <a:r>
              <a:rPr lang="en-US"/>
              <a:t> </a:t>
            </a:r>
            <a:r>
              <a:rPr lang="en-US" err="1"/>
              <a:t>dụng</a:t>
            </a:r>
            <a:r>
              <a:rPr lang="en-US"/>
              <a:t> (</a:t>
            </a:r>
            <a:r>
              <a:rPr lang="en-US" err="1"/>
              <a:t>nhận</a:t>
            </a:r>
            <a:r>
              <a:rPr lang="en-US"/>
              <a:t> </a:t>
            </a:r>
            <a:r>
              <a:rPr lang="en-US" err="1"/>
              <a:t>thư</a:t>
            </a:r>
            <a:r>
              <a:rPr lang="en-US"/>
              <a:t>)</a:t>
            </a:r>
          </a:p>
          <a:p>
            <a:pPr marL="171450" indent="-171450">
              <a:buFontTx/>
              <a:buChar char="-"/>
            </a:pPr>
            <a:r>
              <a:rPr lang="en-US" err="1"/>
              <a:t>Xác</a:t>
            </a:r>
            <a:r>
              <a:rPr lang="en-US"/>
              <a:t> </a:t>
            </a:r>
            <a:r>
              <a:rPr lang="en-US" err="1"/>
              <a:t>định</a:t>
            </a:r>
            <a:r>
              <a:rPr lang="en-US"/>
              <a:t> </a:t>
            </a:r>
            <a:r>
              <a:rPr lang="en-US" err="1"/>
              <a:t>giá</a:t>
            </a:r>
            <a:r>
              <a:rPr lang="en-US"/>
              <a:t> </a:t>
            </a:r>
            <a:r>
              <a:rPr lang="en-US" err="1"/>
              <a:t>trị</a:t>
            </a:r>
            <a:r>
              <a:rPr lang="en-US"/>
              <a:t> header (</a:t>
            </a:r>
            <a:r>
              <a:rPr lang="en-US" err="1"/>
              <a:t>thông</a:t>
            </a:r>
            <a:r>
              <a:rPr lang="en-US"/>
              <a:t> tin </a:t>
            </a:r>
            <a:r>
              <a:rPr lang="en-US" err="1"/>
              <a:t>phong</a:t>
            </a:r>
            <a:r>
              <a:rPr lang="en-US"/>
              <a:t> </a:t>
            </a:r>
            <a:r>
              <a:rPr lang="en-US" err="1"/>
              <a:t>bì</a:t>
            </a:r>
            <a:r>
              <a:rPr lang="en-US"/>
              <a:t>)</a:t>
            </a:r>
          </a:p>
          <a:p>
            <a:pPr marL="171450" indent="-171450">
              <a:buFontTx/>
              <a:buChar char="-"/>
            </a:pPr>
            <a:r>
              <a:rPr lang="en-US" err="1"/>
              <a:t>Tạo</a:t>
            </a:r>
            <a:r>
              <a:rPr lang="en-US"/>
              <a:t> segment (</a:t>
            </a:r>
            <a:r>
              <a:rPr lang="en-US" err="1"/>
              <a:t>bỏ</a:t>
            </a:r>
            <a:r>
              <a:rPr lang="en-US"/>
              <a:t> </a:t>
            </a:r>
            <a:r>
              <a:rPr lang="en-US" err="1"/>
              <a:t>thư</a:t>
            </a:r>
            <a:r>
              <a:rPr lang="en-US"/>
              <a:t> </a:t>
            </a:r>
            <a:r>
              <a:rPr lang="en-US" err="1"/>
              <a:t>vào</a:t>
            </a:r>
            <a:r>
              <a:rPr lang="en-US"/>
              <a:t> </a:t>
            </a:r>
            <a:r>
              <a:rPr lang="en-US" err="1"/>
              <a:t>phong</a:t>
            </a:r>
            <a:r>
              <a:rPr lang="en-US"/>
              <a:t> </a:t>
            </a:r>
            <a:r>
              <a:rPr lang="en-US" err="1"/>
              <a:t>bì</a:t>
            </a:r>
            <a:r>
              <a:rPr lang="en-US"/>
              <a:t>)</a:t>
            </a:r>
          </a:p>
          <a:p>
            <a:pPr marL="171450" indent="-171450">
              <a:buFontTx/>
              <a:buChar char="-"/>
            </a:pPr>
            <a:r>
              <a:rPr lang="en-US" err="1"/>
              <a:t>Chuyển</a:t>
            </a:r>
            <a:r>
              <a:rPr lang="en-US"/>
              <a:t> segment </a:t>
            </a:r>
            <a:r>
              <a:rPr lang="en-US" err="1"/>
              <a:t>đến</a:t>
            </a:r>
            <a:r>
              <a:rPr lang="en-US"/>
              <a:t> </a:t>
            </a:r>
            <a:r>
              <a:rPr lang="en-US" err="1"/>
              <a:t>tầng</a:t>
            </a:r>
            <a:r>
              <a:rPr lang="en-US"/>
              <a:t> </a:t>
            </a:r>
            <a:r>
              <a:rPr lang="en-US" err="1"/>
              <a:t>mạng</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Tuy</a:t>
            </a:r>
            <a:r>
              <a:rPr lang="en-US"/>
              <a:t> </a:t>
            </a:r>
            <a:r>
              <a:rPr lang="en-US" err="1"/>
              <a:t>nhiên</a:t>
            </a:r>
            <a:r>
              <a:rPr lang="en-US"/>
              <a:t>, </a:t>
            </a:r>
            <a:r>
              <a:rPr lang="en-US" err="1"/>
              <a:t>một</a:t>
            </a:r>
            <a:r>
              <a:rPr lang="en-US"/>
              <a:t> </a:t>
            </a:r>
            <a:r>
              <a:rPr lang="en-US" err="1"/>
              <a:t>lỗ</a:t>
            </a:r>
            <a:r>
              <a:rPr lang="en-US"/>
              <a:t> </a:t>
            </a:r>
            <a:r>
              <a:rPr lang="en-US" err="1"/>
              <a:t>hổng</a:t>
            </a:r>
            <a:r>
              <a:rPr lang="en-US"/>
              <a:t> </a:t>
            </a:r>
            <a:r>
              <a:rPr lang="en-US" err="1"/>
              <a:t>nghiêm</a:t>
            </a:r>
            <a:r>
              <a:rPr lang="en-US"/>
              <a:t> </a:t>
            </a:r>
            <a:r>
              <a:rPr lang="en-US" err="1"/>
              <a:t>trọng</a:t>
            </a:r>
            <a:r>
              <a:rPr lang="en-US"/>
              <a:t> </a:t>
            </a:r>
            <a:r>
              <a:rPr lang="en-US" err="1"/>
              <a:t>xảy</a:t>
            </a:r>
            <a:r>
              <a:rPr lang="en-US"/>
              <a:t> ra ở rdt2.0, </a:t>
            </a:r>
            <a:r>
              <a:rPr lang="en-US" err="1"/>
              <a:t>đó</a:t>
            </a:r>
            <a:r>
              <a:rPr lang="en-US"/>
              <a:t> </a:t>
            </a:r>
            <a:r>
              <a:rPr lang="en-US" err="1"/>
              <a:t>là</a:t>
            </a:r>
            <a:r>
              <a:rPr lang="en-US"/>
              <a:t> </a:t>
            </a:r>
            <a:r>
              <a:rPr lang="en-US" err="1"/>
              <a:t>nếu</a:t>
            </a:r>
            <a:r>
              <a:rPr lang="en-US"/>
              <a:t> ACK/NAK </a:t>
            </a:r>
            <a:r>
              <a:rPr lang="en-US" err="1"/>
              <a:t>bị</a:t>
            </a:r>
            <a:r>
              <a:rPr lang="en-US"/>
              <a:t> </a:t>
            </a:r>
            <a:r>
              <a:rPr lang="en-US" err="1"/>
              <a:t>lỗi</a:t>
            </a:r>
            <a:r>
              <a:rPr lang="en-US"/>
              <a:t> </a:t>
            </a:r>
            <a:r>
              <a:rPr lang="en-US" err="1"/>
              <a:t>thì</a:t>
            </a:r>
            <a:r>
              <a:rPr lang="en-US"/>
              <a:t> </a:t>
            </a:r>
            <a:r>
              <a:rPr lang="en-US" err="1"/>
              <a:t>sao</a:t>
            </a:r>
            <a:r>
              <a:rPr lang="en-US"/>
              <a:t>.</a:t>
            </a:r>
          </a:p>
          <a:p>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51</a:t>
            </a:fld>
            <a:endParaRPr lang="en-US" altLang="en-US"/>
          </a:p>
        </p:txBody>
      </p:sp>
    </p:spTree>
    <p:extLst>
      <p:ext uri="{BB962C8B-B14F-4D97-AF65-F5344CB8AC3E}">
        <p14:creationId xmlns:p14="http://schemas.microsoft.com/office/powerpoint/2010/main" val="2938713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cùng</a:t>
            </a:r>
            <a:r>
              <a:rPr lang="en-US"/>
              <a:t> </a:t>
            </a:r>
            <a:r>
              <a:rPr lang="en-US" err="1"/>
              <a:t>xem</a:t>
            </a:r>
            <a:r>
              <a:rPr lang="en-US"/>
              <a:t> </a:t>
            </a:r>
            <a:r>
              <a:rPr lang="en-US" err="1"/>
              <a:t>mô</a:t>
            </a:r>
            <a:r>
              <a:rPr lang="en-US"/>
              <a:t> </a:t>
            </a:r>
            <a:r>
              <a:rPr lang="en-US" err="1"/>
              <a:t>hình</a:t>
            </a:r>
            <a:r>
              <a:rPr lang="en-US"/>
              <a:t> </a:t>
            </a:r>
            <a:r>
              <a:rPr lang="en-US" err="1"/>
              <a:t>sau</a:t>
            </a:r>
            <a:r>
              <a:rPr lang="en-US"/>
              <a:t>, </a:t>
            </a:r>
            <a:r>
              <a:rPr lang="en-US" err="1"/>
              <a:t>giả</a:t>
            </a:r>
            <a:r>
              <a:rPr lang="en-US"/>
              <a:t> </a:t>
            </a:r>
            <a:r>
              <a:rPr lang="en-US" err="1"/>
              <a:t>sử</a:t>
            </a:r>
            <a:r>
              <a:rPr lang="en-US"/>
              <a:t> </a:t>
            </a:r>
            <a:r>
              <a:rPr lang="en-US" err="1"/>
              <a:t>bên</a:t>
            </a:r>
            <a:r>
              <a:rPr lang="en-US"/>
              <a:t> </a:t>
            </a:r>
            <a:r>
              <a:rPr lang="en-US" err="1"/>
              <a:t>gửi</a:t>
            </a:r>
            <a:r>
              <a:rPr lang="en-US"/>
              <a:t> </a:t>
            </a:r>
            <a:r>
              <a:rPr lang="en-US" err="1"/>
              <a:t>gửi</a:t>
            </a:r>
            <a:r>
              <a:rPr lang="en-US"/>
              <a:t> </a:t>
            </a:r>
            <a:r>
              <a:rPr lang="en-US" err="1"/>
              <a:t>một</a:t>
            </a:r>
            <a:r>
              <a:rPr lang="en-US"/>
              <a:t> </a:t>
            </a:r>
            <a:r>
              <a:rPr lang="en-US" err="1"/>
              <a:t>chuỗi</a:t>
            </a:r>
            <a:r>
              <a:rPr lang="en-US"/>
              <a:t> </a:t>
            </a:r>
            <a:r>
              <a:rPr lang="en-US" err="1"/>
              <a:t>ký</a:t>
            </a:r>
            <a:r>
              <a:rPr lang="en-US"/>
              <a:t> </a:t>
            </a:r>
            <a:r>
              <a:rPr lang="en-US" err="1"/>
              <a:t>tự</a:t>
            </a:r>
            <a:r>
              <a:rPr lang="en-US"/>
              <a:t> </a:t>
            </a:r>
            <a:r>
              <a:rPr lang="en-US" err="1"/>
              <a:t>là</a:t>
            </a:r>
            <a:r>
              <a:rPr lang="en-US"/>
              <a:t> “</a:t>
            </a:r>
            <a:r>
              <a:rPr lang="en-US" err="1"/>
              <a:t>abc</a:t>
            </a:r>
            <a:r>
              <a:rPr lang="en-US"/>
              <a:t>” </a:t>
            </a:r>
            <a:r>
              <a:rPr lang="en-US" err="1"/>
              <a:t>và</a:t>
            </a:r>
            <a:r>
              <a:rPr lang="en-US"/>
              <a:t> </a:t>
            </a:r>
            <a:r>
              <a:rPr lang="en-US" err="1"/>
              <a:t>một</a:t>
            </a:r>
            <a:r>
              <a:rPr lang="en-US"/>
              <a:t> </a:t>
            </a:r>
            <a:r>
              <a:rPr lang="en-US" err="1"/>
              <a:t>lần</a:t>
            </a:r>
            <a:r>
              <a:rPr lang="en-US"/>
              <a:t> </a:t>
            </a:r>
            <a:r>
              <a:rPr lang="en-US" err="1"/>
              <a:t>gửi</a:t>
            </a:r>
            <a:r>
              <a:rPr lang="en-US"/>
              <a:t> đ</a:t>
            </a:r>
            <a:r>
              <a:rPr lang="vi-VN"/>
              <a:t>ư</a:t>
            </a:r>
            <a:r>
              <a:rPr lang="en-US" err="1"/>
              <a:t>ợc</a:t>
            </a:r>
            <a:r>
              <a:rPr lang="en-US"/>
              <a:t> 1 </a:t>
            </a:r>
            <a:r>
              <a:rPr lang="en-US" err="1"/>
              <a:t>ký</a:t>
            </a:r>
            <a:r>
              <a:rPr lang="en-US"/>
              <a:t> </a:t>
            </a:r>
            <a:r>
              <a:rPr lang="en-US" err="1"/>
              <a:t>tự</a:t>
            </a:r>
            <a:r>
              <a:rPr lang="en-US"/>
              <a:t>. </a:t>
            </a:r>
            <a:r>
              <a:rPr lang="en-US" err="1"/>
              <a:t>Bên</a:t>
            </a:r>
            <a:r>
              <a:rPr lang="en-US"/>
              <a:t> </a:t>
            </a:r>
            <a:r>
              <a:rPr lang="en-US" err="1"/>
              <a:t>gửi</a:t>
            </a:r>
            <a:r>
              <a:rPr lang="en-US"/>
              <a:t> </a:t>
            </a:r>
            <a:r>
              <a:rPr lang="en-US" err="1"/>
              <a:t>gửi</a:t>
            </a:r>
            <a:r>
              <a:rPr lang="en-US"/>
              <a:t> a, </a:t>
            </a:r>
            <a:r>
              <a:rPr lang="en-US" err="1"/>
              <a:t>bên</a:t>
            </a:r>
            <a:r>
              <a:rPr lang="en-US"/>
              <a:t> </a:t>
            </a:r>
            <a:r>
              <a:rPr lang="en-US" err="1"/>
              <a:t>nhận</a:t>
            </a:r>
            <a:r>
              <a:rPr lang="en-US"/>
              <a:t> </a:t>
            </a:r>
            <a:r>
              <a:rPr lang="en-US" err="1"/>
              <a:t>nhận</a:t>
            </a:r>
            <a:r>
              <a:rPr lang="en-US"/>
              <a:t> a, đ</a:t>
            </a:r>
            <a:r>
              <a:rPr lang="vi-VN"/>
              <a:t>ư</a:t>
            </a:r>
            <a:r>
              <a:rPr lang="en-US"/>
              <a:t>a </a:t>
            </a:r>
            <a:r>
              <a:rPr lang="en-US" err="1"/>
              <a:t>lên</a:t>
            </a:r>
            <a:r>
              <a:rPr lang="en-US"/>
              <a:t> </a:t>
            </a:r>
            <a:r>
              <a:rPr lang="en-US" err="1"/>
              <a:t>tầng</a:t>
            </a:r>
            <a:r>
              <a:rPr lang="en-US"/>
              <a:t> </a:t>
            </a:r>
            <a:r>
              <a:rPr lang="en-US" err="1"/>
              <a:t>ứng</a:t>
            </a:r>
            <a:r>
              <a:rPr lang="en-US"/>
              <a:t> </a:t>
            </a:r>
            <a:r>
              <a:rPr lang="en-US" err="1"/>
              <a:t>dụng</a:t>
            </a:r>
            <a:r>
              <a:rPr lang="en-US"/>
              <a:t> </a:t>
            </a:r>
            <a:r>
              <a:rPr lang="en-US" err="1"/>
              <a:t>và</a:t>
            </a:r>
            <a:r>
              <a:rPr lang="en-US"/>
              <a:t> </a:t>
            </a:r>
            <a:r>
              <a:rPr lang="en-US" err="1"/>
              <a:t>gửi</a:t>
            </a:r>
            <a:r>
              <a:rPr lang="en-US"/>
              <a:t> </a:t>
            </a:r>
            <a:r>
              <a:rPr lang="en-US" err="1"/>
              <a:t>lại</a:t>
            </a:r>
            <a:r>
              <a:rPr lang="en-US"/>
              <a:t> ack. </a:t>
            </a:r>
            <a:r>
              <a:rPr lang="en-US" err="1"/>
              <a:t>Bên</a:t>
            </a:r>
            <a:r>
              <a:rPr lang="en-US"/>
              <a:t> </a:t>
            </a:r>
            <a:r>
              <a:rPr lang="en-US" err="1"/>
              <a:t>nhận</a:t>
            </a:r>
            <a:r>
              <a:rPr lang="en-US"/>
              <a:t> </a:t>
            </a:r>
            <a:r>
              <a:rPr lang="en-US" err="1"/>
              <a:t>nhận</a:t>
            </a:r>
            <a:r>
              <a:rPr lang="en-US"/>
              <a:t> ack, </a:t>
            </a:r>
            <a:r>
              <a:rPr lang="en-US" err="1"/>
              <a:t>phát</a:t>
            </a:r>
            <a:r>
              <a:rPr lang="en-US"/>
              <a:t> </a:t>
            </a:r>
            <a:r>
              <a:rPr lang="en-US" err="1"/>
              <a:t>hiện</a:t>
            </a:r>
            <a:r>
              <a:rPr lang="en-US"/>
              <a:t> ack </a:t>
            </a:r>
            <a:r>
              <a:rPr lang="en-US" err="1"/>
              <a:t>lỗi</a:t>
            </a:r>
            <a:r>
              <a:rPr lang="en-US"/>
              <a:t>, </a:t>
            </a:r>
            <a:r>
              <a:rPr lang="en-US" err="1"/>
              <a:t>nên</a:t>
            </a:r>
            <a:r>
              <a:rPr lang="en-US"/>
              <a:t> </a:t>
            </a:r>
            <a:r>
              <a:rPr lang="en-US" err="1"/>
              <a:t>gửi</a:t>
            </a:r>
            <a:r>
              <a:rPr lang="en-US"/>
              <a:t> </a:t>
            </a:r>
            <a:r>
              <a:rPr lang="en-US" err="1"/>
              <a:t>lại</a:t>
            </a:r>
            <a:r>
              <a:rPr lang="en-US"/>
              <a:t> </a:t>
            </a:r>
            <a:r>
              <a:rPr lang="en-US" err="1"/>
              <a:t>gói</a:t>
            </a:r>
            <a:r>
              <a:rPr lang="en-US"/>
              <a:t> tin a. </a:t>
            </a:r>
            <a:r>
              <a:rPr lang="en-US" err="1"/>
              <a:t>Bên</a:t>
            </a:r>
            <a:r>
              <a:rPr lang="en-US"/>
              <a:t> </a:t>
            </a:r>
            <a:r>
              <a:rPr lang="en-US" err="1"/>
              <a:t>nhận</a:t>
            </a:r>
            <a:r>
              <a:rPr lang="en-US"/>
              <a:t> </a:t>
            </a:r>
            <a:r>
              <a:rPr lang="en-US" err="1"/>
              <a:t>nhận</a:t>
            </a:r>
            <a:r>
              <a:rPr lang="en-US"/>
              <a:t> đ</a:t>
            </a:r>
            <a:r>
              <a:rPr lang="vi-VN"/>
              <a:t>ư</a:t>
            </a:r>
            <a:r>
              <a:rPr lang="en-US" err="1"/>
              <a:t>ợc</a:t>
            </a:r>
            <a:r>
              <a:rPr lang="en-US"/>
              <a:t> a, </a:t>
            </a:r>
            <a:r>
              <a:rPr lang="en-US" err="1"/>
              <a:t>xử</a:t>
            </a:r>
            <a:r>
              <a:rPr lang="en-US"/>
              <a:t> </a:t>
            </a:r>
            <a:r>
              <a:rPr lang="en-US" err="1"/>
              <a:t>lý</a:t>
            </a:r>
            <a:r>
              <a:rPr lang="en-US"/>
              <a:t> </a:t>
            </a:r>
            <a:r>
              <a:rPr lang="en-US" err="1"/>
              <a:t>nh</a:t>
            </a:r>
            <a:r>
              <a:rPr lang="vi-VN"/>
              <a:t>ư</a:t>
            </a:r>
            <a:r>
              <a:rPr lang="en-US"/>
              <a:t> </a:t>
            </a:r>
            <a:r>
              <a:rPr lang="en-US" err="1"/>
              <a:t>một</a:t>
            </a:r>
            <a:r>
              <a:rPr lang="en-US"/>
              <a:t> </a:t>
            </a:r>
            <a:r>
              <a:rPr lang="en-US" err="1"/>
              <a:t>gói</a:t>
            </a:r>
            <a:r>
              <a:rPr lang="en-US"/>
              <a:t> tin </a:t>
            </a:r>
            <a:r>
              <a:rPr lang="en-US" err="1"/>
              <a:t>mới</a:t>
            </a:r>
            <a:r>
              <a:rPr lang="en-US"/>
              <a:t> </a:t>
            </a:r>
            <a:r>
              <a:rPr lang="en-US" err="1"/>
              <a:t>chứ</a:t>
            </a:r>
            <a:r>
              <a:rPr lang="en-US"/>
              <a:t> </a:t>
            </a:r>
            <a:r>
              <a:rPr lang="en-US" err="1"/>
              <a:t>không</a:t>
            </a:r>
            <a:r>
              <a:rPr lang="en-US"/>
              <a:t> </a:t>
            </a:r>
            <a:r>
              <a:rPr lang="en-US" err="1"/>
              <a:t>phải</a:t>
            </a:r>
            <a:r>
              <a:rPr lang="en-US"/>
              <a:t> </a:t>
            </a:r>
            <a:r>
              <a:rPr lang="en-US" err="1"/>
              <a:t>là</a:t>
            </a:r>
            <a:r>
              <a:rPr lang="en-US"/>
              <a:t> </a:t>
            </a:r>
            <a:r>
              <a:rPr lang="en-US" err="1"/>
              <a:t>gói</a:t>
            </a:r>
            <a:r>
              <a:rPr lang="en-US"/>
              <a:t> tin </a:t>
            </a:r>
            <a:r>
              <a:rPr lang="en-US" err="1"/>
              <a:t>gửi</a:t>
            </a:r>
            <a:r>
              <a:rPr lang="en-US"/>
              <a:t> </a:t>
            </a:r>
            <a:r>
              <a:rPr lang="en-US" err="1"/>
              <a:t>lại</a:t>
            </a:r>
            <a:r>
              <a:rPr lang="en-US"/>
              <a:t>, </a:t>
            </a:r>
            <a:r>
              <a:rPr lang="en-US" err="1"/>
              <a:t>nên</a:t>
            </a:r>
            <a:r>
              <a:rPr lang="en-US"/>
              <a:t> đ</a:t>
            </a:r>
            <a:r>
              <a:rPr lang="vi-VN"/>
              <a:t>ư</a:t>
            </a:r>
            <a:r>
              <a:rPr lang="en-US"/>
              <a:t>a </a:t>
            </a:r>
            <a:r>
              <a:rPr lang="en-US" err="1"/>
              <a:t>a</a:t>
            </a:r>
            <a:r>
              <a:rPr lang="en-US"/>
              <a:t> </a:t>
            </a:r>
            <a:r>
              <a:rPr lang="en-US" err="1"/>
              <a:t>lên</a:t>
            </a:r>
            <a:r>
              <a:rPr lang="en-US"/>
              <a:t> </a:t>
            </a:r>
            <a:r>
              <a:rPr lang="en-US" err="1"/>
              <a:t>tầng</a:t>
            </a:r>
            <a:r>
              <a:rPr lang="en-US"/>
              <a:t> </a:t>
            </a:r>
            <a:r>
              <a:rPr lang="en-US" err="1"/>
              <a:t>ứng</a:t>
            </a:r>
            <a:r>
              <a:rPr lang="en-US"/>
              <a:t> </a:t>
            </a:r>
            <a:r>
              <a:rPr lang="en-US" err="1"/>
              <a:t>dụng</a:t>
            </a:r>
            <a:r>
              <a:rPr lang="en-US"/>
              <a:t>, </a:t>
            </a:r>
            <a:r>
              <a:rPr lang="en-US" err="1"/>
              <a:t>gửi</a:t>
            </a:r>
            <a:r>
              <a:rPr lang="en-US"/>
              <a:t> </a:t>
            </a:r>
            <a:r>
              <a:rPr lang="en-US" err="1"/>
              <a:t>lại</a:t>
            </a:r>
            <a:r>
              <a:rPr lang="en-US"/>
              <a:t> ack, </a:t>
            </a:r>
            <a:r>
              <a:rPr lang="en-US" err="1"/>
              <a:t>bên</a:t>
            </a:r>
            <a:r>
              <a:rPr lang="en-US"/>
              <a:t> </a:t>
            </a:r>
            <a:r>
              <a:rPr lang="en-US" err="1"/>
              <a:t>gửi</a:t>
            </a:r>
            <a:r>
              <a:rPr lang="en-US"/>
              <a:t> </a:t>
            </a:r>
            <a:r>
              <a:rPr lang="en-US" err="1"/>
              <a:t>tiếp</a:t>
            </a:r>
            <a:r>
              <a:rPr lang="en-US"/>
              <a:t> </a:t>
            </a:r>
            <a:r>
              <a:rPr lang="en-US" err="1"/>
              <a:t>tục</a:t>
            </a:r>
            <a:r>
              <a:rPr lang="en-US"/>
              <a:t> </a:t>
            </a:r>
            <a:r>
              <a:rPr lang="en-US" err="1"/>
              <a:t>gửi</a:t>
            </a:r>
            <a:r>
              <a:rPr lang="en-US"/>
              <a:t> b, </a:t>
            </a:r>
            <a:r>
              <a:rPr lang="en-US" err="1"/>
              <a:t>bên</a:t>
            </a:r>
            <a:r>
              <a:rPr lang="en-US"/>
              <a:t> </a:t>
            </a:r>
            <a:r>
              <a:rPr lang="en-US" err="1"/>
              <a:t>nhận</a:t>
            </a:r>
            <a:r>
              <a:rPr lang="en-US"/>
              <a:t> </a:t>
            </a:r>
            <a:r>
              <a:rPr lang="en-US" err="1"/>
              <a:t>nhận</a:t>
            </a:r>
            <a:r>
              <a:rPr lang="en-US"/>
              <a:t> đ</a:t>
            </a:r>
            <a:r>
              <a:rPr lang="vi-VN"/>
              <a:t>ư</a:t>
            </a:r>
            <a:r>
              <a:rPr lang="en-US" err="1"/>
              <a:t>ợc</a:t>
            </a:r>
            <a:r>
              <a:rPr lang="en-US"/>
              <a:t> b </a:t>
            </a:r>
            <a:r>
              <a:rPr lang="en-US" err="1"/>
              <a:t>và</a:t>
            </a:r>
            <a:r>
              <a:rPr lang="en-US"/>
              <a:t> đ</a:t>
            </a:r>
            <a:r>
              <a:rPr lang="vi-VN"/>
              <a:t>ư</a:t>
            </a:r>
            <a:r>
              <a:rPr lang="en-US"/>
              <a:t>a </a:t>
            </a:r>
            <a:r>
              <a:rPr lang="en-US" err="1"/>
              <a:t>lên</a:t>
            </a:r>
            <a:r>
              <a:rPr lang="en-US"/>
              <a:t> </a:t>
            </a:r>
            <a:r>
              <a:rPr lang="en-US" err="1"/>
              <a:t>tầng</a:t>
            </a:r>
            <a:r>
              <a:rPr lang="en-US"/>
              <a:t> </a:t>
            </a:r>
            <a:r>
              <a:rPr lang="en-US" err="1"/>
              <a:t>ứng</a:t>
            </a:r>
            <a:r>
              <a:rPr lang="en-US"/>
              <a:t> </a:t>
            </a:r>
            <a:r>
              <a:rPr lang="en-US" err="1"/>
              <a:t>dụng</a:t>
            </a:r>
            <a:r>
              <a:rPr lang="en-US"/>
              <a:t>. </a:t>
            </a:r>
            <a:r>
              <a:rPr lang="en-US" err="1"/>
              <a:t>Chúng</a:t>
            </a:r>
            <a:r>
              <a:rPr lang="en-US"/>
              <a:t> ta </a:t>
            </a:r>
            <a:r>
              <a:rPr lang="en-US" err="1"/>
              <a:t>thấy</a:t>
            </a:r>
            <a:r>
              <a:rPr lang="en-US"/>
              <a:t> </a:t>
            </a:r>
            <a:r>
              <a:rPr lang="en-US" err="1"/>
              <a:t>bên</a:t>
            </a:r>
            <a:r>
              <a:rPr lang="en-US"/>
              <a:t> </a:t>
            </a:r>
            <a:r>
              <a:rPr lang="en-US" err="1"/>
              <a:t>nhận</a:t>
            </a:r>
            <a:r>
              <a:rPr lang="en-US"/>
              <a:t> </a:t>
            </a:r>
            <a:r>
              <a:rPr lang="en-US" err="1"/>
              <a:t>không</a:t>
            </a:r>
            <a:r>
              <a:rPr lang="en-US"/>
              <a:t> </a:t>
            </a:r>
            <a:r>
              <a:rPr lang="en-US" err="1"/>
              <a:t>nhận</a:t>
            </a:r>
            <a:r>
              <a:rPr lang="en-US"/>
              <a:t> đ</a:t>
            </a:r>
            <a:r>
              <a:rPr lang="vi-VN"/>
              <a:t>ư</a:t>
            </a:r>
            <a:r>
              <a:rPr lang="en-US" err="1"/>
              <a:t>ợc</a:t>
            </a:r>
            <a:r>
              <a:rPr lang="en-US"/>
              <a:t> </a:t>
            </a:r>
            <a:r>
              <a:rPr lang="en-US" err="1"/>
              <a:t>cái</a:t>
            </a:r>
            <a:r>
              <a:rPr lang="en-US"/>
              <a:t> </a:t>
            </a:r>
            <a:r>
              <a:rPr lang="en-US" err="1"/>
              <a:t>mà</a:t>
            </a:r>
            <a:r>
              <a:rPr lang="en-US"/>
              <a:t> </a:t>
            </a:r>
            <a:r>
              <a:rPr lang="en-US" err="1"/>
              <a:t>bên</a:t>
            </a:r>
            <a:r>
              <a:rPr lang="en-US"/>
              <a:t> </a:t>
            </a:r>
            <a:r>
              <a:rPr lang="en-US" err="1"/>
              <a:t>gửi</a:t>
            </a:r>
            <a:r>
              <a:rPr lang="en-US"/>
              <a:t> </a:t>
            </a:r>
            <a:r>
              <a:rPr lang="en-US" err="1"/>
              <a:t>muốn</a:t>
            </a:r>
            <a:r>
              <a:rPr lang="en-US"/>
              <a:t> </a:t>
            </a:r>
            <a:r>
              <a:rPr lang="en-US" err="1"/>
              <a:t>gửi</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52</a:t>
            </a:fld>
            <a:endParaRPr lang="en-US" altLang="en-US"/>
          </a:p>
        </p:txBody>
      </p:sp>
    </p:spTree>
    <p:extLst>
      <p:ext uri="{BB962C8B-B14F-4D97-AF65-F5344CB8AC3E}">
        <p14:creationId xmlns:p14="http://schemas.microsoft.com/office/powerpoint/2010/main" val="1856471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Khi</a:t>
            </a:r>
            <a:r>
              <a:rPr lang="en-US"/>
              <a:t> </a:t>
            </a:r>
            <a:r>
              <a:rPr lang="en-US" err="1"/>
              <a:t>đó</a:t>
            </a:r>
            <a:r>
              <a:rPr lang="en-US"/>
              <a:t> rdt2.1 </a:t>
            </a:r>
            <a:r>
              <a:rPr lang="en-US" err="1"/>
              <a:t>sẽ</a:t>
            </a:r>
            <a:r>
              <a:rPr lang="en-US"/>
              <a:t> </a:t>
            </a:r>
            <a:r>
              <a:rPr lang="en-US" err="1"/>
              <a:t>đánh</a:t>
            </a:r>
            <a:r>
              <a:rPr lang="en-US"/>
              <a:t> </a:t>
            </a:r>
            <a:r>
              <a:rPr lang="en-US" err="1"/>
              <a:t>số</a:t>
            </a:r>
            <a:r>
              <a:rPr lang="en-US"/>
              <a:t> </a:t>
            </a:r>
            <a:r>
              <a:rPr lang="en-US" err="1"/>
              <a:t>các</a:t>
            </a:r>
            <a:r>
              <a:rPr lang="en-US"/>
              <a:t> </a:t>
            </a:r>
            <a:r>
              <a:rPr lang="en-US" err="1"/>
              <a:t>gói</a:t>
            </a:r>
            <a:r>
              <a:rPr lang="en-US"/>
              <a:t> tin </a:t>
            </a:r>
            <a:r>
              <a:rPr lang="en-US" err="1"/>
              <a:t>để</a:t>
            </a:r>
            <a:r>
              <a:rPr lang="en-US"/>
              <a:t> </a:t>
            </a:r>
            <a:r>
              <a:rPr lang="en-US" err="1"/>
              <a:t>phân</a:t>
            </a:r>
            <a:r>
              <a:rPr lang="en-US"/>
              <a:t> </a:t>
            </a:r>
            <a:r>
              <a:rPr lang="en-US" err="1"/>
              <a:t>biệt</a:t>
            </a:r>
            <a:r>
              <a:rPr lang="en-US"/>
              <a:t> </a:t>
            </a:r>
            <a:r>
              <a:rPr lang="en-US" err="1"/>
              <a:t>gói</a:t>
            </a:r>
            <a:r>
              <a:rPr lang="en-US"/>
              <a:t> tin </a:t>
            </a:r>
            <a:r>
              <a:rPr lang="en-US" err="1"/>
              <a:t>đã</a:t>
            </a:r>
            <a:r>
              <a:rPr lang="en-US"/>
              <a:t> </a:t>
            </a:r>
            <a:r>
              <a:rPr lang="en-US" err="1"/>
              <a:t>nhận</a:t>
            </a:r>
            <a:r>
              <a:rPr lang="en-US"/>
              <a:t> </a:t>
            </a:r>
            <a:r>
              <a:rPr lang="en-US" err="1"/>
              <a:t>và</a:t>
            </a:r>
            <a:r>
              <a:rPr lang="en-US"/>
              <a:t> </a:t>
            </a:r>
            <a:r>
              <a:rPr lang="en-US" err="1"/>
              <a:t>gói</a:t>
            </a:r>
            <a:r>
              <a:rPr lang="en-US"/>
              <a:t> tin </a:t>
            </a:r>
            <a:r>
              <a:rPr lang="en-US" err="1"/>
              <a:t>ch</a:t>
            </a:r>
            <a:r>
              <a:rPr lang="vi-VN"/>
              <a:t>ư</a:t>
            </a:r>
            <a:r>
              <a:rPr lang="en-US"/>
              <a:t>a </a:t>
            </a:r>
            <a:r>
              <a:rPr lang="en-US" err="1"/>
              <a:t>nhận</a:t>
            </a:r>
            <a:r>
              <a:rPr lang="en-US"/>
              <a:t>, ở </a:t>
            </a:r>
            <a:r>
              <a:rPr lang="en-US" err="1"/>
              <a:t>đây</a:t>
            </a:r>
            <a:r>
              <a:rPr lang="en-US"/>
              <a:t> </a:t>
            </a:r>
            <a:r>
              <a:rPr lang="en-US" err="1"/>
              <a:t>gói</a:t>
            </a:r>
            <a:r>
              <a:rPr lang="en-US"/>
              <a:t> tin đ</a:t>
            </a:r>
            <a:r>
              <a:rPr lang="vi-VN"/>
              <a:t>ư</a:t>
            </a:r>
            <a:r>
              <a:rPr lang="en-US" err="1"/>
              <a:t>ợc</a:t>
            </a:r>
            <a:r>
              <a:rPr lang="en-US"/>
              <a:t> </a:t>
            </a:r>
            <a:r>
              <a:rPr lang="en-US" err="1"/>
              <a:t>đánh</a:t>
            </a:r>
            <a:r>
              <a:rPr lang="en-US"/>
              <a:t> </a:t>
            </a:r>
            <a:r>
              <a:rPr lang="en-US" err="1"/>
              <a:t>số</a:t>
            </a:r>
            <a:r>
              <a:rPr lang="en-US"/>
              <a:t> </a:t>
            </a:r>
            <a:r>
              <a:rPr lang="en-US" err="1"/>
              <a:t>là</a:t>
            </a:r>
            <a:r>
              <a:rPr lang="en-US"/>
              <a:t> pkt0 </a:t>
            </a:r>
            <a:r>
              <a:rPr lang="en-US" err="1"/>
              <a:t>và</a:t>
            </a:r>
            <a:r>
              <a:rPr lang="en-US"/>
              <a:t> pkt1, t</a:t>
            </a:r>
            <a:r>
              <a:rPr lang="vi-VN"/>
              <a:t>ư</a:t>
            </a:r>
            <a:r>
              <a:rPr lang="en-US" err="1"/>
              <a:t>ơng</a:t>
            </a:r>
            <a:r>
              <a:rPr lang="en-US"/>
              <a:t> </a:t>
            </a:r>
            <a:r>
              <a:rPr lang="en-US" err="1"/>
              <a:t>tự</a:t>
            </a:r>
            <a:r>
              <a:rPr lang="en-US"/>
              <a:t> </a:t>
            </a:r>
            <a:r>
              <a:rPr lang="en-US" err="1"/>
              <a:t>với</a:t>
            </a:r>
            <a:r>
              <a:rPr lang="en-US"/>
              <a:t> ack0 t</a:t>
            </a:r>
            <a:r>
              <a:rPr lang="vi-VN"/>
              <a:t>ư</a:t>
            </a:r>
            <a:r>
              <a:rPr lang="en-US" err="1"/>
              <a:t>ơng</a:t>
            </a:r>
            <a:r>
              <a:rPr lang="en-US"/>
              <a:t> </a:t>
            </a:r>
            <a:r>
              <a:rPr lang="en-US" err="1"/>
              <a:t>ứng</a:t>
            </a:r>
            <a:r>
              <a:rPr lang="en-US"/>
              <a:t> </a:t>
            </a:r>
            <a:r>
              <a:rPr lang="en-US" err="1"/>
              <a:t>với</a:t>
            </a:r>
            <a:r>
              <a:rPr lang="en-US"/>
              <a:t> pkt0 </a:t>
            </a:r>
            <a:r>
              <a:rPr lang="en-US" err="1"/>
              <a:t>và</a:t>
            </a:r>
            <a:r>
              <a:rPr lang="en-US"/>
              <a:t> ack1 t</a:t>
            </a:r>
            <a:r>
              <a:rPr lang="vi-VN"/>
              <a:t>ư</a:t>
            </a:r>
            <a:r>
              <a:rPr lang="en-US" err="1"/>
              <a:t>ơng</a:t>
            </a:r>
            <a:r>
              <a:rPr lang="en-US"/>
              <a:t> </a:t>
            </a:r>
            <a:r>
              <a:rPr lang="en-US" err="1"/>
              <a:t>ứng</a:t>
            </a:r>
            <a:r>
              <a:rPr lang="en-US"/>
              <a:t> </a:t>
            </a:r>
            <a:r>
              <a:rPr lang="en-US" err="1"/>
              <a:t>với</a:t>
            </a:r>
            <a:r>
              <a:rPr lang="en-US"/>
              <a:t> pkt1.</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53</a:t>
            </a:fld>
            <a:endParaRPr lang="en-US" altLang="en-US"/>
          </a:p>
        </p:txBody>
      </p:sp>
    </p:spTree>
    <p:extLst>
      <p:ext uri="{BB962C8B-B14F-4D97-AF65-F5344CB8AC3E}">
        <p14:creationId xmlns:p14="http://schemas.microsoft.com/office/powerpoint/2010/main" val="2063528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a:t>
            </a:r>
            <a:r>
              <a:rPr lang="en-US" err="1"/>
              <a:t>vậy</a:t>
            </a:r>
            <a:r>
              <a:rPr lang="en-US"/>
              <a:t> ta </a:t>
            </a:r>
            <a:r>
              <a:rPr lang="en-US" err="1"/>
              <a:t>đã</a:t>
            </a:r>
            <a:r>
              <a:rPr lang="en-US"/>
              <a:t> </a:t>
            </a:r>
            <a:r>
              <a:rPr lang="en-US" err="1"/>
              <a:t>thấy</a:t>
            </a:r>
            <a:r>
              <a:rPr lang="en-US"/>
              <a:t> </a:t>
            </a:r>
            <a:r>
              <a:rPr lang="en-US" err="1"/>
              <a:t>sự</a:t>
            </a:r>
            <a:r>
              <a:rPr lang="en-US"/>
              <a:t> </a:t>
            </a:r>
            <a:r>
              <a:rPr lang="en-US" err="1"/>
              <a:t>cải</a:t>
            </a:r>
            <a:r>
              <a:rPr lang="en-US"/>
              <a:t> </a:t>
            </a:r>
            <a:r>
              <a:rPr lang="en-US" err="1"/>
              <a:t>tiến</a:t>
            </a:r>
            <a:r>
              <a:rPr lang="en-US"/>
              <a:t> h</a:t>
            </a:r>
            <a:r>
              <a:rPr lang="vi-VN"/>
              <a:t>ơ</a:t>
            </a:r>
            <a:r>
              <a:rPr lang="en-US"/>
              <a:t>n ở rdt2.1 so </a:t>
            </a:r>
            <a:r>
              <a:rPr lang="en-US" err="1"/>
              <a:t>với</a:t>
            </a:r>
            <a:r>
              <a:rPr lang="en-US"/>
              <a:t> rdt2.0</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54</a:t>
            </a:fld>
            <a:endParaRPr lang="en-US" altLang="en-US"/>
          </a:p>
        </p:txBody>
      </p:sp>
    </p:spTree>
    <p:extLst>
      <p:ext uri="{BB962C8B-B14F-4D97-AF65-F5344CB8AC3E}">
        <p14:creationId xmlns:p14="http://schemas.microsoft.com/office/powerpoint/2010/main" val="41777642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a:t>
            </a:r>
            <a:r>
              <a:rPr lang="en-US" err="1"/>
              <a:t>là</a:t>
            </a:r>
            <a:r>
              <a:rPr lang="en-US"/>
              <a:t> </a:t>
            </a:r>
            <a:r>
              <a:rPr lang="en-US" err="1"/>
              <a:t>mô</a:t>
            </a:r>
            <a:r>
              <a:rPr lang="en-US"/>
              <a:t> </a:t>
            </a:r>
            <a:r>
              <a:rPr lang="en-US" err="1"/>
              <a:t>hình</a:t>
            </a:r>
            <a:r>
              <a:rPr lang="en-US"/>
              <a:t> FSM ở </a:t>
            </a:r>
            <a:r>
              <a:rPr lang="en-US" err="1"/>
              <a:t>bên</a:t>
            </a:r>
            <a:r>
              <a:rPr lang="en-US"/>
              <a:t> </a:t>
            </a:r>
            <a:r>
              <a:rPr lang="en-US" err="1"/>
              <a:t>nhận</a:t>
            </a:r>
            <a:r>
              <a:rPr lang="en-US"/>
              <a:t> </a:t>
            </a:r>
            <a:r>
              <a:rPr lang="en-US" err="1"/>
              <a:t>của</a:t>
            </a:r>
            <a:r>
              <a:rPr lang="en-US"/>
              <a:t> RDT2.1, so </a:t>
            </a:r>
            <a:r>
              <a:rPr lang="en-US" err="1"/>
              <a:t>với</a:t>
            </a:r>
            <a:r>
              <a:rPr lang="en-US"/>
              <a:t> RDT2.0, ta </a:t>
            </a:r>
            <a:r>
              <a:rPr lang="en-US" err="1"/>
              <a:t>thấy</a:t>
            </a:r>
            <a:r>
              <a:rPr lang="en-US"/>
              <a:t> </a:t>
            </a:r>
            <a:r>
              <a:rPr lang="en-US" err="1"/>
              <a:t>tăng</a:t>
            </a:r>
            <a:r>
              <a:rPr lang="en-US"/>
              <a:t> </a:t>
            </a:r>
            <a:r>
              <a:rPr lang="en-US" err="1"/>
              <a:t>lên</a:t>
            </a:r>
            <a:r>
              <a:rPr lang="en-US"/>
              <a:t> 4 </a:t>
            </a:r>
            <a:r>
              <a:rPr lang="en-US" err="1"/>
              <a:t>trạng</a:t>
            </a:r>
            <a:r>
              <a:rPr lang="en-US"/>
              <a:t> </a:t>
            </a:r>
            <a:r>
              <a:rPr lang="en-US" err="1"/>
              <a:t>thái</a:t>
            </a:r>
            <a:r>
              <a:rPr lang="en-US"/>
              <a:t>, 2 </a:t>
            </a:r>
            <a:r>
              <a:rPr lang="en-US" err="1"/>
              <a:t>trạng</a:t>
            </a:r>
            <a:r>
              <a:rPr lang="en-US"/>
              <a:t> </a:t>
            </a:r>
            <a:r>
              <a:rPr lang="en-US" err="1"/>
              <a:t>thái</a:t>
            </a:r>
            <a:r>
              <a:rPr lang="en-US"/>
              <a:t> </a:t>
            </a:r>
            <a:r>
              <a:rPr lang="en-US" err="1"/>
              <a:t>để</a:t>
            </a:r>
            <a:r>
              <a:rPr lang="en-US"/>
              <a:t> </a:t>
            </a:r>
            <a:r>
              <a:rPr lang="en-US" err="1"/>
              <a:t>gửi</a:t>
            </a:r>
            <a:r>
              <a:rPr lang="en-US"/>
              <a:t> pkt0 </a:t>
            </a:r>
            <a:r>
              <a:rPr lang="en-US" err="1"/>
              <a:t>và</a:t>
            </a:r>
            <a:r>
              <a:rPr lang="en-US"/>
              <a:t> </a:t>
            </a:r>
            <a:r>
              <a:rPr lang="en-US" err="1"/>
              <a:t>chờ</a:t>
            </a:r>
            <a:r>
              <a:rPr lang="en-US"/>
              <a:t> ack0 </a:t>
            </a:r>
            <a:r>
              <a:rPr lang="en-US" err="1"/>
              <a:t>và</a:t>
            </a:r>
            <a:r>
              <a:rPr lang="en-US"/>
              <a:t> 2 </a:t>
            </a:r>
            <a:r>
              <a:rPr lang="en-US" err="1"/>
              <a:t>trạng</a:t>
            </a:r>
            <a:r>
              <a:rPr lang="en-US"/>
              <a:t> </a:t>
            </a:r>
            <a:r>
              <a:rPr lang="en-US" err="1"/>
              <a:t>thái</a:t>
            </a:r>
            <a:r>
              <a:rPr lang="en-US"/>
              <a:t> </a:t>
            </a:r>
            <a:r>
              <a:rPr lang="en-US" err="1"/>
              <a:t>để</a:t>
            </a:r>
            <a:r>
              <a:rPr lang="en-US"/>
              <a:t> </a:t>
            </a:r>
            <a:r>
              <a:rPr lang="en-US" err="1"/>
              <a:t>cho</a:t>
            </a:r>
            <a:r>
              <a:rPr lang="en-US"/>
              <a:t> pkt1.</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55</a:t>
            </a:fld>
            <a:endParaRPr lang="en-US" altLang="en-US"/>
          </a:p>
        </p:txBody>
      </p:sp>
    </p:spTree>
    <p:extLst>
      <p:ext uri="{BB962C8B-B14F-4D97-AF65-F5344CB8AC3E}">
        <p14:creationId xmlns:p14="http://schemas.microsoft.com/office/powerpoint/2010/main" val="2708275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r>
              <a:rPr lang="vi-VN"/>
              <a:t>ư</a:t>
            </a:r>
            <a:r>
              <a:rPr lang="en-US" err="1"/>
              <a:t>ơng</a:t>
            </a:r>
            <a:r>
              <a:rPr lang="en-US"/>
              <a:t> </a:t>
            </a:r>
            <a:r>
              <a:rPr lang="en-US" err="1"/>
              <a:t>tự</a:t>
            </a:r>
            <a:r>
              <a:rPr lang="en-US"/>
              <a:t>, </a:t>
            </a:r>
            <a:r>
              <a:rPr lang="en-US" err="1"/>
              <a:t>mô</a:t>
            </a:r>
            <a:r>
              <a:rPr lang="en-US"/>
              <a:t> </a:t>
            </a:r>
            <a:r>
              <a:rPr lang="en-US" err="1"/>
              <a:t>hình</a:t>
            </a:r>
            <a:r>
              <a:rPr lang="en-US"/>
              <a:t> FSM ở </a:t>
            </a:r>
            <a:r>
              <a:rPr lang="en-US" err="1"/>
              <a:t>bên</a:t>
            </a:r>
            <a:r>
              <a:rPr lang="en-US"/>
              <a:t> </a:t>
            </a:r>
            <a:r>
              <a:rPr lang="en-US" err="1"/>
              <a:t>nhận</a:t>
            </a:r>
            <a:r>
              <a:rPr lang="en-US"/>
              <a:t> </a:t>
            </a:r>
            <a:r>
              <a:rPr lang="en-US" err="1"/>
              <a:t>tăng</a:t>
            </a:r>
            <a:r>
              <a:rPr lang="en-US"/>
              <a:t> </a:t>
            </a:r>
            <a:r>
              <a:rPr lang="en-US" err="1"/>
              <a:t>từ</a:t>
            </a:r>
            <a:r>
              <a:rPr lang="en-US"/>
              <a:t> 1 </a:t>
            </a:r>
            <a:r>
              <a:rPr lang="en-US" err="1"/>
              <a:t>lên</a:t>
            </a:r>
            <a:r>
              <a:rPr lang="en-US"/>
              <a:t> 2 </a:t>
            </a:r>
            <a:r>
              <a:rPr lang="en-US" err="1"/>
              <a:t>trạng</a:t>
            </a:r>
            <a:r>
              <a:rPr lang="en-US"/>
              <a:t> </a:t>
            </a:r>
            <a:r>
              <a:rPr lang="en-US" err="1"/>
              <a:t>thái</a:t>
            </a:r>
            <a:r>
              <a:rPr lang="en-US"/>
              <a:t>, </a:t>
            </a:r>
            <a:r>
              <a:rPr lang="en-US" err="1"/>
              <a:t>một</a:t>
            </a:r>
            <a:r>
              <a:rPr lang="en-US"/>
              <a:t> </a:t>
            </a:r>
            <a:r>
              <a:rPr lang="en-US" err="1"/>
              <a:t>để</a:t>
            </a:r>
            <a:r>
              <a:rPr lang="en-US"/>
              <a:t> </a:t>
            </a:r>
            <a:r>
              <a:rPr lang="en-US" err="1"/>
              <a:t>xử</a:t>
            </a:r>
            <a:r>
              <a:rPr lang="en-US"/>
              <a:t> </a:t>
            </a:r>
            <a:r>
              <a:rPr lang="en-US" err="1"/>
              <a:t>lý</a:t>
            </a:r>
            <a:r>
              <a:rPr lang="en-US"/>
              <a:t> pkt0 </a:t>
            </a:r>
            <a:r>
              <a:rPr lang="en-US" err="1"/>
              <a:t>và</a:t>
            </a:r>
            <a:r>
              <a:rPr lang="en-US"/>
              <a:t> </a:t>
            </a:r>
            <a:r>
              <a:rPr lang="en-US" err="1"/>
              <a:t>một</a:t>
            </a:r>
            <a:r>
              <a:rPr lang="en-US"/>
              <a:t> </a:t>
            </a:r>
            <a:r>
              <a:rPr lang="en-US" err="1"/>
              <a:t>để</a:t>
            </a:r>
            <a:r>
              <a:rPr lang="en-US"/>
              <a:t> </a:t>
            </a:r>
            <a:r>
              <a:rPr lang="en-US" err="1"/>
              <a:t>xử</a:t>
            </a:r>
            <a:r>
              <a:rPr lang="en-US"/>
              <a:t> </a:t>
            </a:r>
            <a:r>
              <a:rPr lang="en-US" err="1"/>
              <a:t>lý</a:t>
            </a:r>
            <a:r>
              <a:rPr lang="en-US"/>
              <a:t> pkt1.</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56</a:t>
            </a:fld>
            <a:endParaRPr lang="en-US" altLang="en-US"/>
          </a:p>
        </p:txBody>
      </p:sp>
    </p:spTree>
    <p:extLst>
      <p:ext uri="{BB962C8B-B14F-4D97-AF65-F5344CB8AC3E}">
        <p14:creationId xmlns:p14="http://schemas.microsoft.com/office/powerpoint/2010/main" val="1642934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Bây</a:t>
            </a:r>
            <a:r>
              <a:rPr lang="en-US"/>
              <a:t> </a:t>
            </a:r>
            <a:r>
              <a:rPr lang="en-US" err="1"/>
              <a:t>giờ</a:t>
            </a:r>
            <a:r>
              <a:rPr lang="en-US"/>
              <a:t> </a:t>
            </a:r>
            <a:r>
              <a:rPr lang="en-US" err="1"/>
              <a:t>chúng</a:t>
            </a:r>
            <a:r>
              <a:rPr lang="en-US"/>
              <a:t> ta </a:t>
            </a:r>
            <a:r>
              <a:rPr lang="en-US" err="1"/>
              <a:t>đến</a:t>
            </a:r>
            <a:r>
              <a:rPr lang="en-US"/>
              <a:t> </a:t>
            </a:r>
            <a:r>
              <a:rPr lang="en-US" err="1"/>
              <a:t>với</a:t>
            </a:r>
            <a:r>
              <a:rPr lang="en-US"/>
              <a:t> rdt2.2, </a:t>
            </a:r>
            <a:r>
              <a:rPr lang="en-US" err="1"/>
              <a:t>một</a:t>
            </a:r>
            <a:r>
              <a:rPr lang="en-US"/>
              <a:t> </a:t>
            </a:r>
            <a:r>
              <a:rPr lang="en-US" err="1"/>
              <a:t>giao</a:t>
            </a:r>
            <a:r>
              <a:rPr lang="en-US"/>
              <a:t> </a:t>
            </a:r>
            <a:r>
              <a:rPr lang="en-US" err="1"/>
              <a:t>thức</a:t>
            </a:r>
            <a:r>
              <a:rPr lang="en-US"/>
              <a:t> </a:t>
            </a:r>
            <a:r>
              <a:rPr lang="en-US" err="1"/>
              <a:t>cải</a:t>
            </a:r>
            <a:r>
              <a:rPr lang="en-US"/>
              <a:t> </a:t>
            </a:r>
            <a:r>
              <a:rPr lang="en-US" err="1"/>
              <a:t>tiến</a:t>
            </a:r>
            <a:r>
              <a:rPr lang="en-US"/>
              <a:t> h</a:t>
            </a:r>
            <a:r>
              <a:rPr lang="vi-VN"/>
              <a:t>ơ</a:t>
            </a:r>
            <a:r>
              <a:rPr lang="en-US"/>
              <a:t>n so </a:t>
            </a:r>
            <a:r>
              <a:rPr lang="en-US" err="1"/>
              <a:t>với</a:t>
            </a:r>
            <a:r>
              <a:rPr lang="en-US"/>
              <a:t> rdt2.1.</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57</a:t>
            </a:fld>
            <a:endParaRPr lang="en-US" altLang="en-US"/>
          </a:p>
        </p:txBody>
      </p:sp>
    </p:spTree>
    <p:extLst>
      <p:ext uri="{BB962C8B-B14F-4D97-AF65-F5344CB8AC3E}">
        <p14:creationId xmlns:p14="http://schemas.microsoft.com/office/powerpoint/2010/main" val="4166737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a:t>
            </a:r>
            <a:r>
              <a:rPr lang="en-US" err="1"/>
              <a:t>là</a:t>
            </a:r>
            <a:r>
              <a:rPr lang="en-US"/>
              <a:t> </a:t>
            </a:r>
            <a:r>
              <a:rPr lang="en-US" err="1"/>
              <a:t>một</a:t>
            </a:r>
            <a:r>
              <a:rPr lang="en-US"/>
              <a:t> </a:t>
            </a:r>
            <a:r>
              <a:rPr lang="en-US" err="1"/>
              <a:t>giao</a:t>
            </a:r>
            <a:r>
              <a:rPr lang="en-US"/>
              <a:t> </a:t>
            </a:r>
            <a:r>
              <a:rPr lang="en-US" err="1"/>
              <a:t>thức</a:t>
            </a:r>
            <a:r>
              <a:rPr lang="en-US"/>
              <a:t> </a:t>
            </a:r>
            <a:r>
              <a:rPr lang="en-US" err="1"/>
              <a:t>không</a:t>
            </a:r>
            <a:r>
              <a:rPr lang="en-US"/>
              <a:t> </a:t>
            </a:r>
            <a:r>
              <a:rPr lang="en-US" err="1"/>
              <a:t>cần</a:t>
            </a:r>
            <a:r>
              <a:rPr lang="en-US"/>
              <a:t> </a:t>
            </a:r>
            <a:r>
              <a:rPr lang="en-US" err="1"/>
              <a:t>nak</a:t>
            </a:r>
            <a:r>
              <a:rPr lang="en-US"/>
              <a:t>, </a:t>
            </a:r>
            <a:r>
              <a:rPr lang="en-US" err="1"/>
              <a:t>chức</a:t>
            </a:r>
            <a:r>
              <a:rPr lang="en-US"/>
              <a:t> </a:t>
            </a:r>
            <a:r>
              <a:rPr lang="en-US" err="1"/>
              <a:t>năng</a:t>
            </a:r>
            <a:r>
              <a:rPr lang="en-US"/>
              <a:t> </a:t>
            </a:r>
            <a:r>
              <a:rPr lang="en-US" err="1"/>
              <a:t>giống</a:t>
            </a:r>
            <a:r>
              <a:rPr lang="en-US"/>
              <a:t> rdt2.1 </a:t>
            </a:r>
            <a:r>
              <a:rPr lang="en-US" err="1"/>
              <a:t>nh</a:t>
            </a:r>
            <a:r>
              <a:rPr lang="vi-VN"/>
              <a:t>ư</a:t>
            </a:r>
            <a:r>
              <a:rPr lang="en-US"/>
              <a:t>ng </a:t>
            </a:r>
            <a:r>
              <a:rPr lang="en-US" err="1"/>
              <a:t>chỉ</a:t>
            </a:r>
            <a:r>
              <a:rPr lang="en-US"/>
              <a:t> </a:t>
            </a:r>
            <a:r>
              <a:rPr lang="en-US" err="1"/>
              <a:t>dùng</a:t>
            </a:r>
            <a:r>
              <a:rPr lang="en-US"/>
              <a:t> ack</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58</a:t>
            </a:fld>
            <a:endParaRPr lang="en-US" altLang="en-US"/>
          </a:p>
        </p:txBody>
      </p:sp>
    </p:spTree>
    <p:extLst>
      <p:ext uri="{BB962C8B-B14F-4D97-AF65-F5344CB8AC3E}">
        <p14:creationId xmlns:p14="http://schemas.microsoft.com/office/powerpoint/2010/main" val="1051321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hãy</a:t>
            </a:r>
            <a:r>
              <a:rPr lang="en-US"/>
              <a:t> </a:t>
            </a:r>
            <a:r>
              <a:rPr lang="en-US" err="1"/>
              <a:t>xem</a:t>
            </a:r>
            <a:r>
              <a:rPr lang="en-US"/>
              <a:t> </a:t>
            </a:r>
            <a:r>
              <a:rPr lang="en-US" err="1"/>
              <a:t>hoạt</a:t>
            </a:r>
            <a:r>
              <a:rPr lang="en-US"/>
              <a:t> </a:t>
            </a:r>
            <a:r>
              <a:rPr lang="en-US" err="1"/>
              <a:t>động</a:t>
            </a:r>
            <a:r>
              <a:rPr lang="en-US"/>
              <a:t> </a:t>
            </a:r>
            <a:r>
              <a:rPr lang="en-US" err="1"/>
              <a:t>của</a:t>
            </a:r>
            <a:r>
              <a:rPr lang="en-US"/>
              <a:t> rdt2.1 </a:t>
            </a:r>
            <a:r>
              <a:rPr lang="en-US" err="1"/>
              <a:t>với</a:t>
            </a:r>
            <a:r>
              <a:rPr lang="en-US"/>
              <a:t> ack </a:t>
            </a:r>
            <a:r>
              <a:rPr lang="en-US" err="1"/>
              <a:t>và</a:t>
            </a:r>
            <a:r>
              <a:rPr lang="en-US"/>
              <a:t> </a:t>
            </a:r>
            <a:r>
              <a:rPr lang="en-US" err="1"/>
              <a:t>nak</a:t>
            </a:r>
            <a:r>
              <a:rPr lang="en-US"/>
              <a:t>. </a:t>
            </a:r>
            <a:r>
              <a:rPr lang="en-US" err="1"/>
              <a:t>Chúng</a:t>
            </a:r>
            <a:r>
              <a:rPr lang="en-US"/>
              <a:t> ta </a:t>
            </a:r>
            <a:r>
              <a:rPr lang="en-US" err="1"/>
              <a:t>thấy</a:t>
            </a:r>
            <a:r>
              <a:rPr lang="en-US"/>
              <a:t>, </a:t>
            </a:r>
            <a:r>
              <a:rPr lang="en-US" err="1"/>
              <a:t>bên</a:t>
            </a:r>
            <a:r>
              <a:rPr lang="en-US"/>
              <a:t> </a:t>
            </a:r>
            <a:r>
              <a:rPr lang="en-US" err="1"/>
              <a:t>gửi</a:t>
            </a:r>
            <a:r>
              <a:rPr lang="en-US"/>
              <a:t> </a:t>
            </a:r>
            <a:r>
              <a:rPr lang="en-US" err="1"/>
              <a:t>sẽ</a:t>
            </a:r>
            <a:r>
              <a:rPr lang="en-US"/>
              <a:t> </a:t>
            </a:r>
            <a:r>
              <a:rPr lang="en-US" err="1"/>
              <a:t>gửi</a:t>
            </a:r>
            <a:r>
              <a:rPr lang="en-US"/>
              <a:t> pkt1 </a:t>
            </a:r>
            <a:r>
              <a:rPr lang="en-US" err="1"/>
              <a:t>khi</a:t>
            </a:r>
            <a:r>
              <a:rPr lang="en-US"/>
              <a:t> </a:t>
            </a:r>
            <a:r>
              <a:rPr lang="en-US" err="1"/>
              <a:t>nhận</a:t>
            </a:r>
            <a:r>
              <a:rPr lang="en-US"/>
              <a:t> đ</a:t>
            </a:r>
            <a:r>
              <a:rPr lang="vi-VN"/>
              <a:t>ư</a:t>
            </a:r>
            <a:r>
              <a:rPr lang="en-US" err="1"/>
              <a:t>ợc</a:t>
            </a:r>
            <a:r>
              <a:rPr lang="en-US"/>
              <a:t> ack0 </a:t>
            </a:r>
            <a:r>
              <a:rPr lang="en-US" err="1"/>
              <a:t>hoặc</a:t>
            </a:r>
            <a:r>
              <a:rPr lang="en-US"/>
              <a:t> nak1, </a:t>
            </a:r>
            <a:r>
              <a:rPr lang="en-US" err="1"/>
              <a:t>nh</a:t>
            </a:r>
            <a:r>
              <a:rPr lang="vi-VN"/>
              <a:t>ư</a:t>
            </a:r>
            <a:r>
              <a:rPr lang="en-US"/>
              <a:t> </a:t>
            </a:r>
            <a:r>
              <a:rPr lang="en-US" err="1"/>
              <a:t>vậy</a:t>
            </a:r>
            <a:r>
              <a:rPr lang="en-US"/>
              <a:t> </a:t>
            </a:r>
            <a:r>
              <a:rPr lang="en-US" err="1"/>
              <a:t>thay</a:t>
            </a:r>
            <a:r>
              <a:rPr lang="en-US"/>
              <a:t> </a:t>
            </a:r>
            <a:r>
              <a:rPr lang="en-US" err="1"/>
              <a:t>vì</a:t>
            </a:r>
            <a:r>
              <a:rPr lang="en-US"/>
              <a:t> </a:t>
            </a:r>
            <a:r>
              <a:rPr lang="en-US" err="1"/>
              <a:t>bên</a:t>
            </a:r>
            <a:r>
              <a:rPr lang="en-US"/>
              <a:t> </a:t>
            </a:r>
            <a:r>
              <a:rPr lang="en-US" err="1"/>
              <a:t>nhận</a:t>
            </a:r>
            <a:r>
              <a:rPr lang="en-US"/>
              <a:t> </a:t>
            </a:r>
            <a:r>
              <a:rPr lang="en-US" err="1"/>
              <a:t>muốn</a:t>
            </a:r>
            <a:r>
              <a:rPr lang="en-US"/>
              <a:t> </a:t>
            </a:r>
            <a:r>
              <a:rPr lang="en-US" err="1"/>
              <a:t>bên</a:t>
            </a:r>
            <a:r>
              <a:rPr lang="en-US"/>
              <a:t> </a:t>
            </a:r>
            <a:r>
              <a:rPr lang="en-US" err="1"/>
              <a:t>gửi</a:t>
            </a:r>
            <a:r>
              <a:rPr lang="en-US"/>
              <a:t> </a:t>
            </a:r>
            <a:r>
              <a:rPr lang="en-US" err="1"/>
              <a:t>gửi</a:t>
            </a:r>
            <a:r>
              <a:rPr lang="en-US"/>
              <a:t> </a:t>
            </a:r>
            <a:r>
              <a:rPr lang="en-US" err="1"/>
              <a:t>lại</a:t>
            </a:r>
            <a:r>
              <a:rPr lang="en-US"/>
              <a:t> pkt1 </a:t>
            </a:r>
            <a:r>
              <a:rPr lang="en-US" err="1"/>
              <a:t>thì</a:t>
            </a:r>
            <a:r>
              <a:rPr lang="en-US"/>
              <a:t> </a:t>
            </a:r>
            <a:r>
              <a:rPr lang="en-US" err="1"/>
              <a:t>chỉ</a:t>
            </a:r>
            <a:r>
              <a:rPr lang="en-US"/>
              <a:t> </a:t>
            </a:r>
            <a:r>
              <a:rPr lang="en-US" err="1"/>
              <a:t>cần</a:t>
            </a:r>
            <a:r>
              <a:rPr lang="en-US"/>
              <a:t> </a:t>
            </a:r>
            <a:r>
              <a:rPr lang="en-US" err="1"/>
              <a:t>gửi</a:t>
            </a:r>
            <a:r>
              <a:rPr lang="en-US"/>
              <a:t> ack0.</a:t>
            </a:r>
          </a:p>
          <a:p>
            <a:r>
              <a:rPr lang="en-US" err="1"/>
              <a:t>Chúng</a:t>
            </a:r>
            <a:r>
              <a:rPr lang="en-US"/>
              <a:t> ta </a:t>
            </a:r>
            <a:r>
              <a:rPr lang="en-US" err="1"/>
              <a:t>hãy</a:t>
            </a:r>
            <a:r>
              <a:rPr lang="en-US"/>
              <a:t> </a:t>
            </a:r>
            <a:r>
              <a:rPr lang="en-US" err="1"/>
              <a:t>xem</a:t>
            </a:r>
            <a:r>
              <a:rPr lang="en-US"/>
              <a:t> </a:t>
            </a:r>
            <a:r>
              <a:rPr lang="en-US" err="1"/>
              <a:t>hoạt</a:t>
            </a:r>
            <a:r>
              <a:rPr lang="en-US"/>
              <a:t> </a:t>
            </a:r>
            <a:r>
              <a:rPr lang="en-US" err="1"/>
              <a:t>động</a:t>
            </a:r>
            <a:r>
              <a:rPr lang="en-US"/>
              <a:t> </a:t>
            </a:r>
            <a:r>
              <a:rPr lang="en-US" err="1"/>
              <a:t>của</a:t>
            </a:r>
            <a:r>
              <a:rPr lang="en-US"/>
              <a:t> rdt2.2 </a:t>
            </a:r>
            <a:r>
              <a:rPr lang="en-US" err="1"/>
              <a:t>khi</a:t>
            </a:r>
            <a:r>
              <a:rPr lang="en-US"/>
              <a:t> </a:t>
            </a:r>
            <a:r>
              <a:rPr lang="en-US" err="1"/>
              <a:t>không</a:t>
            </a:r>
            <a:r>
              <a:rPr lang="en-US"/>
              <a:t> </a:t>
            </a:r>
            <a:r>
              <a:rPr lang="en-US" err="1"/>
              <a:t>dùng</a:t>
            </a:r>
            <a:r>
              <a:rPr lang="en-US"/>
              <a:t> </a:t>
            </a:r>
            <a:r>
              <a:rPr lang="en-US" err="1"/>
              <a:t>nak</a:t>
            </a:r>
            <a:r>
              <a:rPr lang="en-US"/>
              <a:t>.</a:t>
            </a:r>
          </a:p>
          <a:p>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59</a:t>
            </a:fld>
            <a:endParaRPr lang="en-US" altLang="en-US"/>
          </a:p>
        </p:txBody>
      </p:sp>
    </p:spTree>
    <p:extLst>
      <p:ext uri="{BB962C8B-B14F-4D97-AF65-F5344CB8AC3E}">
        <p14:creationId xmlns:p14="http://schemas.microsoft.com/office/powerpoint/2010/main" val="4179069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Và</a:t>
            </a:r>
            <a:r>
              <a:rPr lang="en-US"/>
              <a:t> </a:t>
            </a:r>
            <a:r>
              <a:rPr lang="en-US" err="1"/>
              <a:t>đây</a:t>
            </a:r>
            <a:r>
              <a:rPr lang="en-US"/>
              <a:t> </a:t>
            </a:r>
            <a:r>
              <a:rPr lang="en-US" err="1"/>
              <a:t>là</a:t>
            </a:r>
            <a:r>
              <a:rPr lang="en-US"/>
              <a:t> FSM </a:t>
            </a:r>
            <a:r>
              <a:rPr lang="en-US" err="1"/>
              <a:t>thể</a:t>
            </a:r>
            <a:r>
              <a:rPr lang="en-US"/>
              <a:t> </a:t>
            </a:r>
            <a:r>
              <a:rPr lang="en-US" err="1"/>
              <a:t>hiện</a:t>
            </a:r>
            <a:r>
              <a:rPr lang="en-US"/>
              <a:t> </a:t>
            </a:r>
            <a:r>
              <a:rPr lang="en-US" err="1"/>
              <a:t>phần</a:t>
            </a:r>
            <a:r>
              <a:rPr lang="en-US"/>
              <a:t> </a:t>
            </a:r>
            <a:r>
              <a:rPr lang="en-US" err="1"/>
              <a:t>cải</a:t>
            </a:r>
            <a:r>
              <a:rPr lang="en-US"/>
              <a:t> </a:t>
            </a:r>
            <a:r>
              <a:rPr lang="en-US" err="1"/>
              <a:t>tiến</a:t>
            </a:r>
            <a:r>
              <a:rPr lang="en-US"/>
              <a:t> ở </a:t>
            </a:r>
            <a:r>
              <a:rPr lang="en-US" err="1"/>
              <a:t>bên</a:t>
            </a:r>
            <a:r>
              <a:rPr lang="en-US"/>
              <a:t> </a:t>
            </a:r>
            <a:r>
              <a:rPr lang="en-US" err="1"/>
              <a:t>gửi</a:t>
            </a:r>
            <a:r>
              <a:rPr lang="en-US"/>
              <a:t> </a:t>
            </a:r>
            <a:r>
              <a:rPr lang="en-US" err="1"/>
              <a:t>và</a:t>
            </a:r>
            <a:r>
              <a:rPr lang="en-US"/>
              <a:t> </a:t>
            </a:r>
            <a:r>
              <a:rPr lang="en-US" err="1"/>
              <a:t>bên</a:t>
            </a:r>
            <a:r>
              <a:rPr lang="en-US"/>
              <a:t> </a:t>
            </a:r>
            <a:r>
              <a:rPr lang="en-US" err="1"/>
              <a:t>nhận</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60</a:t>
            </a:fld>
            <a:endParaRPr lang="en-US" altLang="en-US"/>
          </a:p>
        </p:txBody>
      </p:sp>
    </p:spTree>
    <p:extLst>
      <p:ext uri="{BB962C8B-B14F-4D97-AF65-F5344CB8AC3E}">
        <p14:creationId xmlns:p14="http://schemas.microsoft.com/office/powerpoint/2010/main" val="50898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Bên</a:t>
            </a:r>
            <a:r>
              <a:rPr lang="en-US" dirty="0"/>
              <a:t> </a:t>
            </a:r>
            <a:r>
              <a:rPr lang="en-US" dirty="0" err="1"/>
              <a:t>nhận</a:t>
            </a:r>
            <a:r>
              <a:rPr lang="en-US" dirty="0"/>
              <a:t>: </a:t>
            </a:r>
          </a:p>
          <a:p>
            <a:pPr marL="171450" indent="-171450">
              <a:buFontTx/>
              <a:buChar char="-"/>
            </a:pPr>
            <a:r>
              <a:rPr lang="en-US" dirty="0" err="1"/>
              <a:t>Nhận</a:t>
            </a:r>
            <a:r>
              <a:rPr lang="en-US" dirty="0"/>
              <a:t> segment </a:t>
            </a:r>
            <a:r>
              <a:rPr lang="en-US" dirty="0" err="1"/>
              <a:t>từ</a:t>
            </a:r>
            <a:r>
              <a:rPr lang="en-US" dirty="0"/>
              <a:t> </a:t>
            </a:r>
            <a:r>
              <a:rPr lang="en-US" dirty="0" err="1"/>
              <a:t>tầng</a:t>
            </a:r>
            <a:r>
              <a:rPr lang="en-US" dirty="0"/>
              <a:t> </a:t>
            </a:r>
            <a:r>
              <a:rPr lang="en-US" dirty="0" err="1"/>
              <a:t>mạng</a:t>
            </a:r>
            <a:endParaRPr lang="en-US" dirty="0"/>
          </a:p>
          <a:p>
            <a:pPr marL="171450" indent="-171450">
              <a:buFontTx/>
              <a:buChar char="-"/>
            </a:pPr>
            <a:r>
              <a:rPr lang="en-US" dirty="0" err="1"/>
              <a:t>Kiểm</a:t>
            </a:r>
            <a:r>
              <a:rPr lang="en-US" dirty="0"/>
              <a:t> </a:t>
            </a:r>
            <a:r>
              <a:rPr lang="en-US" dirty="0" err="1"/>
              <a:t>tra</a:t>
            </a:r>
            <a:r>
              <a:rPr lang="en-US" dirty="0"/>
              <a:t> </a:t>
            </a:r>
            <a:r>
              <a:rPr lang="en-US" dirty="0" err="1"/>
              <a:t>giá</a:t>
            </a:r>
            <a:r>
              <a:rPr lang="en-US" dirty="0"/>
              <a:t> </a:t>
            </a:r>
            <a:r>
              <a:rPr lang="en-US" dirty="0" err="1"/>
              <a:t>trị</a:t>
            </a:r>
            <a:r>
              <a:rPr lang="en-US" dirty="0"/>
              <a:t> header</a:t>
            </a:r>
          </a:p>
          <a:p>
            <a:pPr marL="171450" indent="-171450">
              <a:buFontTx/>
              <a:buChar char="-"/>
            </a:pPr>
            <a:r>
              <a:rPr lang="en-US" dirty="0" err="1"/>
              <a:t>Bỏ</a:t>
            </a:r>
            <a:r>
              <a:rPr lang="en-US" dirty="0"/>
              <a:t> header, </a:t>
            </a:r>
            <a:r>
              <a:rPr lang="en-US" dirty="0" err="1"/>
              <a:t>lấy</a:t>
            </a:r>
            <a:r>
              <a:rPr lang="en-US" dirty="0"/>
              <a:t> messages</a:t>
            </a:r>
          </a:p>
          <a:p>
            <a:pPr marL="171450" indent="-171450">
              <a:buFontTx/>
              <a:buChar char="-"/>
            </a:pPr>
            <a:r>
              <a:rPr lang="en-US" dirty="0" err="1"/>
              <a:t>Chuyển</a:t>
            </a:r>
            <a:r>
              <a:rPr lang="en-US" dirty="0"/>
              <a:t> message </a:t>
            </a:r>
            <a:r>
              <a:rPr lang="en-US" dirty="0" err="1"/>
              <a:t>đến</a:t>
            </a:r>
            <a:r>
              <a:rPr lang="en-US" dirty="0"/>
              <a:t> </a:t>
            </a:r>
            <a:r>
              <a:rPr lang="en-US" dirty="0" err="1"/>
              <a:t>tầng</a:t>
            </a:r>
            <a:r>
              <a:rPr lang="en-US" dirty="0"/>
              <a:t> </a:t>
            </a:r>
            <a:r>
              <a:rPr lang="en-US" dirty="0" err="1"/>
              <a:t>ứng</a:t>
            </a:r>
            <a:r>
              <a:rPr lang="en-US" dirty="0"/>
              <a:t> </a:t>
            </a:r>
            <a:r>
              <a:rPr lang="en-US" dirty="0" err="1"/>
              <a:t>dụng</a:t>
            </a:r>
            <a:r>
              <a:rPr lang="en-US" dirty="0"/>
              <a:t> qua socket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Tuy</a:t>
            </a:r>
            <a:r>
              <a:rPr lang="en-US"/>
              <a:t> </a:t>
            </a:r>
            <a:r>
              <a:rPr lang="en-US" err="1"/>
              <a:t>nhiên</a:t>
            </a:r>
            <a:r>
              <a:rPr lang="en-US"/>
              <a:t>, </a:t>
            </a:r>
            <a:r>
              <a:rPr lang="en-US" err="1"/>
              <a:t>một</a:t>
            </a:r>
            <a:r>
              <a:rPr lang="en-US"/>
              <a:t> </a:t>
            </a:r>
            <a:r>
              <a:rPr lang="en-US" err="1"/>
              <a:t>vấn</a:t>
            </a:r>
            <a:r>
              <a:rPr lang="en-US"/>
              <a:t> </a:t>
            </a:r>
            <a:r>
              <a:rPr lang="en-US" err="1"/>
              <a:t>đề</a:t>
            </a:r>
            <a:r>
              <a:rPr lang="en-US"/>
              <a:t> </a:t>
            </a:r>
            <a:r>
              <a:rPr lang="en-US" err="1"/>
              <a:t>khác</a:t>
            </a:r>
            <a:r>
              <a:rPr lang="en-US"/>
              <a:t> </a:t>
            </a:r>
            <a:r>
              <a:rPr lang="en-US" err="1"/>
              <a:t>nảy</a:t>
            </a:r>
            <a:r>
              <a:rPr lang="en-US"/>
              <a:t> </a:t>
            </a:r>
            <a:r>
              <a:rPr lang="en-US" err="1"/>
              <a:t>sinh</a:t>
            </a:r>
            <a:r>
              <a:rPr lang="en-US"/>
              <a:t>, </a:t>
            </a:r>
            <a:r>
              <a:rPr lang="en-US" err="1"/>
              <a:t>nếu</a:t>
            </a:r>
            <a:r>
              <a:rPr lang="en-US"/>
              <a:t> </a:t>
            </a:r>
            <a:r>
              <a:rPr lang="en-US" err="1"/>
              <a:t>trong</a:t>
            </a:r>
            <a:r>
              <a:rPr lang="en-US"/>
              <a:t> </a:t>
            </a:r>
            <a:r>
              <a:rPr lang="en-US" err="1"/>
              <a:t>quá</a:t>
            </a:r>
            <a:r>
              <a:rPr lang="en-US"/>
              <a:t> </a:t>
            </a:r>
            <a:r>
              <a:rPr lang="en-US" err="1"/>
              <a:t>trình</a:t>
            </a:r>
            <a:r>
              <a:rPr lang="en-US"/>
              <a:t> </a:t>
            </a:r>
            <a:r>
              <a:rPr lang="en-US" err="1"/>
              <a:t>gửi</a:t>
            </a:r>
            <a:r>
              <a:rPr lang="en-US"/>
              <a:t>, </a:t>
            </a:r>
            <a:r>
              <a:rPr lang="en-US" err="1"/>
              <a:t>gói</a:t>
            </a:r>
            <a:r>
              <a:rPr lang="en-US"/>
              <a:t> tin </a:t>
            </a:r>
            <a:r>
              <a:rPr lang="en-US" err="1"/>
              <a:t>bị</a:t>
            </a:r>
            <a:r>
              <a:rPr lang="en-US"/>
              <a:t> </a:t>
            </a:r>
            <a:r>
              <a:rPr lang="en-US" err="1"/>
              <a:t>mất</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61</a:t>
            </a:fld>
            <a:endParaRPr lang="en-US" altLang="en-US"/>
          </a:p>
        </p:txBody>
      </p:sp>
    </p:spTree>
    <p:extLst>
      <p:ext uri="{BB962C8B-B14F-4D97-AF65-F5344CB8AC3E}">
        <p14:creationId xmlns:p14="http://schemas.microsoft.com/office/powerpoint/2010/main" val="2909445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Khi</a:t>
            </a:r>
            <a:r>
              <a:rPr lang="en-US"/>
              <a:t> </a:t>
            </a:r>
            <a:r>
              <a:rPr lang="en-US" err="1"/>
              <a:t>gói</a:t>
            </a:r>
            <a:r>
              <a:rPr lang="en-US"/>
              <a:t> tin </a:t>
            </a:r>
            <a:r>
              <a:rPr lang="en-US" err="1"/>
              <a:t>bị</a:t>
            </a:r>
            <a:r>
              <a:rPr lang="en-US"/>
              <a:t> </a:t>
            </a:r>
            <a:r>
              <a:rPr lang="en-US" err="1"/>
              <a:t>mất</a:t>
            </a:r>
            <a:r>
              <a:rPr lang="en-US"/>
              <a:t>, </a:t>
            </a:r>
            <a:r>
              <a:rPr lang="en-US" err="1"/>
              <a:t>bên</a:t>
            </a:r>
            <a:r>
              <a:rPr lang="en-US"/>
              <a:t> </a:t>
            </a:r>
            <a:r>
              <a:rPr lang="en-US" err="1"/>
              <a:t>nhận</a:t>
            </a:r>
            <a:r>
              <a:rPr lang="en-US"/>
              <a:t> </a:t>
            </a:r>
            <a:r>
              <a:rPr lang="en-US" err="1"/>
              <a:t>không</a:t>
            </a:r>
            <a:r>
              <a:rPr lang="en-US"/>
              <a:t> </a:t>
            </a:r>
            <a:r>
              <a:rPr lang="en-US" err="1"/>
              <a:t>nhận</a:t>
            </a:r>
            <a:r>
              <a:rPr lang="en-US"/>
              <a:t> đ</a:t>
            </a:r>
            <a:r>
              <a:rPr lang="vi-VN"/>
              <a:t>ư</a:t>
            </a:r>
            <a:r>
              <a:rPr lang="en-US" err="1"/>
              <a:t>ợc</a:t>
            </a:r>
            <a:r>
              <a:rPr lang="en-US"/>
              <a:t> </a:t>
            </a:r>
            <a:r>
              <a:rPr lang="en-US" err="1"/>
              <a:t>thì</a:t>
            </a:r>
            <a:r>
              <a:rPr lang="en-US"/>
              <a:t> </a:t>
            </a:r>
            <a:r>
              <a:rPr lang="en-US" err="1"/>
              <a:t>không</a:t>
            </a:r>
            <a:r>
              <a:rPr lang="en-US"/>
              <a:t> </a:t>
            </a:r>
            <a:r>
              <a:rPr lang="en-US" err="1"/>
              <a:t>có</a:t>
            </a:r>
            <a:r>
              <a:rPr lang="en-US"/>
              <a:t> ACK, </a:t>
            </a:r>
            <a:r>
              <a:rPr lang="en-US" err="1"/>
              <a:t>bên</a:t>
            </a:r>
            <a:r>
              <a:rPr lang="en-US"/>
              <a:t> </a:t>
            </a:r>
            <a:r>
              <a:rPr lang="en-US" err="1"/>
              <a:t>gửi</a:t>
            </a:r>
            <a:r>
              <a:rPr lang="en-US"/>
              <a:t> </a:t>
            </a:r>
            <a:r>
              <a:rPr lang="en-US" err="1"/>
              <a:t>không</a:t>
            </a:r>
            <a:r>
              <a:rPr lang="en-US"/>
              <a:t> </a:t>
            </a:r>
            <a:r>
              <a:rPr lang="en-US" err="1"/>
              <a:t>nhận</a:t>
            </a:r>
            <a:r>
              <a:rPr lang="en-US"/>
              <a:t> ack </a:t>
            </a:r>
            <a:r>
              <a:rPr lang="en-US" err="1"/>
              <a:t>thì</a:t>
            </a:r>
            <a:r>
              <a:rPr lang="en-US"/>
              <a:t> </a:t>
            </a:r>
            <a:r>
              <a:rPr lang="en-US" err="1"/>
              <a:t>sẽ</a:t>
            </a:r>
            <a:r>
              <a:rPr lang="en-US"/>
              <a:t> </a:t>
            </a:r>
            <a:r>
              <a:rPr lang="en-US" err="1"/>
              <a:t>không</a:t>
            </a:r>
            <a:r>
              <a:rPr lang="en-US"/>
              <a:t> </a:t>
            </a:r>
            <a:r>
              <a:rPr lang="en-US" err="1"/>
              <a:t>gửi</a:t>
            </a:r>
            <a:r>
              <a:rPr lang="en-US"/>
              <a:t> </a:t>
            </a:r>
            <a:r>
              <a:rPr lang="en-US" err="1"/>
              <a:t>tiếp</a:t>
            </a:r>
            <a:r>
              <a:rPr lang="en-US"/>
              <a:t>, </a:t>
            </a:r>
            <a:r>
              <a:rPr lang="en-US" err="1"/>
              <a:t>để</a:t>
            </a:r>
            <a:r>
              <a:rPr lang="en-US"/>
              <a:t> </a:t>
            </a:r>
            <a:r>
              <a:rPr lang="en-US" err="1"/>
              <a:t>giải</a:t>
            </a:r>
            <a:r>
              <a:rPr lang="en-US"/>
              <a:t> </a:t>
            </a:r>
            <a:r>
              <a:rPr lang="en-US" err="1"/>
              <a:t>quyết</a:t>
            </a:r>
            <a:r>
              <a:rPr lang="en-US"/>
              <a:t> </a:t>
            </a:r>
            <a:r>
              <a:rPr lang="en-US" err="1"/>
              <a:t>thì</a:t>
            </a:r>
            <a:r>
              <a:rPr lang="en-US"/>
              <a:t> </a:t>
            </a:r>
            <a:r>
              <a:rPr lang="en-US" err="1"/>
              <a:t>phải</a:t>
            </a:r>
            <a:r>
              <a:rPr lang="en-US"/>
              <a:t> </a:t>
            </a:r>
            <a:r>
              <a:rPr lang="en-US" err="1"/>
              <a:t>có</a:t>
            </a:r>
            <a:r>
              <a:rPr lang="en-US"/>
              <a:t> </a:t>
            </a:r>
            <a:r>
              <a:rPr lang="en-US" err="1"/>
              <a:t>cách</a:t>
            </a:r>
            <a:r>
              <a:rPr lang="en-US"/>
              <a:t> </a:t>
            </a:r>
            <a:r>
              <a:rPr lang="en-US" err="1"/>
              <a:t>gì</a:t>
            </a:r>
            <a:r>
              <a:rPr lang="en-US"/>
              <a:t> </a:t>
            </a:r>
            <a:r>
              <a:rPr lang="en-US" err="1"/>
              <a:t>đó</a:t>
            </a:r>
            <a:r>
              <a:rPr lang="en-US"/>
              <a:t> </a:t>
            </a:r>
            <a:r>
              <a:rPr lang="en-US" err="1"/>
              <a:t>để</a:t>
            </a:r>
            <a:r>
              <a:rPr lang="en-US"/>
              <a:t> </a:t>
            </a:r>
            <a:r>
              <a:rPr lang="en-US" err="1"/>
              <a:t>bên</a:t>
            </a:r>
            <a:r>
              <a:rPr lang="en-US"/>
              <a:t> </a:t>
            </a:r>
            <a:r>
              <a:rPr lang="en-US" err="1"/>
              <a:t>gửi</a:t>
            </a:r>
            <a:r>
              <a:rPr lang="en-US"/>
              <a:t> </a:t>
            </a:r>
            <a:r>
              <a:rPr lang="en-US" err="1"/>
              <a:t>gửi</a:t>
            </a:r>
            <a:r>
              <a:rPr lang="en-US"/>
              <a:t> </a:t>
            </a:r>
            <a:r>
              <a:rPr lang="en-US" err="1"/>
              <a:t>lại</a:t>
            </a:r>
            <a:r>
              <a:rPr lang="en-US"/>
              <a:t> </a:t>
            </a:r>
            <a:r>
              <a:rPr lang="en-US" err="1"/>
              <a:t>nếu</a:t>
            </a:r>
            <a:r>
              <a:rPr lang="en-US"/>
              <a:t> </a:t>
            </a:r>
            <a:r>
              <a:rPr lang="en-US" err="1"/>
              <a:t>không</a:t>
            </a:r>
            <a:r>
              <a:rPr lang="en-US"/>
              <a:t> </a:t>
            </a:r>
            <a:r>
              <a:rPr lang="en-US" err="1"/>
              <a:t>nhận</a:t>
            </a:r>
            <a:r>
              <a:rPr lang="en-US"/>
              <a:t> đ</a:t>
            </a:r>
            <a:r>
              <a:rPr lang="vi-VN"/>
              <a:t>ư</a:t>
            </a:r>
            <a:r>
              <a:rPr lang="en-US" err="1"/>
              <a:t>ợc</a:t>
            </a:r>
            <a:r>
              <a:rPr lang="en-US"/>
              <a:t> ack. </a:t>
            </a:r>
            <a:r>
              <a:rPr lang="en-US" err="1"/>
              <a:t>Đó</a:t>
            </a:r>
            <a:r>
              <a:rPr lang="en-US"/>
              <a:t> </a:t>
            </a:r>
            <a:r>
              <a:rPr lang="en-US" err="1"/>
              <a:t>là</a:t>
            </a:r>
            <a:r>
              <a:rPr lang="en-US"/>
              <a:t> </a:t>
            </a:r>
            <a:r>
              <a:rPr lang="en-US" err="1"/>
              <a:t>thêm</a:t>
            </a:r>
            <a:r>
              <a:rPr lang="en-US"/>
              <a:t> </a:t>
            </a:r>
            <a:r>
              <a:rPr lang="en-US" err="1"/>
              <a:t>một</a:t>
            </a:r>
            <a:r>
              <a:rPr lang="en-US"/>
              <a:t> </a:t>
            </a:r>
            <a:r>
              <a:rPr lang="en-US" err="1"/>
              <a:t>biến</a:t>
            </a:r>
            <a:r>
              <a:rPr lang="en-US"/>
              <a:t> </a:t>
            </a:r>
            <a:r>
              <a:rPr lang="en-US" err="1"/>
              <a:t>đếm</a:t>
            </a:r>
            <a:r>
              <a:rPr lang="en-US"/>
              <a:t> </a:t>
            </a:r>
            <a:r>
              <a:rPr lang="en-US" err="1"/>
              <a:t>thời</a:t>
            </a:r>
            <a:r>
              <a:rPr lang="en-US"/>
              <a:t> </a:t>
            </a:r>
            <a:r>
              <a:rPr lang="en-US" err="1"/>
              <a:t>gian</a:t>
            </a:r>
            <a:r>
              <a:rPr lang="en-US"/>
              <a:t> </a:t>
            </a:r>
            <a:r>
              <a:rPr lang="en-US" err="1"/>
              <a:t>gọi</a:t>
            </a:r>
            <a:r>
              <a:rPr lang="en-US"/>
              <a:t> </a:t>
            </a:r>
            <a:r>
              <a:rPr lang="en-US" err="1"/>
              <a:t>là</a:t>
            </a:r>
            <a:r>
              <a:rPr lang="en-US"/>
              <a:t> “timer”. </a:t>
            </a:r>
            <a:r>
              <a:rPr lang="en-US" err="1"/>
              <a:t>Khi</a:t>
            </a:r>
            <a:r>
              <a:rPr lang="en-US"/>
              <a:t> </a:t>
            </a:r>
            <a:r>
              <a:rPr lang="en-US" err="1"/>
              <a:t>hết</a:t>
            </a:r>
            <a:r>
              <a:rPr lang="en-US"/>
              <a:t> </a:t>
            </a:r>
            <a:r>
              <a:rPr lang="en-US" err="1"/>
              <a:t>thời</a:t>
            </a:r>
            <a:r>
              <a:rPr lang="en-US"/>
              <a:t> </a:t>
            </a:r>
            <a:r>
              <a:rPr lang="en-US" err="1"/>
              <a:t>gian</a:t>
            </a:r>
            <a:r>
              <a:rPr lang="en-US"/>
              <a:t> </a:t>
            </a:r>
            <a:r>
              <a:rPr lang="en-US" err="1"/>
              <a:t>chờ</a:t>
            </a:r>
            <a:r>
              <a:rPr lang="en-US"/>
              <a:t>, </a:t>
            </a:r>
            <a:r>
              <a:rPr lang="en-US" err="1"/>
              <a:t>bên</a:t>
            </a:r>
            <a:r>
              <a:rPr lang="en-US"/>
              <a:t> </a:t>
            </a:r>
            <a:r>
              <a:rPr lang="en-US" err="1"/>
              <a:t>gửi</a:t>
            </a:r>
            <a:r>
              <a:rPr lang="en-US"/>
              <a:t> </a:t>
            </a:r>
            <a:r>
              <a:rPr lang="en-US" err="1"/>
              <a:t>sẽ</a:t>
            </a:r>
            <a:r>
              <a:rPr lang="en-US"/>
              <a:t> </a:t>
            </a:r>
            <a:r>
              <a:rPr lang="en-US" err="1"/>
              <a:t>gửi</a:t>
            </a:r>
            <a:r>
              <a:rPr lang="en-US"/>
              <a:t> </a:t>
            </a:r>
            <a:r>
              <a:rPr lang="en-US" err="1"/>
              <a:t>lại</a:t>
            </a:r>
            <a:r>
              <a:rPr lang="en-US"/>
              <a:t>.</a:t>
            </a:r>
          </a:p>
          <a:p>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62</a:t>
            </a:fld>
            <a:endParaRPr lang="en-US" altLang="en-US"/>
          </a:p>
        </p:txBody>
      </p:sp>
    </p:spTree>
    <p:extLst>
      <p:ext uri="{BB962C8B-B14F-4D97-AF65-F5344CB8AC3E}">
        <p14:creationId xmlns:p14="http://schemas.microsoft.com/office/powerpoint/2010/main" val="24247981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Chúng</a:t>
            </a:r>
            <a:r>
              <a:rPr lang="en-US"/>
              <a:t> ta </a:t>
            </a:r>
            <a:r>
              <a:rPr lang="en-US" err="1"/>
              <a:t>cùng</a:t>
            </a:r>
            <a:r>
              <a:rPr lang="en-US"/>
              <a:t> </a:t>
            </a:r>
            <a:r>
              <a:rPr lang="en-US" err="1"/>
              <a:t>xem</a:t>
            </a:r>
            <a:r>
              <a:rPr lang="en-US"/>
              <a:t> </a:t>
            </a:r>
            <a:r>
              <a:rPr lang="en-US" err="1"/>
              <a:t>hoạt</a:t>
            </a:r>
            <a:r>
              <a:rPr lang="en-US"/>
              <a:t> </a:t>
            </a:r>
            <a:r>
              <a:rPr lang="en-US" err="1"/>
              <a:t>động</a:t>
            </a:r>
            <a:r>
              <a:rPr lang="en-US"/>
              <a:t> </a:t>
            </a:r>
            <a:r>
              <a:rPr lang="en-US" err="1"/>
              <a:t>của</a:t>
            </a:r>
            <a:r>
              <a:rPr lang="en-US"/>
              <a:t> rdt3.0 </a:t>
            </a:r>
            <a:r>
              <a:rPr lang="en-US" err="1"/>
              <a:t>khi</a:t>
            </a:r>
            <a:r>
              <a:rPr lang="en-US"/>
              <a:t> </a:t>
            </a:r>
            <a:r>
              <a:rPr lang="en-US" err="1"/>
              <a:t>không</a:t>
            </a:r>
            <a:r>
              <a:rPr lang="en-US"/>
              <a:t> </a:t>
            </a:r>
            <a:r>
              <a:rPr lang="en-US" err="1"/>
              <a:t>có</a:t>
            </a:r>
            <a:r>
              <a:rPr lang="en-US"/>
              <a:t> </a:t>
            </a:r>
            <a:r>
              <a:rPr lang="en-US" err="1"/>
              <a:t>mất</a:t>
            </a:r>
            <a:r>
              <a:rPr lang="en-US"/>
              <a:t> </a:t>
            </a:r>
            <a:r>
              <a:rPr lang="en-US" err="1"/>
              <a:t>mát</a:t>
            </a:r>
            <a:r>
              <a:rPr lang="en-US"/>
              <a:t>.</a:t>
            </a:r>
          </a:p>
          <a:p>
            <a:r>
              <a:rPr lang="en-US" err="1"/>
              <a:t>Hoạt</a:t>
            </a:r>
            <a:r>
              <a:rPr lang="en-US"/>
              <a:t> </a:t>
            </a:r>
            <a:r>
              <a:rPr lang="en-US" err="1"/>
              <a:t>động</a:t>
            </a:r>
            <a:r>
              <a:rPr lang="en-US"/>
              <a:t> </a:t>
            </a:r>
            <a:r>
              <a:rPr lang="en-US" err="1"/>
              <a:t>khi</a:t>
            </a:r>
            <a:r>
              <a:rPr lang="en-US"/>
              <a:t> </a:t>
            </a:r>
            <a:r>
              <a:rPr lang="en-US" err="1"/>
              <a:t>mất</a:t>
            </a:r>
            <a:r>
              <a:rPr lang="en-US"/>
              <a:t> </a:t>
            </a:r>
            <a:r>
              <a:rPr lang="en-US" err="1"/>
              <a:t>gói</a:t>
            </a:r>
            <a:r>
              <a:rPr lang="en-US"/>
              <a:t> </a:t>
            </a:r>
            <a:r>
              <a:rPr lang="en-US" err="1"/>
              <a:t>sảy</a:t>
            </a:r>
            <a:r>
              <a:rPr lang="en-US"/>
              <a:t> ra.</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63</a:t>
            </a:fld>
            <a:endParaRPr lang="en-US" altLang="en-US"/>
          </a:p>
        </p:txBody>
      </p:sp>
    </p:spTree>
    <p:extLst>
      <p:ext uri="{BB962C8B-B14F-4D97-AF65-F5344CB8AC3E}">
        <p14:creationId xmlns:p14="http://schemas.microsoft.com/office/powerpoint/2010/main" val="132380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Hoạt</a:t>
            </a:r>
            <a:r>
              <a:rPr lang="en-US"/>
              <a:t> </a:t>
            </a:r>
            <a:r>
              <a:rPr lang="en-US" err="1"/>
              <a:t>động</a:t>
            </a:r>
            <a:r>
              <a:rPr lang="en-US"/>
              <a:t> </a:t>
            </a:r>
            <a:r>
              <a:rPr lang="en-US" err="1"/>
              <a:t>khi</a:t>
            </a:r>
            <a:r>
              <a:rPr lang="en-US"/>
              <a:t> </a:t>
            </a:r>
            <a:r>
              <a:rPr lang="en-US" err="1"/>
              <a:t>mất</a:t>
            </a:r>
            <a:r>
              <a:rPr lang="en-US"/>
              <a:t> ack</a:t>
            </a:r>
          </a:p>
          <a:p>
            <a:r>
              <a:rPr lang="en-US" err="1"/>
              <a:t>Hoạt</a:t>
            </a:r>
            <a:r>
              <a:rPr lang="en-US"/>
              <a:t> </a:t>
            </a:r>
            <a:r>
              <a:rPr lang="en-US" err="1"/>
              <a:t>động</a:t>
            </a:r>
            <a:r>
              <a:rPr lang="en-US"/>
              <a:t> </a:t>
            </a:r>
            <a:r>
              <a:rPr lang="en-US" err="1"/>
              <a:t>khi</a:t>
            </a:r>
            <a:r>
              <a:rPr lang="en-US"/>
              <a:t> </a:t>
            </a:r>
            <a:r>
              <a:rPr lang="en-US" err="1"/>
              <a:t>thời</a:t>
            </a:r>
            <a:r>
              <a:rPr lang="en-US"/>
              <a:t> </a:t>
            </a:r>
            <a:r>
              <a:rPr lang="en-US" err="1"/>
              <a:t>gian</a:t>
            </a:r>
            <a:r>
              <a:rPr lang="en-US"/>
              <a:t> </a:t>
            </a:r>
            <a:r>
              <a:rPr lang="en-US" err="1"/>
              <a:t>chờ</a:t>
            </a:r>
            <a:r>
              <a:rPr lang="en-US"/>
              <a:t> </a:t>
            </a:r>
            <a:r>
              <a:rPr lang="en-US" err="1"/>
              <a:t>quá</a:t>
            </a:r>
            <a:r>
              <a:rPr lang="en-US"/>
              <a:t> </a:t>
            </a:r>
            <a:r>
              <a:rPr lang="en-US" err="1"/>
              <a:t>ngắn</a:t>
            </a:r>
            <a:endParaRPr lang="en-US"/>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64</a:t>
            </a:fld>
            <a:endParaRPr lang="en-US" altLang="en-US"/>
          </a:p>
        </p:txBody>
      </p:sp>
    </p:spTree>
    <p:extLst>
      <p:ext uri="{BB962C8B-B14F-4D97-AF65-F5344CB8AC3E}">
        <p14:creationId xmlns:p14="http://schemas.microsoft.com/office/powerpoint/2010/main" val="25049546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a:t>
            </a:r>
            <a:r>
              <a:rPr lang="en-US" err="1"/>
              <a:t>vậy</a:t>
            </a:r>
            <a:r>
              <a:rPr lang="en-US"/>
              <a:t> </a:t>
            </a:r>
            <a:r>
              <a:rPr lang="en-US" err="1"/>
              <a:t>tổng</a:t>
            </a:r>
            <a:r>
              <a:rPr lang="en-US"/>
              <a:t> </a:t>
            </a:r>
            <a:r>
              <a:rPr lang="en-US" err="1"/>
              <a:t>kết</a:t>
            </a:r>
            <a:r>
              <a:rPr lang="en-US"/>
              <a:t> </a:t>
            </a:r>
            <a:r>
              <a:rPr lang="en-US" err="1"/>
              <a:t>về</a:t>
            </a:r>
            <a:r>
              <a:rPr lang="en-US"/>
              <a:t> </a:t>
            </a:r>
            <a:r>
              <a:rPr lang="en-US" err="1"/>
              <a:t>truyền</a:t>
            </a:r>
            <a:r>
              <a:rPr lang="en-US"/>
              <a:t> </a:t>
            </a:r>
            <a:r>
              <a:rPr lang="en-US" err="1"/>
              <a:t>dữ</a:t>
            </a:r>
            <a:r>
              <a:rPr lang="en-US"/>
              <a:t> </a:t>
            </a:r>
            <a:r>
              <a:rPr lang="en-US" err="1"/>
              <a:t>liệu</a:t>
            </a:r>
            <a:r>
              <a:rPr lang="en-US"/>
              <a:t> tin </a:t>
            </a:r>
            <a:r>
              <a:rPr lang="en-US" err="1"/>
              <a:t>cậy</a:t>
            </a:r>
            <a:r>
              <a:rPr lang="en-US"/>
              <a:t>, </a:t>
            </a:r>
            <a:r>
              <a:rPr lang="en-US" err="1"/>
              <a:t>chúng</a:t>
            </a:r>
            <a:r>
              <a:rPr lang="en-US"/>
              <a:t> ta </a:t>
            </a:r>
            <a:r>
              <a:rPr lang="en-US" err="1"/>
              <a:t>có</a:t>
            </a:r>
            <a:r>
              <a:rPr lang="en-US"/>
              <a:t> </a:t>
            </a:r>
            <a:r>
              <a:rPr lang="en-US" err="1"/>
              <a:t>các</a:t>
            </a:r>
            <a:r>
              <a:rPr lang="en-US"/>
              <a:t> </a:t>
            </a:r>
            <a:r>
              <a:rPr lang="en-US" err="1"/>
              <a:t>phiên</a:t>
            </a:r>
            <a:r>
              <a:rPr lang="en-US"/>
              <a:t> </a:t>
            </a:r>
            <a:r>
              <a:rPr lang="en-US" err="1"/>
              <a:t>bản</a:t>
            </a:r>
            <a:r>
              <a:rPr lang="en-US"/>
              <a:t> </a:t>
            </a:r>
            <a:r>
              <a:rPr lang="en-US" err="1"/>
              <a:t>của</a:t>
            </a:r>
            <a:r>
              <a:rPr lang="en-US"/>
              <a:t> </a:t>
            </a:r>
            <a:r>
              <a:rPr lang="en-US" err="1"/>
              <a:t>rdt</a:t>
            </a:r>
            <a:r>
              <a:rPr lang="en-US"/>
              <a:t>, </a:t>
            </a:r>
            <a:r>
              <a:rPr lang="en-US" err="1"/>
              <a:t>từ</a:t>
            </a:r>
            <a:r>
              <a:rPr lang="en-US"/>
              <a:t> tin </a:t>
            </a:r>
            <a:r>
              <a:rPr lang="en-US" err="1"/>
              <a:t>cậy</a:t>
            </a:r>
            <a:r>
              <a:rPr lang="en-US"/>
              <a:t> </a:t>
            </a:r>
            <a:r>
              <a:rPr lang="en-US" err="1"/>
              <a:t>hoàn</a:t>
            </a:r>
            <a:r>
              <a:rPr lang="en-US"/>
              <a:t> </a:t>
            </a:r>
            <a:r>
              <a:rPr lang="en-US" err="1"/>
              <a:t>toàn</a:t>
            </a:r>
            <a:r>
              <a:rPr lang="en-US"/>
              <a:t> </a:t>
            </a:r>
            <a:r>
              <a:rPr lang="en-US" err="1"/>
              <a:t>đến</a:t>
            </a:r>
            <a:r>
              <a:rPr lang="en-US"/>
              <a:t> </a:t>
            </a:r>
            <a:r>
              <a:rPr lang="en-US" err="1"/>
              <a:t>giải</a:t>
            </a:r>
            <a:r>
              <a:rPr lang="en-US"/>
              <a:t> </a:t>
            </a:r>
            <a:r>
              <a:rPr lang="en-US" err="1"/>
              <a:t>quyết</a:t>
            </a:r>
            <a:r>
              <a:rPr lang="en-US"/>
              <a:t> </a:t>
            </a:r>
            <a:r>
              <a:rPr lang="en-US" err="1"/>
              <a:t>các</a:t>
            </a:r>
            <a:r>
              <a:rPr lang="en-US"/>
              <a:t> </a:t>
            </a:r>
            <a:r>
              <a:rPr lang="en-US" err="1"/>
              <a:t>vấn</a:t>
            </a:r>
            <a:r>
              <a:rPr lang="en-US"/>
              <a:t> </a:t>
            </a:r>
            <a:r>
              <a:rPr lang="en-US" err="1"/>
              <a:t>đề</a:t>
            </a:r>
            <a:r>
              <a:rPr lang="en-US"/>
              <a:t> </a:t>
            </a:r>
            <a:r>
              <a:rPr lang="en-US" err="1"/>
              <a:t>khác</a:t>
            </a:r>
            <a:r>
              <a:rPr lang="en-US"/>
              <a:t> </a:t>
            </a:r>
            <a:r>
              <a:rPr lang="en-US" err="1"/>
              <a:t>nhau</a:t>
            </a:r>
            <a:r>
              <a:rPr lang="en-US"/>
              <a:t> </a:t>
            </a:r>
            <a:r>
              <a:rPr lang="en-US" err="1"/>
              <a:t>trong</a:t>
            </a:r>
            <a:r>
              <a:rPr lang="en-US"/>
              <a:t> </a:t>
            </a:r>
            <a:r>
              <a:rPr lang="en-US" err="1"/>
              <a:t>quá</a:t>
            </a:r>
            <a:r>
              <a:rPr lang="en-US"/>
              <a:t> </a:t>
            </a:r>
            <a:r>
              <a:rPr lang="en-US" err="1"/>
              <a:t>trình</a:t>
            </a:r>
            <a:r>
              <a:rPr lang="en-US"/>
              <a:t> </a:t>
            </a:r>
            <a:r>
              <a:rPr lang="en-US" err="1"/>
              <a:t>truyền</a:t>
            </a:r>
            <a:r>
              <a:rPr lang="en-US"/>
              <a:t>.</a:t>
            </a:r>
          </a:p>
        </p:txBody>
      </p:sp>
      <p:sp>
        <p:nvSpPr>
          <p:cNvPr id="4" name="Slide Number Placeholder 3"/>
          <p:cNvSpPr>
            <a:spLocks noGrp="1"/>
          </p:cNvSpPr>
          <p:nvPr>
            <p:ph type="sldNum" sz="quarter" idx="5"/>
          </p:nvPr>
        </p:nvSpPr>
        <p:spPr/>
        <p:txBody>
          <a:bodyPr/>
          <a:lstStyle/>
          <a:p>
            <a:pPr>
              <a:defRPr/>
            </a:pPr>
            <a:fld id="{425FB1F9-071E-4EE6-B8FC-BB35224F04A3}" type="slidenum">
              <a:rPr lang="en-US" altLang="en-US" smtClean="0"/>
              <a:pPr>
                <a:defRPr/>
              </a:pPr>
              <a:t>65</a:t>
            </a:fld>
            <a:endParaRPr lang="en-US" altLang="en-US"/>
          </a:p>
        </p:txBody>
      </p:sp>
    </p:spTree>
    <p:extLst>
      <p:ext uri="{BB962C8B-B14F-4D97-AF65-F5344CB8AC3E}">
        <p14:creationId xmlns:p14="http://schemas.microsoft.com/office/powerpoint/2010/main" val="92319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Hiệu</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suất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của</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rdt3.0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1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tỉ</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lệ</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thời</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gian</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truyền</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của</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bên</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gửi</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Ví</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dụ</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cho</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link 1Gbps,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truyền</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một</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8000 bits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Dprop</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15ms. </a:t>
            </a:r>
            <a:r>
              <a:rPr kumimoji="0" lang="en-US" altLang="en-US" sz="1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Dtrans</a:t>
            </a:r>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RTT = 2xDtrans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msec, 1KB pkt every 30 msec: 33kB/sec thruput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pipelining</a:t>
            </a:r>
            <a:r>
              <a:rPr lang="vi-VN" dirty="0"/>
              <a:t>: </a:t>
            </a:r>
            <a:r>
              <a:rPr lang="en-US" dirty="0" err="1"/>
              <a:t>bên</a:t>
            </a:r>
            <a:r>
              <a:rPr lang="en-US" dirty="0"/>
              <a:t> </a:t>
            </a:r>
            <a:r>
              <a:rPr lang="en-US" dirty="0" err="1"/>
              <a:t>gửi</a:t>
            </a:r>
            <a:r>
              <a:rPr lang="en-US" dirty="0"/>
              <a:t> </a:t>
            </a:r>
            <a:r>
              <a:rPr lang="en-US" dirty="0" err="1"/>
              <a:t>gửi</a:t>
            </a:r>
            <a:r>
              <a:rPr lang="en-US" dirty="0"/>
              <a:t> </a:t>
            </a:r>
            <a:r>
              <a:rPr lang="en-US" dirty="0" err="1"/>
              <a:t>nhiều</a:t>
            </a:r>
            <a:r>
              <a:rPr lang="vi-VN" dirty="0"/>
              <a:t> </a:t>
            </a:r>
            <a:r>
              <a:rPr lang="en-US" dirty="0"/>
              <a:t>packet </a:t>
            </a:r>
            <a:r>
              <a:rPr lang="en-US" dirty="0" err="1"/>
              <a:t>cùng</a:t>
            </a:r>
            <a:r>
              <a:rPr lang="en-US" dirty="0"/>
              <a:t> </a:t>
            </a:r>
            <a:r>
              <a:rPr lang="en-US" dirty="0" err="1"/>
              <a:t>một</a:t>
            </a:r>
            <a:r>
              <a:rPr lang="en-US" dirty="0"/>
              <a:t> </a:t>
            </a:r>
            <a:r>
              <a:rPr lang="en-US" dirty="0" err="1"/>
              <a:t>lúc</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chờ</a:t>
            </a:r>
            <a:r>
              <a:rPr lang="en-US" dirty="0"/>
              <a:t> ACK</a:t>
            </a:r>
          </a:p>
          <a:p>
            <a:pPr marL="171450" indent="-171450">
              <a:buFontTx/>
              <a:buChar char="-"/>
            </a:pPr>
            <a:r>
              <a:rPr lang="en-US" dirty="0"/>
              <a:t>D</a:t>
            </a:r>
            <a:r>
              <a:rPr lang="vi-VN" dirty="0" err="1"/>
              <a:t>ãy</a:t>
            </a:r>
            <a:r>
              <a:rPr lang="vi-VN" dirty="0"/>
              <a:t> số thứ tự phải được tăng lên </a:t>
            </a:r>
            <a:endParaRPr lang="en-US" dirty="0"/>
          </a:p>
          <a:p>
            <a:pPr marL="171450" indent="-171450">
              <a:buFontTx/>
              <a:buChar char="-"/>
            </a:pPr>
            <a:r>
              <a:rPr lang="en-US" dirty="0" err="1"/>
              <a:t>Đưa</a:t>
            </a:r>
            <a:r>
              <a:rPr lang="en-US" dirty="0"/>
              <a:t> </a:t>
            </a:r>
            <a:r>
              <a:rPr lang="en-US" dirty="0" err="1"/>
              <a:t>vào</a:t>
            </a:r>
            <a:r>
              <a:rPr lang="en-US" dirty="0"/>
              <a:t> </a:t>
            </a:r>
            <a:r>
              <a:rPr lang="en-US" dirty="0" err="1"/>
              <a:t>bộ</a:t>
            </a:r>
            <a:r>
              <a:rPr lang="en-US" dirty="0"/>
              <a:t> </a:t>
            </a:r>
            <a:r>
              <a:rPr lang="en-US" dirty="0" err="1"/>
              <a:t>đệm</a:t>
            </a:r>
            <a:r>
              <a:rPr lang="vi-VN" dirty="0"/>
              <a:t> </a:t>
            </a:r>
            <a:r>
              <a:rPr lang="en-US" dirty="0" err="1"/>
              <a:t>tại</a:t>
            </a:r>
            <a:r>
              <a:rPr lang="en-US" dirty="0"/>
              <a:t> </a:t>
            </a:r>
            <a:r>
              <a:rPr lang="en-US" dirty="0" err="1"/>
              <a:t>bên</a:t>
            </a:r>
            <a:r>
              <a:rPr lang="en-US" dirty="0"/>
              <a:t> </a:t>
            </a:r>
            <a:r>
              <a:rPr lang="en-US" dirty="0" err="1"/>
              <a:t>gửi</a:t>
            </a:r>
            <a:r>
              <a:rPr lang="en-US" dirty="0"/>
              <a:t> </a:t>
            </a:r>
            <a:r>
              <a:rPr lang="en-US" dirty="0" err="1"/>
              <a:t>hoặc</a:t>
            </a:r>
            <a:r>
              <a:rPr lang="en-US" dirty="0"/>
              <a:t> </a:t>
            </a:r>
            <a:r>
              <a:rPr lang="en-US" dirty="0" err="1"/>
              <a:t>bên</a:t>
            </a:r>
            <a:r>
              <a:rPr lang="en-US" dirty="0"/>
              <a:t> </a:t>
            </a:r>
            <a:r>
              <a:rPr lang="en-US" dirty="0" err="1"/>
              <a:t>nhận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a:ln>
                  <a:noFill/>
                </a:ln>
                <a:solidFill>
                  <a:srgbClr val="CC0000"/>
                </a:solidFill>
                <a:effectLst/>
                <a:uLnTx/>
                <a:uFillTx/>
                <a:latin typeface="+mn-lt"/>
                <a:ea typeface="+mn-ea"/>
                <a:cs typeface="+mn-cs"/>
              </a:rPr>
              <a:t>go-Back-N, selective repeat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TCP:</a:t>
            </a:r>
          </a:p>
          <a:p>
            <a:pPr marL="171450" indent="-171450">
              <a:buFontTx/>
              <a:buChar char="-"/>
            </a:pPr>
            <a:r>
              <a:rPr lang="en-US"/>
              <a:t>Tin </a:t>
            </a:r>
            <a:r>
              <a:rPr lang="en-US" err="1"/>
              <a:t>cậy</a:t>
            </a:r>
            <a:r>
              <a:rPr lang="en-US"/>
              <a:t>, </a:t>
            </a:r>
            <a:r>
              <a:rPr lang="en-US" err="1"/>
              <a:t>vận</a:t>
            </a:r>
            <a:r>
              <a:rPr lang="en-US"/>
              <a:t> </a:t>
            </a:r>
            <a:r>
              <a:rPr lang="en-US" err="1"/>
              <a:t>chuyển</a:t>
            </a:r>
            <a:r>
              <a:rPr lang="en-US"/>
              <a:t> </a:t>
            </a:r>
            <a:r>
              <a:rPr lang="en-US" err="1"/>
              <a:t>đúng</a:t>
            </a:r>
            <a:r>
              <a:rPr lang="en-US"/>
              <a:t> </a:t>
            </a:r>
            <a:r>
              <a:rPr lang="en-US" err="1"/>
              <a:t>thứ</a:t>
            </a:r>
            <a:r>
              <a:rPr lang="en-US"/>
              <a:t> </a:t>
            </a:r>
            <a:r>
              <a:rPr lang="en-US" err="1"/>
              <a:t>tự</a:t>
            </a:r>
            <a:endParaRPr lang="en-US"/>
          </a:p>
          <a:p>
            <a:pPr marL="171450" indent="-171450">
              <a:buFontTx/>
              <a:buChar char="-"/>
            </a:pPr>
            <a:r>
              <a:rPr lang="en-US" err="1"/>
              <a:t>Điều</a:t>
            </a:r>
            <a:r>
              <a:rPr lang="en-US"/>
              <a:t> </a:t>
            </a:r>
            <a:r>
              <a:rPr lang="en-US" err="1"/>
              <a:t>khiển</a:t>
            </a:r>
            <a:r>
              <a:rPr lang="en-US"/>
              <a:t> </a:t>
            </a:r>
            <a:r>
              <a:rPr lang="en-US" err="1"/>
              <a:t>tắc</a:t>
            </a:r>
            <a:r>
              <a:rPr lang="en-US"/>
              <a:t> </a:t>
            </a:r>
            <a:r>
              <a:rPr lang="en-US" err="1"/>
              <a:t>nghẽn</a:t>
            </a:r>
            <a:endParaRPr lang="en-US"/>
          </a:p>
          <a:p>
            <a:pPr marL="171450" indent="-171450">
              <a:buFontTx/>
              <a:buChar char="-"/>
            </a:pPr>
            <a:r>
              <a:rPr lang="en-US" err="1"/>
              <a:t>Điều</a:t>
            </a:r>
            <a:r>
              <a:rPr lang="en-US"/>
              <a:t> </a:t>
            </a:r>
            <a:r>
              <a:rPr lang="en-US" err="1"/>
              <a:t>khiển</a:t>
            </a:r>
            <a:r>
              <a:rPr lang="en-US"/>
              <a:t> </a:t>
            </a:r>
            <a:r>
              <a:rPr lang="en-US" err="1"/>
              <a:t>luồng</a:t>
            </a:r>
            <a:endParaRPr lang="en-US"/>
          </a:p>
          <a:p>
            <a:pPr marL="171450" indent="-171450">
              <a:buFontTx/>
              <a:buChar char="-"/>
            </a:pPr>
            <a:r>
              <a:rPr lang="en-US" err="1"/>
              <a:t>Thiết</a:t>
            </a:r>
            <a:r>
              <a:rPr lang="en-US"/>
              <a:t> </a:t>
            </a:r>
            <a:r>
              <a:rPr lang="en-US" err="1"/>
              <a:t>lập</a:t>
            </a:r>
            <a:r>
              <a:rPr lang="en-US"/>
              <a:t> </a:t>
            </a:r>
            <a:r>
              <a:rPr lang="en-US" err="1"/>
              <a:t>kết</a:t>
            </a:r>
            <a:r>
              <a:rPr lang="en-US"/>
              <a:t> </a:t>
            </a:r>
            <a:r>
              <a:rPr lang="en-US" err="1"/>
              <a:t>nối</a:t>
            </a:r>
            <a:endParaRPr lang="en-US"/>
          </a:p>
          <a:p>
            <a:pPr marL="0" indent="0">
              <a:buFontTx/>
              <a:buNone/>
            </a:pPr>
            <a:r>
              <a:rPr lang="en-US"/>
              <a:t>UDP:</a:t>
            </a:r>
          </a:p>
          <a:p>
            <a:pPr marL="171450" indent="-171450">
              <a:buFontTx/>
              <a:buChar char="-"/>
            </a:pPr>
            <a:r>
              <a:rPr lang="en-US" err="1"/>
              <a:t>Không</a:t>
            </a:r>
            <a:r>
              <a:rPr lang="en-US"/>
              <a:t> tin </a:t>
            </a:r>
            <a:r>
              <a:rPr lang="en-US" err="1"/>
              <a:t>cậy</a:t>
            </a:r>
            <a:r>
              <a:rPr lang="en-US"/>
              <a:t>, </a:t>
            </a:r>
            <a:r>
              <a:rPr lang="en-US" err="1"/>
              <a:t>truyền</a:t>
            </a:r>
            <a:r>
              <a:rPr lang="en-US"/>
              <a:t> </a:t>
            </a:r>
            <a:r>
              <a:rPr lang="en-US" err="1"/>
              <a:t>nhận</a:t>
            </a:r>
            <a:r>
              <a:rPr lang="en-US"/>
              <a:t> </a:t>
            </a:r>
            <a:r>
              <a:rPr lang="en-US" err="1"/>
              <a:t>không</a:t>
            </a:r>
            <a:r>
              <a:rPr lang="en-US"/>
              <a:t> </a:t>
            </a:r>
            <a:r>
              <a:rPr lang="en-US" err="1"/>
              <a:t>đúng</a:t>
            </a:r>
            <a:r>
              <a:rPr lang="en-US"/>
              <a:t> </a:t>
            </a:r>
            <a:r>
              <a:rPr lang="en-US" err="1"/>
              <a:t>thứ</a:t>
            </a:r>
            <a:r>
              <a:rPr lang="en-US"/>
              <a:t> </a:t>
            </a:r>
            <a:r>
              <a:rPr lang="en-US" err="1"/>
              <a:t>tự</a:t>
            </a:r>
            <a:endParaRPr lang="en-US"/>
          </a:p>
          <a:p>
            <a:pPr marL="171450" indent="-171450">
              <a:buFontTx/>
              <a:buChar char="-"/>
            </a:pPr>
            <a:r>
              <a:rPr lang="en-US" err="1"/>
              <a:t>Phần</a:t>
            </a:r>
            <a:r>
              <a:rPr lang="en-US"/>
              <a:t> </a:t>
            </a:r>
            <a:r>
              <a:rPr lang="en-US" err="1"/>
              <a:t>mở</a:t>
            </a:r>
            <a:r>
              <a:rPr lang="en-US"/>
              <a:t> </a:t>
            </a:r>
            <a:r>
              <a:rPr lang="en-US" err="1"/>
              <a:t>rộng</a:t>
            </a:r>
            <a:r>
              <a:rPr lang="en-US"/>
              <a:t> </a:t>
            </a:r>
            <a:r>
              <a:rPr lang="en-US" err="1"/>
              <a:t>của</a:t>
            </a:r>
            <a:r>
              <a:rPr lang="en-US"/>
              <a:t> </a:t>
            </a:r>
            <a:r>
              <a:rPr lang="en-US" err="1"/>
              <a:t>giao</a:t>
            </a:r>
            <a:r>
              <a:rPr lang="en-US"/>
              <a:t> </a:t>
            </a:r>
            <a:r>
              <a:rPr lang="en-US" err="1"/>
              <a:t>thức</a:t>
            </a:r>
            <a:r>
              <a:rPr lang="en-US"/>
              <a:t> IP “best-effort:</a:t>
            </a:r>
          </a:p>
          <a:p>
            <a:pPr marL="0" indent="0">
              <a:buFontTx/>
              <a:buNone/>
            </a:pPr>
            <a:r>
              <a:rPr lang="en-US" err="1"/>
              <a:t>Không</a:t>
            </a:r>
            <a:r>
              <a:rPr lang="en-US"/>
              <a:t> </a:t>
            </a:r>
            <a:r>
              <a:rPr lang="en-US" err="1"/>
              <a:t>cung</a:t>
            </a:r>
            <a:r>
              <a:rPr lang="en-US"/>
              <a:t> </a:t>
            </a:r>
            <a:r>
              <a:rPr lang="en-US" err="1"/>
              <a:t>cấp</a:t>
            </a:r>
            <a:r>
              <a:rPr lang="en-US"/>
              <a:t> </a:t>
            </a:r>
            <a:r>
              <a:rPr lang="en-US" err="1"/>
              <a:t>dịch</a:t>
            </a:r>
            <a:r>
              <a:rPr lang="en-US"/>
              <a:t> </a:t>
            </a:r>
            <a:r>
              <a:rPr lang="en-US" err="1"/>
              <a:t>vụ</a:t>
            </a:r>
            <a:r>
              <a:rPr lang="en-US"/>
              <a:t>”</a:t>
            </a:r>
          </a:p>
          <a:p>
            <a:pPr marL="171450" indent="-171450">
              <a:buFontTx/>
              <a:buChar char="-"/>
            </a:pPr>
            <a:r>
              <a:rPr lang="en-US" err="1"/>
              <a:t>Đảm</a:t>
            </a:r>
            <a:r>
              <a:rPr lang="en-US"/>
              <a:t> </a:t>
            </a:r>
            <a:r>
              <a:rPr lang="en-US" err="1"/>
              <a:t>bảo</a:t>
            </a:r>
            <a:r>
              <a:rPr lang="en-US"/>
              <a:t> </a:t>
            </a:r>
            <a:r>
              <a:rPr lang="en-US" err="1"/>
              <a:t>độ</a:t>
            </a:r>
            <a:r>
              <a:rPr lang="en-US"/>
              <a:t> </a:t>
            </a:r>
            <a:r>
              <a:rPr lang="en-US" err="1"/>
              <a:t>trễ</a:t>
            </a:r>
            <a:endParaRPr lang="en-US"/>
          </a:p>
          <a:p>
            <a:pPr marL="171450" indent="-171450">
              <a:buFontTx/>
              <a:buChar char="-"/>
            </a:pPr>
            <a:r>
              <a:rPr lang="en-US" err="1"/>
              <a:t>Đảm</a:t>
            </a:r>
            <a:r>
              <a:rPr lang="en-US"/>
              <a:t> </a:t>
            </a:r>
            <a:r>
              <a:rPr lang="en-US" err="1"/>
              <a:t>bảo</a:t>
            </a:r>
            <a:r>
              <a:rPr lang="en-US"/>
              <a:t> </a:t>
            </a:r>
            <a:r>
              <a:rPr lang="en-US" err="1"/>
              <a:t>băng</a:t>
            </a:r>
            <a:r>
              <a:rPr lang="en-US"/>
              <a:t> </a:t>
            </a:r>
            <a:r>
              <a:rPr lang="en-US" err="1"/>
              <a:t>thông</a:t>
            </a: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Bên</a:t>
            </a:r>
            <a:r>
              <a:rPr lang="en-US" dirty="0"/>
              <a:t> </a:t>
            </a:r>
            <a:r>
              <a:rPr lang="en-US" dirty="0" err="1"/>
              <a:t>gửi</a:t>
            </a:r>
            <a:r>
              <a:rPr lang="en-US" dirty="0"/>
              <a:t>:</a:t>
            </a:r>
          </a:p>
          <a:p>
            <a:pPr marL="171450" indent="-171450">
              <a:buFontTx/>
              <a:buChar char="-"/>
            </a:pPr>
            <a:r>
              <a:rPr lang="en-US" dirty="0" err="1"/>
              <a:t>gửi</a:t>
            </a:r>
            <a:r>
              <a:rPr lang="en-US" dirty="0"/>
              <a:t> </a:t>
            </a:r>
            <a:r>
              <a:rPr lang="en-US" dirty="0" err="1"/>
              <a:t>tối</a:t>
            </a:r>
            <a:r>
              <a:rPr lang="en-US" dirty="0"/>
              <a:t> </a:t>
            </a:r>
            <a:r>
              <a:rPr lang="en-US" dirty="0" err="1"/>
              <a:t>đa</a:t>
            </a:r>
            <a:r>
              <a:rPr lang="en-US" dirty="0"/>
              <a:t> N packets </a:t>
            </a:r>
            <a:r>
              <a:rPr lang="en-US" dirty="0" err="1"/>
              <a:t>liên</a:t>
            </a:r>
            <a:r>
              <a:rPr lang="en-US" dirty="0"/>
              <a:t> </a:t>
            </a:r>
            <a:r>
              <a:rPr lang="en-US" dirty="0" err="1"/>
              <a:t>tiếp</a:t>
            </a:r>
            <a:endParaRPr lang="en-US" dirty="0"/>
          </a:p>
          <a:p>
            <a:pPr marL="171450" indent="-171450">
              <a:buFontTx/>
              <a:buChar char="-"/>
            </a:pPr>
            <a:r>
              <a:rPr lang="en-US" dirty="0"/>
              <a:t>Khi </a:t>
            </a:r>
            <a:r>
              <a:rPr lang="en-US" dirty="0" err="1"/>
              <a:t>nhận</a:t>
            </a:r>
            <a:r>
              <a:rPr lang="en-US" dirty="0"/>
              <a:t> ACK(n) =&gt; ACK </a:t>
            </a:r>
            <a:r>
              <a:rPr lang="en-US" dirty="0" err="1"/>
              <a:t>cho</a:t>
            </a:r>
            <a:r>
              <a:rPr lang="en-US" dirty="0"/>
              <a:t> </a:t>
            </a:r>
            <a:r>
              <a:rPr lang="en-US" dirty="0" err="1"/>
              <a:t>tất</a:t>
            </a:r>
            <a:r>
              <a:rPr lang="en-US" dirty="0"/>
              <a:t> </a:t>
            </a:r>
            <a:r>
              <a:rPr lang="en-US" dirty="0" err="1"/>
              <a:t>cả</a:t>
            </a:r>
            <a:r>
              <a:rPr lang="en-US" dirty="0"/>
              <a:t> </a:t>
            </a:r>
            <a:r>
              <a:rPr lang="en-US" dirty="0" err="1"/>
              <a:t>các</a:t>
            </a:r>
            <a:r>
              <a:rPr lang="en-US" dirty="0"/>
              <a:t> packet </a:t>
            </a:r>
            <a:r>
              <a:rPr lang="en-US" dirty="0" err="1"/>
              <a:t>đã</a:t>
            </a:r>
            <a:r>
              <a:rPr lang="en-US" dirty="0"/>
              <a:t> </a:t>
            </a:r>
            <a:r>
              <a:rPr lang="en-US" dirty="0" err="1"/>
              <a:t>gửi</a:t>
            </a:r>
            <a:r>
              <a:rPr lang="en-US" dirty="0"/>
              <a:t> </a:t>
            </a:r>
            <a:r>
              <a:rPr lang="en-US" dirty="0" err="1"/>
              <a:t>tính</a:t>
            </a:r>
            <a:r>
              <a:rPr lang="en-US" dirty="0"/>
              <a:t> </a:t>
            </a:r>
            <a:r>
              <a:rPr lang="en-US" dirty="0" err="1"/>
              <a:t>tới</a:t>
            </a:r>
            <a:r>
              <a:rPr lang="en-US" dirty="0"/>
              <a:t> </a:t>
            </a:r>
            <a:r>
              <a:rPr lang="en-US" dirty="0" err="1"/>
              <a:t>gói</a:t>
            </a:r>
            <a:r>
              <a:rPr lang="en-US" dirty="0"/>
              <a:t> tin </a:t>
            </a:r>
            <a:r>
              <a:rPr lang="en-US" dirty="0" err="1"/>
              <a:t>có</a:t>
            </a:r>
            <a:r>
              <a:rPr lang="en-US" dirty="0"/>
              <a:t> seq </a:t>
            </a:r>
            <a:r>
              <a:rPr lang="en-US" dirty="0" err="1"/>
              <a:t>là</a:t>
            </a:r>
            <a:r>
              <a:rPr lang="en-US" dirty="0"/>
              <a:t> n (cumulative ACK – ACK </a:t>
            </a:r>
            <a:r>
              <a:rPr lang="en-US" dirty="0" err="1"/>
              <a:t>tích</a:t>
            </a:r>
            <a:r>
              <a:rPr lang="en-US" dirty="0"/>
              <a:t> </a:t>
            </a:r>
            <a:r>
              <a:rPr lang="en-US" dirty="0" err="1"/>
              <a:t>lũy</a:t>
            </a:r>
            <a:r>
              <a:rPr lang="en-US" dirty="0"/>
              <a:t>)</a:t>
            </a:r>
          </a:p>
          <a:p>
            <a:pPr marL="171450" indent="-171450">
              <a:buFontTx/>
              <a:buChar char="-"/>
            </a:pPr>
            <a:r>
              <a:rPr lang="en-US" dirty="0" err="1"/>
              <a:t>Tính</a:t>
            </a:r>
            <a:r>
              <a:rPr lang="en-US" dirty="0"/>
              <a:t> timer </a:t>
            </a:r>
            <a:r>
              <a:rPr lang="en-US" dirty="0" err="1"/>
              <a:t>cho</a:t>
            </a:r>
            <a:r>
              <a:rPr lang="en-US" dirty="0"/>
              <a:t> packet </a:t>
            </a:r>
            <a:r>
              <a:rPr lang="en-US" dirty="0" err="1"/>
              <a:t>gửi</a:t>
            </a:r>
            <a:r>
              <a:rPr lang="en-US" dirty="0"/>
              <a:t> </a:t>
            </a:r>
            <a:r>
              <a:rPr lang="en-US" dirty="0" err="1"/>
              <a:t>sớm</a:t>
            </a:r>
            <a:r>
              <a:rPr lang="en-US" dirty="0"/>
              <a:t> </a:t>
            </a:r>
            <a:r>
              <a:rPr lang="en-US" dirty="0" err="1"/>
              <a:t>nhất</a:t>
            </a:r>
            <a:r>
              <a:rPr lang="en-US" dirty="0"/>
              <a:t> </a:t>
            </a:r>
            <a:r>
              <a:rPr lang="en-US" dirty="0" err="1"/>
              <a:t>nhưng</a:t>
            </a:r>
            <a:r>
              <a:rPr lang="en-US" dirty="0"/>
              <a:t> </a:t>
            </a:r>
            <a:r>
              <a:rPr lang="en-US" dirty="0" err="1"/>
              <a:t>chưa</a:t>
            </a:r>
            <a:r>
              <a:rPr lang="en-US" dirty="0"/>
              <a:t> </a:t>
            </a:r>
            <a:r>
              <a:rPr lang="en-US" dirty="0" err="1"/>
              <a:t>được</a:t>
            </a:r>
            <a:r>
              <a:rPr lang="en-US" dirty="0"/>
              <a:t> ACK</a:t>
            </a:r>
          </a:p>
          <a:p>
            <a:pPr marL="171450" indent="-171450">
              <a:buFontTx/>
              <a:buChar char="-"/>
            </a:pPr>
            <a:r>
              <a:rPr lang="en-US" dirty="0"/>
              <a:t>Timeout(n): </a:t>
            </a:r>
            <a:r>
              <a:rPr lang="en-US" dirty="0" err="1"/>
              <a:t>gửi</a:t>
            </a:r>
            <a:r>
              <a:rPr lang="en-US" dirty="0"/>
              <a:t> </a:t>
            </a:r>
            <a:r>
              <a:rPr lang="en-US" dirty="0" err="1"/>
              <a:t>lại</a:t>
            </a:r>
            <a:r>
              <a:rPr lang="en-US" dirty="0"/>
              <a:t> </a:t>
            </a:r>
            <a:r>
              <a:rPr lang="en-US" dirty="0" err="1"/>
              <a:t>tất</a:t>
            </a:r>
            <a:r>
              <a:rPr lang="en-US" dirty="0"/>
              <a:t> </a:t>
            </a:r>
            <a:r>
              <a:rPr lang="en-US" dirty="0" err="1"/>
              <a:t>cả</a:t>
            </a:r>
            <a:r>
              <a:rPr lang="en-US" dirty="0"/>
              <a:t> </a:t>
            </a:r>
            <a:r>
              <a:rPr lang="en-US" dirty="0" err="1"/>
              <a:t>các</a:t>
            </a:r>
            <a:r>
              <a:rPr lang="en-US" dirty="0"/>
              <a:t> packet </a:t>
            </a:r>
            <a:r>
              <a:rPr lang="en-US" dirty="0" err="1"/>
              <a:t>từ</a:t>
            </a:r>
            <a:r>
              <a:rPr lang="en-US" dirty="0"/>
              <a:t> </a:t>
            </a:r>
            <a:r>
              <a:rPr lang="en-US" dirty="0" err="1"/>
              <a:t>vị</a:t>
            </a:r>
            <a:r>
              <a:rPr lang="en-US" dirty="0"/>
              <a:t> </a:t>
            </a:r>
            <a:r>
              <a:rPr lang="en-US" dirty="0" err="1"/>
              <a:t>trí</a:t>
            </a:r>
            <a:r>
              <a:rPr lang="en-US" dirty="0"/>
              <a:t> (n)</a:t>
            </a:r>
          </a:p>
          <a:p>
            <a:endParaRPr lang="en-US" dirty="0"/>
          </a:p>
          <a:p>
            <a:r>
              <a:rPr lang="en-US" dirty="0"/>
              <a:t>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Nhận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đúng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thứ</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tự</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gửi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tương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ứng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với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đúng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thứ</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tự</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có</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STT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cao</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nhất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Nhận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không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đúng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thứ</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tụ</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Có</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thể</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hủy</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hoặc</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đưa</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vào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buffer: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tùy</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vào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cách</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triển</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khai</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Gửi</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lại</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tương</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ứng</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với</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đúng</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thứ</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tự</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có</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số</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cao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nhất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Let’s skip FSM specification for GBN – check out the book or ppt – and let’s watch GBN sender and receivers  in action.</a:t>
            </a:r>
          </a:p>
          <a:p>
            <a:r>
              <a:rPr lang="en-US"/>
              <a:t>Let assume a window size of 4.  at t=0, sender sends packets 0, 1, 2 3, 4, and packet 2 will be lost</a:t>
            </a:r>
          </a:p>
          <a:p>
            <a:endParaRPr lang="en-US"/>
          </a:p>
          <a:p>
            <a:r>
              <a:rPr lang="en-US"/>
              <a:t>At the receiver:</a:t>
            </a:r>
          </a:p>
          <a:p>
            <a:r>
              <a:rPr lang="en-US"/>
              <a:t>Packet 0 received ACK0 generated</a:t>
            </a:r>
          </a:p>
          <a:p>
            <a:r>
              <a:rPr lang="en-US"/>
              <a:t>Packet 1 received ACK1 generated</a:t>
            </a:r>
          </a:p>
          <a:p>
            <a:r>
              <a:rPr lang="en-US"/>
              <a:t>Packet 2 is lost, and so when packet 3 is received, ACK 1 is sent – that’s the cumulative ACK, re-Acknowledging the receipt of packet 1. and in this implementation packet 3 is discarded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Let’s skip FSM specification for GBN – check out the book or ppt – and let’s watch GBN sender and receivers  in action.</a:t>
            </a:r>
          </a:p>
          <a:p>
            <a:r>
              <a:rPr lang="en-US"/>
              <a:t>Let assume a window size of 4.  at t=0, sender sends packets 0, 1, 2 3, 4, and packet 2 will be lost</a:t>
            </a:r>
          </a:p>
          <a:p>
            <a:endParaRPr lang="en-US"/>
          </a:p>
          <a:p>
            <a:r>
              <a:rPr lang="en-US"/>
              <a:t>At the receiver:</a:t>
            </a:r>
          </a:p>
          <a:p>
            <a:r>
              <a:rPr lang="en-US"/>
              <a:t>Packet 0 received ACK0 generated</a:t>
            </a:r>
          </a:p>
          <a:p>
            <a:r>
              <a:rPr lang="en-US"/>
              <a:t>Packet 1 received ACK1 generated</a:t>
            </a:r>
          </a:p>
          <a:p>
            <a:r>
              <a:rPr lang="en-US"/>
              <a:t>Packet 2 is lost, and so when packet 3 is received, ACK 1 is sent – that’s the cumulative ACK, re-Acknowledging the receipt of packet 1. and in this implementation packet 3 is discarded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644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Bên</a:t>
            </a:r>
            <a:r>
              <a:rPr lang="en-US" dirty="0"/>
              <a:t> </a:t>
            </a:r>
            <a:r>
              <a:rPr lang="en-US" dirty="0" err="1"/>
              <a:t>nhận</a:t>
            </a:r>
            <a:r>
              <a:rPr lang="en-US" dirty="0"/>
              <a:t> </a:t>
            </a:r>
            <a:r>
              <a:rPr lang="en-US" dirty="0" err="1"/>
              <a:t>gửi</a:t>
            </a:r>
            <a:r>
              <a:rPr lang="en-US" dirty="0"/>
              <a:t> ACK </a:t>
            </a:r>
            <a:r>
              <a:rPr lang="en-US" dirty="0" err="1"/>
              <a:t>cho</a:t>
            </a:r>
            <a:r>
              <a:rPr lang="en-US" dirty="0"/>
              <a:t> </a:t>
            </a:r>
            <a:r>
              <a:rPr lang="en-US" dirty="0" err="1"/>
              <a:t>từng</a:t>
            </a:r>
            <a:r>
              <a:rPr lang="en-US" dirty="0"/>
              <a:t> packet </a:t>
            </a:r>
            <a:r>
              <a:rPr lang="en-US" dirty="0" err="1"/>
              <a:t>nhận</a:t>
            </a:r>
            <a:r>
              <a:rPr lang="en-US" dirty="0"/>
              <a:t> </a:t>
            </a:r>
            <a:r>
              <a:rPr lang="en-US" dirty="0" err="1"/>
              <a:t>thành</a:t>
            </a:r>
            <a:r>
              <a:rPr lang="en-US" dirty="0"/>
              <a:t> </a:t>
            </a:r>
            <a:r>
              <a:rPr lang="en-US" dirty="0" err="1"/>
              <a:t>công</a:t>
            </a:r>
            <a:r>
              <a:rPr lang="en-US" dirty="0"/>
              <a:t> (</a:t>
            </a:r>
            <a:r>
              <a:rPr lang="en-US" dirty="0" err="1"/>
              <a:t>cơ</a:t>
            </a:r>
            <a:r>
              <a:rPr lang="en-US" dirty="0"/>
              <a:t> </a:t>
            </a:r>
            <a:r>
              <a:rPr lang="en-US" dirty="0" err="1"/>
              <a:t>chế</a:t>
            </a:r>
            <a:r>
              <a:rPr lang="en-US" dirty="0"/>
              <a:t> buffer </a:t>
            </a:r>
            <a:r>
              <a:rPr lang="en-US" dirty="0" err="1"/>
              <a:t>tại</a:t>
            </a:r>
            <a:r>
              <a:rPr lang="en-US" dirty="0"/>
              <a:t> </a:t>
            </a:r>
            <a:r>
              <a:rPr lang="en-US" dirty="0" err="1"/>
              <a:t>bên</a:t>
            </a:r>
            <a:r>
              <a:rPr lang="en-US" dirty="0"/>
              <a:t> </a:t>
            </a:r>
            <a:r>
              <a:rPr lang="en-US" dirty="0" err="1"/>
              <a:t>gửi</a:t>
            </a:r>
            <a:r>
              <a:rPr lang="en-US" dirty="0"/>
              <a:t>)</a:t>
            </a:r>
          </a:p>
          <a:p>
            <a:r>
              <a:rPr lang="en-US" dirty="0" err="1"/>
              <a:t>Bên</a:t>
            </a:r>
            <a:r>
              <a:rPr lang="en-US" dirty="0"/>
              <a:t> </a:t>
            </a:r>
            <a:r>
              <a:rPr lang="en-US" dirty="0" err="1"/>
              <a:t>gửi</a:t>
            </a:r>
            <a:r>
              <a:rPr lang="en-US" dirty="0"/>
              <a:t> </a:t>
            </a:r>
            <a:r>
              <a:rPr lang="en-US" dirty="0" err="1"/>
              <a:t>bật</a:t>
            </a:r>
            <a:r>
              <a:rPr lang="en-US" dirty="0"/>
              <a:t> </a:t>
            </a:r>
            <a:r>
              <a:rPr lang="en-US" dirty="0" err="1"/>
              <a:t>cơ</a:t>
            </a:r>
            <a:r>
              <a:rPr lang="en-US" dirty="0"/>
              <a:t> </a:t>
            </a:r>
            <a:r>
              <a:rPr lang="en-US" dirty="0" err="1"/>
              <a:t>chế</a:t>
            </a:r>
            <a:r>
              <a:rPr lang="en-US" dirty="0"/>
              <a:t> timeout/</a:t>
            </a:r>
            <a:r>
              <a:rPr lang="en-US" dirty="0" err="1"/>
              <a:t>gửi</a:t>
            </a:r>
            <a:r>
              <a:rPr lang="en-US" dirty="0"/>
              <a:t> </a:t>
            </a:r>
            <a:r>
              <a:rPr lang="en-US" dirty="0" err="1"/>
              <a:t>lại</a:t>
            </a:r>
            <a:r>
              <a:rPr lang="en-US" dirty="0"/>
              <a:t> </a:t>
            </a:r>
            <a:r>
              <a:rPr lang="en-US" dirty="0" err="1"/>
              <a:t>các</a:t>
            </a:r>
            <a:r>
              <a:rPr lang="en-US" dirty="0"/>
              <a:t> packet </a:t>
            </a:r>
            <a:r>
              <a:rPr lang="en-US" dirty="0" err="1"/>
              <a:t>không</a:t>
            </a:r>
            <a:r>
              <a:rPr lang="en-US" dirty="0"/>
              <a:t> </a:t>
            </a:r>
            <a:r>
              <a:rPr lang="en-US" dirty="0" err="1"/>
              <a:t>được</a:t>
            </a:r>
            <a:r>
              <a:rPr lang="en-US" dirty="0"/>
              <a:t> ACK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Bên</a:t>
            </a:r>
            <a:r>
              <a:rPr lang="en-US"/>
              <a:t> </a:t>
            </a:r>
            <a:r>
              <a:rPr lang="en-US" err="1"/>
              <a:t>nhận</a:t>
            </a:r>
            <a:r>
              <a:rPr lang="en-US"/>
              <a:t> </a:t>
            </a:r>
            <a:r>
              <a:rPr lang="en-US" err="1"/>
              <a:t>gửi</a:t>
            </a:r>
            <a:r>
              <a:rPr lang="en-US"/>
              <a:t> ACK </a:t>
            </a:r>
            <a:r>
              <a:rPr lang="en-US" err="1"/>
              <a:t>cho</a:t>
            </a:r>
            <a:r>
              <a:rPr lang="en-US"/>
              <a:t> </a:t>
            </a:r>
            <a:r>
              <a:rPr lang="en-US" err="1"/>
              <a:t>từng</a:t>
            </a:r>
            <a:r>
              <a:rPr lang="en-US"/>
              <a:t> packet </a:t>
            </a:r>
            <a:r>
              <a:rPr lang="en-US" err="1"/>
              <a:t>nhận</a:t>
            </a:r>
            <a:r>
              <a:rPr lang="en-US"/>
              <a:t> </a:t>
            </a:r>
            <a:r>
              <a:rPr lang="en-US" err="1"/>
              <a:t>thành</a:t>
            </a:r>
            <a:r>
              <a:rPr lang="en-US"/>
              <a:t> </a:t>
            </a:r>
            <a:r>
              <a:rPr lang="en-US" err="1"/>
              <a:t>công</a:t>
            </a:r>
            <a:r>
              <a:rPr lang="en-US"/>
              <a:t> (</a:t>
            </a:r>
            <a:r>
              <a:rPr lang="en-US" err="1"/>
              <a:t>cơ</a:t>
            </a:r>
            <a:r>
              <a:rPr lang="en-US"/>
              <a:t> </a:t>
            </a:r>
            <a:r>
              <a:rPr lang="en-US" err="1"/>
              <a:t>chế</a:t>
            </a:r>
            <a:r>
              <a:rPr lang="en-US"/>
              <a:t> buffer </a:t>
            </a:r>
            <a:r>
              <a:rPr lang="en-US" err="1"/>
              <a:t>tại</a:t>
            </a:r>
            <a:r>
              <a:rPr lang="en-US"/>
              <a:t> </a:t>
            </a:r>
            <a:r>
              <a:rPr lang="en-US" err="1"/>
              <a:t>bên</a:t>
            </a:r>
            <a:r>
              <a:rPr lang="en-US"/>
              <a:t> </a:t>
            </a:r>
            <a:r>
              <a:rPr lang="en-US" err="1"/>
              <a:t>gửi</a:t>
            </a:r>
            <a:r>
              <a:rPr lang="en-US"/>
              <a:t>)</a:t>
            </a:r>
          </a:p>
          <a:p>
            <a:r>
              <a:rPr lang="en-US" err="1"/>
              <a:t>Bên</a:t>
            </a:r>
            <a:r>
              <a:rPr lang="en-US"/>
              <a:t> </a:t>
            </a:r>
            <a:r>
              <a:rPr lang="en-US" err="1"/>
              <a:t>gửi</a:t>
            </a:r>
            <a:r>
              <a:rPr lang="en-US"/>
              <a:t> </a:t>
            </a:r>
            <a:r>
              <a:rPr lang="en-US" err="1"/>
              <a:t>bật</a:t>
            </a:r>
            <a:r>
              <a:rPr lang="en-US"/>
              <a:t> </a:t>
            </a:r>
            <a:r>
              <a:rPr lang="en-US" err="1"/>
              <a:t>cơ</a:t>
            </a:r>
            <a:r>
              <a:rPr lang="en-US"/>
              <a:t> </a:t>
            </a:r>
            <a:r>
              <a:rPr lang="en-US" err="1"/>
              <a:t>chế</a:t>
            </a:r>
            <a:r>
              <a:rPr lang="en-US"/>
              <a:t> timeout/</a:t>
            </a:r>
            <a:r>
              <a:rPr lang="en-US" err="1"/>
              <a:t>gửi</a:t>
            </a:r>
            <a:r>
              <a:rPr lang="en-US"/>
              <a:t> </a:t>
            </a:r>
            <a:r>
              <a:rPr lang="en-US" err="1"/>
              <a:t>lại</a:t>
            </a:r>
            <a:r>
              <a:rPr lang="en-US"/>
              <a:t> </a:t>
            </a:r>
            <a:r>
              <a:rPr lang="en-US" err="1"/>
              <a:t>các</a:t>
            </a:r>
            <a:r>
              <a:rPr lang="en-US"/>
              <a:t> packet </a:t>
            </a:r>
            <a:r>
              <a:rPr lang="en-US" err="1"/>
              <a:t>không</a:t>
            </a:r>
            <a:r>
              <a:rPr lang="en-US"/>
              <a:t> </a:t>
            </a:r>
            <a:r>
              <a:rPr lang="en-US" err="1"/>
              <a:t>được</a:t>
            </a:r>
            <a:r>
              <a:rPr lang="en-US"/>
              <a:t> ACK</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8664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Bên</a:t>
            </a:r>
            <a:r>
              <a:rPr lang="en-US"/>
              <a:t> </a:t>
            </a:r>
            <a:r>
              <a:rPr lang="en-US" err="1"/>
              <a:t>gửi</a:t>
            </a:r>
            <a:r>
              <a:rPr lang="en-US"/>
              <a:t>:</a:t>
            </a:r>
          </a:p>
          <a:p>
            <a:r>
              <a:rPr lang="en-US"/>
              <a:t>If the packet is in order, its data will be delivered, as will any buffered data that can now be </a:t>
            </a:r>
            <a:r>
              <a:rPr lang="en-US" err="1"/>
              <a:t>delived</a:t>
            </a:r>
            <a:r>
              <a:rPr lang="en-US"/>
              <a:t>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Tùy</a:t>
            </a:r>
            <a:r>
              <a:rPr lang="en-US" dirty="0"/>
              <a:t> </a:t>
            </a:r>
            <a:r>
              <a:rPr lang="en-US" dirty="0" err="1"/>
              <a:t>thuộc</a:t>
            </a:r>
            <a:r>
              <a:rPr lang="en-US" dirty="0"/>
              <a:t> </a:t>
            </a:r>
            <a:r>
              <a:rPr lang="en-US" dirty="0" err="1"/>
              <a:t>vào</a:t>
            </a:r>
            <a:r>
              <a:rPr lang="en-US" dirty="0"/>
              <a:t> </a:t>
            </a:r>
            <a:r>
              <a:rPr lang="en-US" dirty="0" err="1"/>
              <a:t>giảng</a:t>
            </a:r>
            <a:r>
              <a:rPr lang="en-US" dirty="0"/>
              <a:t> </a:t>
            </a:r>
            <a:r>
              <a:rPr lang="en-US" dirty="0" err="1"/>
              <a:t>viên</a:t>
            </a:r>
            <a:r>
              <a:rPr lang="en-US" dirty="0"/>
              <a:t> </a:t>
            </a:r>
            <a:r>
              <a:rPr lang="en-US" dirty="0" err="1"/>
              <a:t>có</a:t>
            </a:r>
            <a:r>
              <a:rPr lang="en-US" dirty="0"/>
              <a:t> </a:t>
            </a:r>
            <a:r>
              <a:rPr lang="en-US" dirty="0" err="1"/>
              <a:t>thời</a:t>
            </a:r>
            <a:r>
              <a:rPr lang="en-US" dirty="0"/>
              <a:t> </a:t>
            </a:r>
            <a:r>
              <a:rPr lang="en-US" dirty="0" err="1"/>
              <a:t>gian</a:t>
            </a:r>
            <a:r>
              <a:rPr lang="en-US" dirty="0"/>
              <a:t> </a:t>
            </a:r>
            <a:r>
              <a:rPr lang="en-US" dirty="0" err="1"/>
              <a:t>thì</a:t>
            </a:r>
            <a:r>
              <a:rPr lang="en-US" dirty="0"/>
              <a:t> </a:t>
            </a:r>
            <a:r>
              <a:rPr lang="en-US" dirty="0" err="1"/>
              <a:t>giải</a:t>
            </a:r>
            <a:r>
              <a:rPr lang="en-US" dirty="0"/>
              <a:t> </a:t>
            </a:r>
            <a:r>
              <a:rPr lang="en-US" dirty="0" err="1"/>
              <a:t>thích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a:p>
        </p:txBody>
      </p:sp>
    </p:spTree>
    <p:extLst>
      <p:ext uri="{BB962C8B-B14F-4D97-AF65-F5344CB8AC3E}">
        <p14:creationId xmlns:p14="http://schemas.microsoft.com/office/powerpoint/2010/main" val="94636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a:p>
        </p:txBody>
      </p:sp>
    </p:spTree>
    <p:extLst>
      <p:ext uri="{BB962C8B-B14F-4D97-AF65-F5344CB8AC3E}">
        <p14:creationId xmlns:p14="http://schemas.microsoft.com/office/powerpoint/2010/main" val="3860439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Tùy</a:t>
            </a:r>
            <a:r>
              <a:rPr lang="en-US" dirty="0"/>
              <a:t> GV </a:t>
            </a:r>
            <a:r>
              <a:rPr lang="en-US" dirty="0" err="1"/>
              <a:t>lựa</a:t>
            </a:r>
            <a:r>
              <a:rPr lang="en-US" dirty="0"/>
              <a:t> </a:t>
            </a:r>
            <a:r>
              <a:rPr lang="en-US" dirty="0" err="1"/>
              <a:t>chọn</a:t>
            </a:r>
            <a:r>
              <a:rPr lang="en-US" dirty="0"/>
              <a:t> </a:t>
            </a:r>
            <a:r>
              <a:rPr lang="en-US" dirty="0" err="1"/>
              <a:t>sử</a:t>
            </a:r>
            <a:r>
              <a:rPr lang="en-US" dirty="0"/>
              <a:t> </a:t>
            </a:r>
            <a:r>
              <a:rPr lang="en-US" dirty="0" err="1"/>
              <a:t>dụng</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86</a:t>
            </a:fld>
            <a:endParaRPr lang="en-US"/>
          </a:p>
        </p:txBody>
      </p:sp>
    </p:spTree>
    <p:extLst>
      <p:ext uri="{BB962C8B-B14F-4D97-AF65-F5344CB8AC3E}">
        <p14:creationId xmlns:p14="http://schemas.microsoft.com/office/powerpoint/2010/main" val="19513839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thing to note here is that the ACK number (43) on the B-to-A segment is one more than the sequence number (42) on the A-</a:t>
            </a:r>
            <a:r>
              <a:rPr lang="en-US" err="1"/>
              <a:t>toB</a:t>
            </a:r>
            <a:r>
              <a:rPr lang="en-US"/>
              <a:t> segment that triggered that ACK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Similarly, the ACK number (80) on the last A-to-B segment is one more than the sequence number (79) on the B-to-A segment that triggered that ACK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dirty="0"/>
              <a:t> </a:t>
            </a:r>
            <a:r>
              <a:rPr lang="en-US" dirty="0" err="1"/>
              <a:t>thể</a:t>
            </a:r>
            <a:r>
              <a:rPr lang="en-US" dirty="0"/>
              <a:t> </a:t>
            </a:r>
            <a:r>
              <a:rPr lang="en-US" dirty="0" err="1"/>
              <a:t>cho</a:t>
            </a:r>
            <a:r>
              <a:rPr lang="en-US" dirty="0"/>
              <a:t> </a:t>
            </a:r>
            <a:r>
              <a:rPr lang="en-US" dirty="0" err="1"/>
              <a:t>bài</a:t>
            </a:r>
            <a:r>
              <a:rPr lang="en-US" dirty="0"/>
              <a:t> </a:t>
            </a:r>
            <a:r>
              <a:rPr lang="en-US" dirty="0" err="1"/>
              <a:t>tập</a:t>
            </a:r>
            <a:r>
              <a:rPr lang="en-US" dirty="0"/>
              <a:t> </a:t>
            </a:r>
            <a:r>
              <a:rPr lang="en-US" dirty="0" err="1"/>
              <a:t>quá</a:t>
            </a:r>
            <a:r>
              <a:rPr lang="en-US" dirty="0"/>
              <a:t> </a:t>
            </a:r>
            <a:r>
              <a:rPr lang="en-US" dirty="0" err="1"/>
              <a:t>trình</a:t>
            </a:r>
            <a:r>
              <a:rPr lang="en-US" dirty="0"/>
              <a:t> </a:t>
            </a:r>
            <a:r>
              <a:rPr lang="en-US" dirty="0" err="1"/>
              <a:t>để</a:t>
            </a:r>
            <a:r>
              <a:rPr lang="en-US" dirty="0"/>
              <a:t> </a:t>
            </a:r>
            <a:r>
              <a:rPr lang="en-US" dirty="0" err="1"/>
              <a:t>sinh</a:t>
            </a:r>
            <a:r>
              <a:rPr lang="en-US" dirty="0"/>
              <a:t> </a:t>
            </a:r>
            <a:r>
              <a:rPr lang="en-US" dirty="0" err="1"/>
              <a:t>viên</a:t>
            </a:r>
            <a:r>
              <a:rPr lang="en-US" dirty="0"/>
              <a:t> </a:t>
            </a:r>
            <a:r>
              <a:rPr lang="en-US" dirty="0" err="1"/>
              <a:t>hiểu</a:t>
            </a:r>
            <a:r>
              <a:rPr lang="en-US" dirty="0"/>
              <a:t> </a:t>
            </a:r>
            <a:r>
              <a:rPr lang="en-US" dirty="0" err="1"/>
              <a:t>hơn</a:t>
            </a:r>
            <a:r>
              <a:rPr lang="en-US" dirty="0"/>
              <a:t>, </a:t>
            </a:r>
            <a:r>
              <a:rPr lang="en-US" dirty="0" err="1"/>
              <a:t>khó</a:t>
            </a:r>
            <a:r>
              <a:rPr lang="en-US" dirty="0"/>
              <a:t> </a:t>
            </a:r>
            <a:r>
              <a:rPr lang="en-US" dirty="0" err="1"/>
              <a:t>cho</a:t>
            </a:r>
            <a:r>
              <a:rPr lang="en-US" dirty="0"/>
              <a:t> </a:t>
            </a:r>
            <a:r>
              <a:rPr lang="en-US" dirty="0" err="1"/>
              <a:t>trong</a:t>
            </a:r>
            <a:r>
              <a:rPr lang="en-US" dirty="0"/>
              <a:t> </a:t>
            </a:r>
            <a:r>
              <a:rPr lang="en-US" dirty="0" err="1"/>
              <a:t>bài</a:t>
            </a:r>
            <a:r>
              <a:rPr lang="en-US" dirty="0"/>
              <a:t> </a:t>
            </a:r>
            <a:r>
              <a:rPr lang="en-US" dirty="0" err="1"/>
              <a:t>thi</a:t>
            </a:r>
            <a:r>
              <a:rPr lang="en-US" dirty="0"/>
              <a:t> </a:t>
            </a:r>
            <a:r>
              <a:rPr lang="en-US" dirty="0" err="1"/>
              <a:t>vì</a:t>
            </a:r>
            <a:r>
              <a:rPr lang="en-US" dirty="0"/>
              <a:t> </a:t>
            </a:r>
            <a:r>
              <a:rPr lang="en-US" dirty="0" err="1"/>
              <a:t>khá</a:t>
            </a:r>
            <a:r>
              <a:rPr lang="en-US" dirty="0"/>
              <a:t> </a:t>
            </a:r>
            <a:r>
              <a:rPr lang="en-US" dirty="0" err="1"/>
              <a:t>mất</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tính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This is how TCP re-computes the estimated RTT each time a new </a:t>
            </a:r>
            <a:r>
              <a:rPr lang="en-US" err="1"/>
              <a:t>SampleRTT</a:t>
            </a:r>
            <a:r>
              <a:rPr lang="en-US"/>
              <a:t> is taken.</a:t>
            </a:r>
          </a:p>
          <a:p>
            <a:r>
              <a:rPr lang="en-US"/>
              <a:t>The process is knows as an </a:t>
            </a:r>
            <a:r>
              <a:rPr lang="en-US" err="1"/>
              <a:t>exponeitally</a:t>
            </a:r>
            <a:r>
              <a:rPr lang="en-US"/>
              <a:t> weighted moving average, shown by the equation here.</a:t>
            </a:r>
          </a:p>
          <a:p>
            <a:r>
              <a:rPr lang="en-US"/>
              <a:t>&lt;say it&gt;</a:t>
            </a:r>
          </a:p>
          <a:p>
            <a:r>
              <a:rPr lang="en-US"/>
              <a:t>Where alpha reflects the influence of the most recent measurements on the estimated RTT; a typical value of alpha used in </a:t>
            </a:r>
            <a:r>
              <a:rPr lang="en-US" err="1"/>
              <a:t>implementaitons</a:t>
            </a:r>
            <a:r>
              <a:rPr lang="en-US"/>
              <a:t> is .125</a:t>
            </a:r>
          </a:p>
          <a:p>
            <a:endParaRPr lang="en-US"/>
          </a:p>
          <a:p>
            <a:r>
              <a:rPr lang="en-US"/>
              <a:t>The graph at the bottom show measured RTTs </a:t>
            </a:r>
            <a:r>
              <a:rPr lang="en-US" err="1"/>
              <a:t>beween</a:t>
            </a:r>
            <a:r>
              <a:rPr lang="en-US"/>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this value of the estimated RTT, TCP computes the timeout interval to be the estimated RTT plus a “safety margin”</a:t>
            </a:r>
          </a:p>
          <a:p>
            <a:r>
              <a:rPr lang="en-US"/>
              <a:t> </a:t>
            </a:r>
          </a:p>
          <a:p>
            <a:r>
              <a:rPr lang="en-US"/>
              <a:t>And the intuition is that if we are seeing a large variation in SAMPLERTT – the RTT estimates are fluctuating a lot - then we’ll want a larger </a:t>
            </a:r>
            <a:r>
              <a:rPr lang="en-US" err="1"/>
              <a:t>savety</a:t>
            </a:r>
            <a:r>
              <a:rPr lang="en-US"/>
              <a:t> margin</a:t>
            </a:r>
          </a:p>
          <a:p>
            <a:endParaRPr lang="en-US"/>
          </a:p>
          <a:p>
            <a:r>
              <a:rPr lang="en-US"/>
              <a:t>So TCP computes the Timeout interval to be the Estimated RTT plus 4 times a measure of deviation in the RTT.</a:t>
            </a:r>
          </a:p>
          <a:p>
            <a:endParaRPr lang="en-US"/>
          </a:p>
          <a:p>
            <a:r>
              <a:rPr lang="en-US"/>
              <a:t>The deviation in the RTT is computed as the </a:t>
            </a:r>
            <a:r>
              <a:rPr lang="en-US" err="1"/>
              <a:t>eWMA</a:t>
            </a:r>
            <a:r>
              <a:rPr lang="en-US"/>
              <a:t> of the difference between the most recently measured </a:t>
            </a:r>
            <a:r>
              <a:rPr lang="en-US" err="1"/>
              <a:t>SampleRTT</a:t>
            </a:r>
            <a:r>
              <a:rPr lang="en-US"/>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Tóm</a:t>
            </a:r>
            <a:r>
              <a:rPr lang="en-US" dirty="0"/>
              <a:t> </a:t>
            </a:r>
            <a:r>
              <a:rPr lang="en-US" dirty="0" err="1"/>
              <a:t>tắt</a:t>
            </a:r>
            <a:r>
              <a:rPr lang="en-US" dirty="0"/>
              <a:t> </a:t>
            </a:r>
            <a:r>
              <a:rPr lang="en-US" dirty="0" err="1"/>
              <a:t>tại</a:t>
            </a:r>
            <a:r>
              <a:rPr lang="en-US" dirty="0"/>
              <a:t> </a:t>
            </a:r>
            <a:r>
              <a:rPr lang="en-US" dirty="0" err="1"/>
              <a:t>bên</a:t>
            </a:r>
            <a:r>
              <a:rPr lang="en-US" dirty="0"/>
              <a:t> </a:t>
            </a:r>
            <a:r>
              <a:rPr lang="en-US" dirty="0" err="1"/>
              <a:t>gửi</a:t>
            </a:r>
            <a:r>
              <a:rPr lang="en-US" dirty="0"/>
              <a:t>:</a:t>
            </a:r>
          </a:p>
          <a:p>
            <a:r>
              <a:rPr lang="en-US" dirty="0" err="1"/>
              <a:t>Sự</a:t>
            </a:r>
            <a:r>
              <a:rPr lang="en-US" dirty="0"/>
              <a:t> </a:t>
            </a:r>
            <a:r>
              <a:rPr lang="en-US" dirty="0" err="1"/>
              <a:t>kiện</a:t>
            </a:r>
            <a:r>
              <a:rPr lang="en-US" dirty="0"/>
              <a:t>: </a:t>
            </a:r>
            <a:r>
              <a:rPr lang="en-US" dirty="0" err="1"/>
              <a:t>Nhận</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tầng</a:t>
            </a:r>
            <a:r>
              <a:rPr lang="en-US" dirty="0"/>
              <a:t> </a:t>
            </a:r>
            <a:r>
              <a:rPr lang="en-US" dirty="0" err="1"/>
              <a:t>ứng</a:t>
            </a:r>
            <a:r>
              <a:rPr lang="en-US" dirty="0"/>
              <a:t> </a:t>
            </a:r>
            <a:r>
              <a:rPr lang="en-US" dirty="0" err="1"/>
              <a:t>dụng</a:t>
            </a:r>
            <a:r>
              <a:rPr lang="en-US" dirty="0"/>
              <a:t>:</a:t>
            </a:r>
          </a:p>
          <a:p>
            <a:pPr marL="171450" indent="-171450">
              <a:buFontTx/>
              <a:buChar char="-"/>
            </a:pPr>
            <a:r>
              <a:rPr lang="en-US" dirty="0" err="1"/>
              <a:t>Tạo</a:t>
            </a:r>
            <a:r>
              <a:rPr lang="en-US" dirty="0"/>
              <a:t> segment </a:t>
            </a:r>
            <a:r>
              <a:rPr lang="en-US" dirty="0" err="1"/>
              <a:t>với</a:t>
            </a:r>
            <a:r>
              <a:rPr lang="en-US" dirty="0"/>
              <a:t> STT (STT </a:t>
            </a:r>
            <a:r>
              <a:rPr lang="en-US" dirty="0" err="1"/>
              <a:t>của</a:t>
            </a:r>
            <a:r>
              <a:rPr lang="en-US" dirty="0"/>
              <a:t> byte </a:t>
            </a:r>
            <a:r>
              <a:rPr lang="en-US" dirty="0" err="1"/>
              <a:t>đầu</a:t>
            </a:r>
            <a:r>
              <a:rPr lang="en-US" dirty="0"/>
              <a:t> </a:t>
            </a:r>
            <a:r>
              <a:rPr lang="en-US" dirty="0" err="1"/>
              <a:t>tiên</a:t>
            </a:r>
            <a:r>
              <a:rPr lang="en-US" dirty="0"/>
              <a:t> </a:t>
            </a:r>
            <a:r>
              <a:rPr lang="en-US" dirty="0" err="1"/>
              <a:t>trong</a:t>
            </a:r>
            <a:r>
              <a:rPr lang="en-US" dirty="0"/>
              <a:t> segment)</a:t>
            </a:r>
          </a:p>
          <a:p>
            <a:pPr marL="171450" indent="-171450">
              <a:buFontTx/>
              <a:buChar char="-"/>
            </a:pPr>
            <a:r>
              <a:rPr lang="en-US" dirty="0" err="1"/>
              <a:t>Bắt</a:t>
            </a:r>
            <a:r>
              <a:rPr lang="en-US" dirty="0"/>
              <a:t> </a:t>
            </a:r>
            <a:r>
              <a:rPr lang="en-US" dirty="0" err="1"/>
              <a:t>đầu</a:t>
            </a:r>
            <a:r>
              <a:rPr lang="en-US" dirty="0"/>
              <a:t> </a:t>
            </a:r>
            <a:r>
              <a:rPr lang="en-US" dirty="0" err="1"/>
              <a:t>tính</a:t>
            </a:r>
            <a:r>
              <a:rPr lang="en-US" dirty="0"/>
              <a:t> </a:t>
            </a:r>
            <a:r>
              <a:rPr lang="en-US" dirty="0" err="1"/>
              <a:t>thời</a:t>
            </a:r>
            <a:r>
              <a:rPr lang="en-US" dirty="0"/>
              <a:t> </a:t>
            </a:r>
            <a:r>
              <a:rPr lang="en-US" dirty="0" err="1"/>
              <a:t>gian</a:t>
            </a:r>
            <a:r>
              <a:rPr lang="en-US" dirty="0"/>
              <a:t> </a:t>
            </a:r>
            <a:r>
              <a:rPr lang="en-US" dirty="0" err="1"/>
              <a:t>với</a:t>
            </a:r>
            <a:r>
              <a:rPr lang="en-US" dirty="0"/>
              <a:t> segment </a:t>
            </a:r>
            <a:r>
              <a:rPr lang="en-US" dirty="0" err="1"/>
              <a:t>cũ</a:t>
            </a:r>
            <a:r>
              <a:rPr lang="en-US" dirty="0"/>
              <a:t> </a:t>
            </a:r>
            <a:r>
              <a:rPr lang="en-US" dirty="0" err="1"/>
              <a:t>nhất</a:t>
            </a:r>
            <a:endParaRPr lang="en-US" dirty="0"/>
          </a:p>
          <a:p>
            <a:pPr marL="0" indent="0">
              <a:buFontTx/>
              <a:buNone/>
            </a:pPr>
            <a:r>
              <a:rPr lang="en-US" dirty="0" err="1"/>
              <a:t>Sự</a:t>
            </a:r>
            <a:r>
              <a:rPr lang="en-US" dirty="0"/>
              <a:t> </a:t>
            </a:r>
            <a:r>
              <a:rPr lang="en-US" dirty="0" err="1"/>
              <a:t>kiện</a:t>
            </a:r>
            <a:r>
              <a:rPr lang="en-US" dirty="0"/>
              <a:t>: timeout</a:t>
            </a:r>
          </a:p>
          <a:p>
            <a:pPr marL="171450" indent="-171450">
              <a:buFontTx/>
              <a:buChar char="-"/>
            </a:pPr>
            <a:r>
              <a:rPr lang="en-US" dirty="0" err="1"/>
              <a:t>Gửi</a:t>
            </a:r>
            <a:r>
              <a:rPr lang="en-US" dirty="0"/>
              <a:t> </a:t>
            </a:r>
            <a:r>
              <a:rPr lang="en-US" dirty="0" err="1"/>
              <a:t>lại</a:t>
            </a:r>
            <a:r>
              <a:rPr lang="en-US" dirty="0"/>
              <a:t> segment </a:t>
            </a:r>
            <a:r>
              <a:rPr lang="en-US" dirty="0" err="1"/>
              <a:t>bị</a:t>
            </a:r>
            <a:r>
              <a:rPr lang="en-US" dirty="0"/>
              <a:t> timeout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Bắt</a:t>
            </a:r>
            <a:r>
              <a:rPr lang="en-US" dirty="0"/>
              <a:t> </a:t>
            </a:r>
            <a:r>
              <a:rPr lang="en-US" dirty="0" err="1"/>
              <a:t>đầu</a:t>
            </a:r>
            <a:r>
              <a:rPr lang="en-US" dirty="0"/>
              <a:t> </a:t>
            </a:r>
            <a:r>
              <a:rPr lang="en-US" dirty="0" err="1"/>
              <a:t>tính</a:t>
            </a:r>
            <a:r>
              <a:rPr lang="en-US" dirty="0"/>
              <a:t> </a:t>
            </a:r>
            <a:r>
              <a:rPr lang="en-US" dirty="0" err="1"/>
              <a:t>thời</a:t>
            </a:r>
            <a:r>
              <a:rPr lang="en-US" dirty="0"/>
              <a:t> </a:t>
            </a:r>
            <a:r>
              <a:rPr lang="en-US" dirty="0" err="1"/>
              <a:t>gian</a:t>
            </a:r>
            <a:endParaRPr lang="en-US" dirty="0"/>
          </a:p>
          <a:p>
            <a:pPr marL="0" indent="0">
              <a:buFontTx/>
              <a:buNone/>
            </a:pPr>
            <a:r>
              <a:rPr lang="en-US" dirty="0" err="1"/>
              <a:t>Sự</a:t>
            </a:r>
            <a:r>
              <a:rPr lang="en-US" dirty="0"/>
              <a:t> </a:t>
            </a:r>
            <a:r>
              <a:rPr lang="en-US" dirty="0" err="1"/>
              <a:t>kiện</a:t>
            </a:r>
            <a:r>
              <a:rPr lang="en-US" dirty="0"/>
              <a:t>: </a:t>
            </a:r>
            <a:r>
              <a:rPr lang="en-US" dirty="0" err="1"/>
              <a:t>nhận</a:t>
            </a:r>
            <a:r>
              <a:rPr lang="en-US" dirty="0"/>
              <a:t> </a:t>
            </a:r>
            <a:r>
              <a:rPr lang="en-US" dirty="0" err="1"/>
              <a:t>được</a:t>
            </a:r>
            <a:r>
              <a:rPr lang="en-US" dirty="0"/>
              <a:t> ACK</a:t>
            </a:r>
          </a:p>
          <a:p>
            <a:pPr marL="0" indent="0">
              <a:buFontTx/>
              <a:buNone/>
            </a:pPr>
            <a:endParaRPr lang="en-US" dirty="0"/>
          </a:p>
          <a:p>
            <a:r>
              <a:rPr lang="en-US" dirty="0"/>
              <a:t>Given these details of TCP sequence numbers, acks, and timers, we can now describe the big picture view of how the TCP sender and receiver operate</a:t>
            </a:r>
          </a:p>
          <a:p>
            <a:endParaRPr lang="en-US" dirty="0"/>
          </a:p>
          <a:p>
            <a:r>
              <a:rPr lang="en-US" dirty="0"/>
              <a:t>You can check out FSMs in book; let’s just give an English text description here and let’s start with the sender.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37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Làm</a:t>
            </a:r>
            <a:r>
              <a:rPr lang="en-US"/>
              <a:t> </a:t>
            </a:r>
            <a:r>
              <a:rPr lang="en-US" err="1"/>
              <a:t>thế</a:t>
            </a:r>
            <a:r>
              <a:rPr lang="en-US"/>
              <a:t> </a:t>
            </a:r>
            <a:r>
              <a:rPr lang="en-US" err="1"/>
              <a:t>nào</a:t>
            </a:r>
            <a:r>
              <a:rPr lang="en-US"/>
              <a:t> </a:t>
            </a:r>
            <a:r>
              <a:rPr lang="en-US" err="1"/>
              <a:t>mà</a:t>
            </a:r>
            <a:r>
              <a:rPr lang="en-US"/>
              <a:t> </a:t>
            </a:r>
            <a:r>
              <a:rPr lang="en-US" err="1"/>
              <a:t>tầng</a:t>
            </a:r>
            <a:r>
              <a:rPr lang="en-US"/>
              <a:t> </a:t>
            </a:r>
            <a:r>
              <a:rPr lang="en-US" err="1"/>
              <a:t>vận</a:t>
            </a:r>
            <a:r>
              <a:rPr lang="en-US"/>
              <a:t> </a:t>
            </a:r>
            <a:r>
              <a:rPr lang="en-US" err="1"/>
              <a:t>chuyển</a:t>
            </a:r>
            <a:r>
              <a:rPr lang="en-US"/>
              <a:t> </a:t>
            </a:r>
            <a:r>
              <a:rPr lang="en-US" err="1"/>
              <a:t>biết</a:t>
            </a:r>
            <a:r>
              <a:rPr lang="en-US"/>
              <a:t> </a:t>
            </a:r>
            <a:r>
              <a:rPr lang="en-US" err="1"/>
              <a:t>gửi</a:t>
            </a:r>
            <a:r>
              <a:rPr lang="en-US"/>
              <a:t> </a:t>
            </a:r>
            <a:r>
              <a:rPr lang="en-US" err="1"/>
              <a:t>đúng</a:t>
            </a:r>
            <a:r>
              <a:rPr lang="en-US"/>
              <a:t> message </a:t>
            </a:r>
            <a:r>
              <a:rPr lang="en-US" err="1"/>
              <a:t>tới</a:t>
            </a:r>
            <a:r>
              <a:rPr lang="en-US"/>
              <a:t> </a:t>
            </a:r>
            <a:r>
              <a:rPr lang="en-US" err="1"/>
              <a:t>trình</a:t>
            </a:r>
            <a:r>
              <a:rPr lang="en-US"/>
              <a:t> </a:t>
            </a:r>
            <a:r>
              <a:rPr lang="en-US" err="1"/>
              <a:t>duyệt</a:t>
            </a:r>
            <a:r>
              <a:rPr lang="en-US"/>
              <a:t> Firefox </a:t>
            </a:r>
            <a:r>
              <a:rPr lang="en-US" err="1"/>
              <a:t>thay</a:t>
            </a:r>
            <a:r>
              <a:rPr lang="en-US"/>
              <a:t> </a:t>
            </a:r>
            <a:r>
              <a:rPr lang="en-US" err="1"/>
              <a:t>vì</a:t>
            </a:r>
            <a:r>
              <a:rPr lang="en-US"/>
              <a:t> Netflix </a:t>
            </a:r>
            <a:r>
              <a:rPr lang="en-US" err="1"/>
              <a:t>hoặc</a:t>
            </a:r>
            <a:r>
              <a:rPr lang="en-US"/>
              <a:t> Skype?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Sự</a:t>
            </a:r>
            <a:r>
              <a:rPr lang="en-US" dirty="0"/>
              <a:t> </a:t>
            </a:r>
            <a:r>
              <a:rPr lang="en-US" dirty="0" err="1"/>
              <a:t>kiện</a:t>
            </a:r>
            <a:r>
              <a:rPr lang="en-US" dirty="0"/>
              <a:t> </a:t>
            </a:r>
            <a:r>
              <a:rPr lang="en-US" dirty="0" err="1"/>
              <a:t>tại</a:t>
            </a:r>
            <a:r>
              <a:rPr lang="en-US" dirty="0"/>
              <a:t> </a:t>
            </a:r>
            <a:r>
              <a:rPr lang="en-US" dirty="0" err="1"/>
              <a:t>bên</a:t>
            </a:r>
            <a:r>
              <a:rPr lang="en-US" dirty="0"/>
              <a:t> </a:t>
            </a:r>
            <a:r>
              <a:rPr lang="en-US" dirty="0" err="1"/>
              <a:t>nhận</a:t>
            </a:r>
            <a:r>
              <a:rPr lang="en-US" dirty="0"/>
              <a:t> </a:t>
            </a:r>
            <a:r>
              <a:rPr lang="en-US" dirty="0" err="1"/>
              <a:t>và</a:t>
            </a:r>
            <a:r>
              <a:rPr lang="en-US" dirty="0"/>
              <a:t> </a:t>
            </a:r>
            <a:r>
              <a:rPr lang="en-US" dirty="0" err="1"/>
              <a:t>hành</a:t>
            </a:r>
            <a:r>
              <a:rPr lang="en-US" dirty="0"/>
              <a:t> </a:t>
            </a:r>
            <a:r>
              <a:rPr lang="en-US" dirty="0" err="1"/>
              <a:t>động</a:t>
            </a:r>
            <a:r>
              <a:rPr lang="en-US" dirty="0"/>
              <a:t> </a:t>
            </a:r>
            <a:r>
              <a:rPr lang="en-US" dirty="0" err="1"/>
              <a:t>tương</a:t>
            </a:r>
            <a:r>
              <a:rPr lang="en-US" dirty="0"/>
              <a:t> </a:t>
            </a:r>
            <a:r>
              <a:rPr lang="en-US" dirty="0" err="1"/>
              <a:t>ứng</a:t>
            </a:r>
            <a:r>
              <a:rPr lang="en-US" dirty="0"/>
              <a:t>:</a:t>
            </a:r>
          </a:p>
          <a:p>
            <a:pPr marL="171450" indent="-171450">
              <a:buFontTx/>
              <a:buChar char="-"/>
            </a:pPr>
            <a:r>
              <a:rPr lang="en-US" dirty="0" err="1"/>
              <a:t>Nhận</a:t>
            </a:r>
            <a:r>
              <a:rPr lang="en-US" dirty="0"/>
              <a:t> </a:t>
            </a:r>
            <a:r>
              <a:rPr lang="en-US" dirty="0" err="1"/>
              <a:t>được</a:t>
            </a:r>
            <a:r>
              <a:rPr lang="en-US" dirty="0"/>
              <a:t> segment </a:t>
            </a:r>
            <a:r>
              <a:rPr lang="en-US" dirty="0" err="1"/>
              <a:t>đúng</a:t>
            </a:r>
            <a:r>
              <a:rPr lang="en-US" dirty="0"/>
              <a:t> </a:t>
            </a:r>
            <a:r>
              <a:rPr lang="en-US" dirty="0" err="1"/>
              <a:t>với</a:t>
            </a:r>
            <a:r>
              <a:rPr lang="en-US" dirty="0"/>
              <a:t> STT </a:t>
            </a:r>
            <a:r>
              <a:rPr lang="en-US" dirty="0" err="1"/>
              <a:t>đang</a:t>
            </a:r>
            <a:r>
              <a:rPr lang="en-US" dirty="0"/>
              <a:t> </a:t>
            </a:r>
            <a:r>
              <a:rPr lang="en-US" dirty="0" err="1"/>
              <a:t>chờ</a:t>
            </a:r>
            <a:r>
              <a:rPr lang="en-US" dirty="0"/>
              <a:t>. </a:t>
            </a:r>
            <a:r>
              <a:rPr lang="en-US" dirty="0" err="1"/>
              <a:t>Tất</a:t>
            </a:r>
            <a:r>
              <a:rPr lang="en-US" dirty="0"/>
              <a:t> </a:t>
            </a:r>
            <a:r>
              <a:rPr lang="en-US" dirty="0" err="1"/>
              <a:t>cả</a:t>
            </a:r>
            <a:r>
              <a:rPr lang="en-US" dirty="0"/>
              <a:t> segment </a:t>
            </a:r>
            <a:r>
              <a:rPr lang="en-US" dirty="0" err="1"/>
              <a:t>trước</a:t>
            </a:r>
            <a:r>
              <a:rPr lang="en-US" dirty="0"/>
              <a:t> </a:t>
            </a:r>
            <a:r>
              <a:rPr lang="en-US" dirty="0" err="1"/>
              <a:t>đó</a:t>
            </a:r>
            <a:r>
              <a:rPr lang="en-US" dirty="0"/>
              <a:t> </a:t>
            </a:r>
            <a:r>
              <a:rPr lang="en-US" dirty="0" err="1"/>
              <a:t>đã</a:t>
            </a:r>
            <a:r>
              <a:rPr lang="en-US" dirty="0"/>
              <a:t> </a:t>
            </a:r>
            <a:r>
              <a:rPr lang="en-US" dirty="0" err="1"/>
              <a:t>được</a:t>
            </a:r>
            <a:r>
              <a:rPr lang="en-US" dirty="0"/>
              <a:t> ACK. </a:t>
            </a:r>
            <a:r>
              <a:rPr lang="en-US" dirty="0" err="1"/>
              <a:t>Chờ</a:t>
            </a:r>
            <a:r>
              <a:rPr lang="en-US" dirty="0"/>
              <a:t> segment </a:t>
            </a:r>
            <a:r>
              <a:rPr lang="en-US" dirty="0" err="1"/>
              <a:t>kế</a:t>
            </a:r>
            <a:r>
              <a:rPr lang="en-US" dirty="0"/>
              <a:t> </a:t>
            </a:r>
            <a:r>
              <a:rPr lang="en-US" dirty="0" err="1"/>
              <a:t>tiếp</a:t>
            </a:r>
            <a:r>
              <a:rPr lang="en-US" dirty="0"/>
              <a:t> </a:t>
            </a:r>
            <a:r>
              <a:rPr lang="en-US" dirty="0" err="1"/>
              <a:t>trong</a:t>
            </a:r>
            <a:r>
              <a:rPr lang="en-US" dirty="0"/>
              <a:t> 500ms, </a:t>
            </a:r>
            <a:r>
              <a:rPr lang="en-US" dirty="0" err="1"/>
              <a:t>nếu</a:t>
            </a:r>
            <a:r>
              <a:rPr lang="en-US" dirty="0"/>
              <a:t> </a:t>
            </a:r>
            <a:r>
              <a:rPr lang="en-US" dirty="0" err="1"/>
              <a:t>không</a:t>
            </a:r>
            <a:r>
              <a:rPr lang="en-US" dirty="0"/>
              <a:t> </a:t>
            </a:r>
            <a:r>
              <a:rPr lang="en-US" dirty="0" err="1"/>
              <a:t>nhận</a:t>
            </a:r>
            <a:r>
              <a:rPr lang="en-US" dirty="0"/>
              <a:t> </a:t>
            </a:r>
            <a:r>
              <a:rPr lang="en-US" dirty="0" err="1"/>
              <a:t>được</a:t>
            </a:r>
            <a:r>
              <a:rPr lang="en-US" dirty="0"/>
              <a:t> </a:t>
            </a:r>
            <a:r>
              <a:rPr lang="en-US" dirty="0" err="1"/>
              <a:t>thì</a:t>
            </a:r>
            <a:r>
              <a:rPr lang="en-US" dirty="0"/>
              <a:t> </a:t>
            </a:r>
            <a:r>
              <a:rPr lang="en-US" dirty="0" err="1"/>
              <a:t>sẽ</a:t>
            </a:r>
            <a:r>
              <a:rPr lang="en-US" dirty="0"/>
              <a:t> ACK.</a:t>
            </a:r>
          </a:p>
          <a:p>
            <a:pPr marL="171450" indent="-171450">
              <a:buFontTx/>
              <a:buChar char="-"/>
            </a:pPr>
            <a:r>
              <a:rPr lang="en-US" dirty="0" err="1"/>
              <a:t>Nhận</a:t>
            </a:r>
            <a:r>
              <a:rPr lang="en-US" dirty="0"/>
              <a:t> </a:t>
            </a:r>
            <a:r>
              <a:rPr lang="en-US" dirty="0" err="1"/>
              <a:t>được</a:t>
            </a:r>
            <a:r>
              <a:rPr lang="en-US" dirty="0"/>
              <a:t> segment </a:t>
            </a:r>
            <a:r>
              <a:rPr lang="en-US" dirty="0" err="1"/>
              <a:t>đúng</a:t>
            </a:r>
            <a:r>
              <a:rPr lang="en-US" dirty="0"/>
              <a:t> </a:t>
            </a:r>
            <a:r>
              <a:rPr lang="en-US" dirty="0" err="1"/>
              <a:t>với</a:t>
            </a:r>
            <a:r>
              <a:rPr lang="en-US" dirty="0"/>
              <a:t> STT </a:t>
            </a:r>
            <a:r>
              <a:rPr lang="en-US" dirty="0" err="1"/>
              <a:t>đang</a:t>
            </a:r>
            <a:r>
              <a:rPr lang="en-US" dirty="0"/>
              <a:t> </a:t>
            </a:r>
            <a:r>
              <a:rPr lang="en-US" dirty="0" err="1"/>
              <a:t>chờ</a:t>
            </a:r>
            <a:r>
              <a:rPr lang="en-US" dirty="0"/>
              <a:t>, </a:t>
            </a:r>
            <a:r>
              <a:rPr lang="en-US" dirty="0" err="1"/>
              <a:t>một</a:t>
            </a:r>
            <a:r>
              <a:rPr lang="en-US" dirty="0"/>
              <a:t> segment </a:t>
            </a:r>
            <a:r>
              <a:rPr lang="en-US" dirty="0" err="1"/>
              <a:t>chưa</a:t>
            </a:r>
            <a:r>
              <a:rPr lang="en-US" dirty="0"/>
              <a:t> </a:t>
            </a:r>
            <a:r>
              <a:rPr lang="en-US" dirty="0" err="1"/>
              <a:t>được</a:t>
            </a:r>
            <a:r>
              <a:rPr lang="en-US" dirty="0"/>
              <a:t> ACK. </a:t>
            </a:r>
            <a:r>
              <a:rPr lang="en-US" dirty="0" err="1"/>
              <a:t>Gửi</a:t>
            </a:r>
            <a:r>
              <a:rPr lang="en-US" dirty="0"/>
              <a:t> ACK </a:t>
            </a:r>
            <a:r>
              <a:rPr lang="en-US" dirty="0" err="1"/>
              <a:t>tích</a:t>
            </a:r>
            <a:r>
              <a:rPr lang="en-US" dirty="0"/>
              <a:t> </a:t>
            </a:r>
            <a:r>
              <a:rPr lang="en-US" dirty="0" err="1"/>
              <a:t>lũy</a:t>
            </a:r>
            <a:r>
              <a:rPr lang="en-US" dirty="0"/>
              <a:t> </a:t>
            </a:r>
            <a:r>
              <a:rPr lang="en-US" dirty="0" err="1"/>
              <a:t>để</a:t>
            </a:r>
            <a:r>
              <a:rPr lang="en-US" dirty="0"/>
              <a:t> ACK </a:t>
            </a:r>
            <a:r>
              <a:rPr lang="en-US" dirty="0" err="1"/>
              <a:t>cho</a:t>
            </a:r>
            <a:r>
              <a:rPr lang="en-US" dirty="0"/>
              <a:t> 2 segment.</a:t>
            </a:r>
          </a:p>
          <a:p>
            <a:pPr marL="171450" indent="-171450">
              <a:buFontTx/>
              <a:buChar char="-"/>
            </a:pPr>
            <a:r>
              <a:rPr lang="en-US" dirty="0" err="1"/>
              <a:t>Nhận</a:t>
            </a:r>
            <a:r>
              <a:rPr lang="en-US" dirty="0"/>
              <a:t> </a:t>
            </a:r>
            <a:r>
              <a:rPr lang="en-US" dirty="0" err="1"/>
              <a:t>được</a:t>
            </a:r>
            <a:r>
              <a:rPr lang="en-US" dirty="0"/>
              <a:t> segment </a:t>
            </a:r>
            <a:r>
              <a:rPr lang="en-US" dirty="0" err="1"/>
              <a:t>không</a:t>
            </a:r>
            <a:r>
              <a:rPr lang="en-US" dirty="0"/>
              <a:t> </a:t>
            </a:r>
            <a:r>
              <a:rPr lang="en-US" dirty="0" err="1"/>
              <a:t>đúng</a:t>
            </a:r>
            <a:r>
              <a:rPr lang="en-US" dirty="0"/>
              <a:t> </a:t>
            </a:r>
            <a:r>
              <a:rPr lang="en-US" dirty="0" err="1"/>
              <a:t>thứ</a:t>
            </a:r>
            <a:r>
              <a:rPr lang="en-US" dirty="0"/>
              <a:t> </a:t>
            </a:r>
            <a:r>
              <a:rPr lang="en-US" dirty="0" err="1"/>
              <a:t>tự</a:t>
            </a:r>
            <a:r>
              <a:rPr lang="en-US" dirty="0"/>
              <a:t> (STT </a:t>
            </a:r>
            <a:r>
              <a:rPr lang="en-US" dirty="0" err="1"/>
              <a:t>cao</a:t>
            </a:r>
            <a:r>
              <a:rPr lang="en-US" dirty="0"/>
              <a:t> </a:t>
            </a:r>
            <a:r>
              <a:rPr lang="en-US" dirty="0" err="1"/>
              <a:t>hơn</a:t>
            </a:r>
            <a:r>
              <a:rPr lang="en-US" dirty="0"/>
              <a:t>). </a:t>
            </a:r>
            <a:r>
              <a:rPr lang="en-US" dirty="0" err="1"/>
              <a:t>Gửi</a:t>
            </a:r>
            <a:r>
              <a:rPr lang="en-US" dirty="0"/>
              <a:t> ACK </a:t>
            </a:r>
            <a:r>
              <a:rPr lang="en-US" dirty="0" err="1"/>
              <a:t>trùng</a:t>
            </a:r>
            <a:r>
              <a:rPr lang="en-US" dirty="0"/>
              <a:t>, </a:t>
            </a:r>
            <a:r>
              <a:rPr lang="en-US" dirty="0" err="1"/>
              <a:t>để</a:t>
            </a:r>
            <a:r>
              <a:rPr lang="en-US" dirty="0"/>
              <a:t> </a:t>
            </a:r>
            <a:r>
              <a:rPr lang="en-US" dirty="0" err="1"/>
              <a:t>chỉ</a:t>
            </a:r>
            <a:r>
              <a:rPr lang="en-US" dirty="0"/>
              <a:t> </a:t>
            </a:r>
            <a:r>
              <a:rPr lang="en-US" dirty="0" err="1"/>
              <a:t>cho</a:t>
            </a:r>
            <a:r>
              <a:rPr lang="en-US" dirty="0"/>
              <a:t> </a:t>
            </a:r>
            <a:r>
              <a:rPr lang="en-US" dirty="0" err="1"/>
              <a:t>bên</a:t>
            </a:r>
            <a:r>
              <a:rPr lang="en-US" dirty="0"/>
              <a:t> </a:t>
            </a:r>
            <a:r>
              <a:rPr lang="en-US" dirty="0" err="1"/>
              <a:t>gửi</a:t>
            </a:r>
            <a:r>
              <a:rPr lang="en-US" dirty="0"/>
              <a:t> </a:t>
            </a:r>
            <a:r>
              <a:rPr lang="en-US" dirty="0" err="1"/>
              <a:t>biết</a:t>
            </a:r>
            <a:r>
              <a:rPr lang="en-US" dirty="0"/>
              <a:t> </a:t>
            </a:r>
            <a:r>
              <a:rPr lang="en-US" dirty="0" err="1"/>
              <a:t>đang</a:t>
            </a:r>
            <a:r>
              <a:rPr lang="en-US" dirty="0"/>
              <a:t> </a:t>
            </a:r>
            <a:r>
              <a:rPr lang="en-US" dirty="0" err="1"/>
              <a:t>chờ</a:t>
            </a:r>
            <a:r>
              <a:rPr lang="en-US" dirty="0"/>
              <a:t> segment </a:t>
            </a:r>
            <a:r>
              <a:rPr lang="en-US" dirty="0" err="1"/>
              <a:t>nào</a:t>
            </a:r>
            <a:r>
              <a:rPr lang="en-US" dirty="0"/>
              <a:t>.</a:t>
            </a:r>
          </a:p>
          <a:p>
            <a:pPr marL="171450" indent="-171450">
              <a:buFontTx/>
              <a:buChar char="-"/>
            </a:pPr>
            <a:r>
              <a:rPr lang="en-US" dirty="0" err="1"/>
              <a:t>Nhận</a:t>
            </a:r>
            <a:r>
              <a:rPr lang="en-US" dirty="0"/>
              <a:t> </a:t>
            </a:r>
            <a:r>
              <a:rPr lang="en-US" dirty="0" err="1"/>
              <a:t>được</a:t>
            </a:r>
            <a:r>
              <a:rPr lang="en-US" dirty="0"/>
              <a:t> segment </a:t>
            </a:r>
            <a:r>
              <a:rPr lang="en-US" dirty="0" err="1"/>
              <a:t>trong</a:t>
            </a:r>
            <a:r>
              <a:rPr lang="en-US" dirty="0"/>
              <a:t> </a:t>
            </a:r>
            <a:r>
              <a:rPr lang="en-US" dirty="0" err="1"/>
              <a:t>khoảng</a:t>
            </a:r>
            <a:r>
              <a:rPr lang="en-US" dirty="0"/>
              <a:t> </a:t>
            </a:r>
            <a:r>
              <a:rPr lang="en-US" dirty="0" err="1"/>
              <a:t>bị</a:t>
            </a:r>
            <a:r>
              <a:rPr lang="en-US" dirty="0"/>
              <a:t> </a:t>
            </a:r>
            <a:r>
              <a:rPr lang="en-US" dirty="0" err="1"/>
              <a:t>trống</a:t>
            </a:r>
            <a:r>
              <a:rPr lang="en-US" dirty="0"/>
              <a:t> (</a:t>
            </a:r>
            <a:r>
              <a:rPr lang="en-US" dirty="0" err="1"/>
              <a:t>giữa</a:t>
            </a:r>
            <a:r>
              <a:rPr lang="en-US" dirty="0"/>
              <a:t> STT </a:t>
            </a:r>
            <a:r>
              <a:rPr lang="en-US" dirty="0" err="1"/>
              <a:t>đang</a:t>
            </a:r>
            <a:r>
              <a:rPr lang="en-US" dirty="0"/>
              <a:t> </a:t>
            </a:r>
            <a:r>
              <a:rPr lang="en-US" dirty="0" err="1"/>
              <a:t>chờ</a:t>
            </a:r>
            <a:r>
              <a:rPr lang="en-US" dirty="0"/>
              <a:t> </a:t>
            </a:r>
            <a:r>
              <a:rPr lang="en-US" dirty="0" err="1"/>
              <a:t>và</a:t>
            </a:r>
            <a:r>
              <a:rPr lang="en-US" dirty="0"/>
              <a:t> STT </a:t>
            </a:r>
            <a:r>
              <a:rPr lang="en-US" dirty="0" err="1"/>
              <a:t>nhận</a:t>
            </a:r>
            <a:r>
              <a:rPr lang="en-US" dirty="0"/>
              <a:t> </a:t>
            </a:r>
            <a:r>
              <a:rPr lang="en-US" dirty="0" err="1"/>
              <a:t>được</a:t>
            </a:r>
            <a:r>
              <a:rPr lang="en-US" dirty="0"/>
              <a:t> </a:t>
            </a:r>
            <a:r>
              <a:rPr lang="en-US" dirty="0" err="1"/>
              <a:t>trước</a:t>
            </a:r>
            <a:r>
              <a:rPr lang="en-US" dirty="0"/>
              <a:t> </a:t>
            </a:r>
            <a:r>
              <a:rPr lang="en-US" dirty="0" err="1"/>
              <a:t>đó</a:t>
            </a:r>
            <a:r>
              <a:rPr lang="en-US" dirty="0"/>
              <a:t>). ACK </a:t>
            </a:r>
            <a:r>
              <a:rPr lang="en-US" dirty="0" err="1"/>
              <a:t>ngay</a:t>
            </a:r>
            <a:r>
              <a:rPr lang="en-US" dirty="0"/>
              <a:t> </a:t>
            </a:r>
            <a:r>
              <a:rPr lang="en-US" dirty="0" err="1"/>
              <a:t>lập</a:t>
            </a:r>
            <a:r>
              <a:rPr lang="en-US" dirty="0"/>
              <a:t> </a:t>
            </a:r>
            <a:r>
              <a:rPr lang="en-US" dirty="0" err="1"/>
              <a:t>tức</a:t>
            </a:r>
            <a:r>
              <a:rPr lang="en-US" dirty="0"/>
              <a:t> </a:t>
            </a:r>
            <a:r>
              <a:rPr lang="en-US" dirty="0" err="1"/>
              <a:t>cho</a:t>
            </a:r>
            <a:r>
              <a:rPr lang="en-US" dirty="0"/>
              <a:t> segment </a:t>
            </a:r>
            <a:r>
              <a:rPr lang="en-US" dirty="0" err="1"/>
              <a:t>có</a:t>
            </a:r>
            <a:r>
              <a:rPr lang="en-US" dirty="0"/>
              <a:t> </a:t>
            </a:r>
            <a:r>
              <a:rPr lang="en-US" dirty="0" err="1"/>
              <a:t>thứ</a:t>
            </a:r>
            <a:r>
              <a:rPr lang="en-US" dirty="0"/>
              <a:t> </a:t>
            </a:r>
            <a:r>
              <a:rPr lang="en-US" dirty="0" err="1"/>
              <a:t>tự</a:t>
            </a:r>
            <a:r>
              <a:rPr lang="en-US" dirty="0"/>
              <a:t> </a:t>
            </a:r>
            <a:r>
              <a:rPr lang="en-US" dirty="0" err="1"/>
              <a:t>thấp</a:t>
            </a:r>
            <a:r>
              <a:rPr lang="en-US" dirty="0"/>
              <a:t> </a:t>
            </a:r>
            <a:r>
              <a:rPr lang="en-US" dirty="0" err="1"/>
              <a:t>nhất</a:t>
            </a:r>
            <a:r>
              <a:rPr lang="en-US" dirty="0"/>
              <a:t> </a:t>
            </a:r>
            <a:r>
              <a:rPr lang="en-US" dirty="0" err="1"/>
              <a:t>trong</a:t>
            </a:r>
            <a:r>
              <a:rPr lang="en-US" dirty="0"/>
              <a:t> </a:t>
            </a:r>
            <a:r>
              <a:rPr lang="en-US" dirty="0" err="1"/>
              <a:t>khoảng</a:t>
            </a:r>
            <a:r>
              <a:rPr lang="en-US" dirty="0"/>
              <a:t> </a:t>
            </a:r>
            <a:r>
              <a:rPr lang="en-US" dirty="0" err="1"/>
              <a:t>bị</a:t>
            </a:r>
            <a:r>
              <a:rPr lang="en-US" dirty="0"/>
              <a:t> </a:t>
            </a:r>
            <a:r>
              <a:rPr lang="en-US" dirty="0" err="1"/>
              <a:t>trống</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111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cement our understanding of TCP reliability, let’s look a a few retransmission scenarios</a:t>
            </a:r>
          </a:p>
          <a:p>
            <a:endParaRPr lang="en-US"/>
          </a:p>
          <a:p>
            <a:r>
              <a:rPr lang="en-US"/>
              <a:t>In the first case a TCP segments is </a:t>
            </a:r>
            <a:r>
              <a:rPr lang="en-US" err="1"/>
              <a:t>transmited</a:t>
            </a:r>
            <a:r>
              <a:rPr lang="en-US"/>
              <a:t> and the ACK is lost, and the TCP timeout mechanism results in another copy of being transmitted and then re-</a:t>
            </a:r>
            <a:r>
              <a:rPr lang="en-US" err="1"/>
              <a:t>ACKed</a:t>
            </a:r>
            <a:r>
              <a:rPr lang="en-US"/>
              <a:t> a the sender</a:t>
            </a:r>
          </a:p>
          <a:p>
            <a:endParaRPr lang="en-US"/>
          </a:p>
          <a:p>
            <a:r>
              <a:rPr lang="en-US"/>
              <a:t>In the second example two segments are sent and acknowledged, but there is a premature timeout e for the first segment, which is retransmitted.  </a:t>
            </a:r>
            <a:r>
              <a:rPr lang="en-US" err="1"/>
              <a:t>Notet</a:t>
            </a:r>
            <a:r>
              <a:rPr lang="en-US"/>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Trường</a:t>
            </a:r>
            <a:r>
              <a:rPr lang="en-US" dirty="0"/>
              <a:t> </a:t>
            </a:r>
            <a:r>
              <a:rPr lang="en-US" dirty="0" err="1"/>
              <a:t>hợp</a:t>
            </a:r>
            <a:r>
              <a:rPr lang="en-US" dirty="0"/>
              <a:t> </a:t>
            </a:r>
            <a:r>
              <a:rPr lang="en-US" dirty="0" err="1"/>
              <a:t>truyền</a:t>
            </a:r>
            <a:r>
              <a:rPr lang="en-US" dirty="0"/>
              <a:t> </a:t>
            </a:r>
            <a:r>
              <a:rPr lang="en-US" dirty="0" err="1"/>
              <a:t>lại</a:t>
            </a:r>
            <a:r>
              <a:rPr lang="en-US" dirty="0"/>
              <a:t> </a:t>
            </a:r>
            <a:r>
              <a:rPr lang="en-US" dirty="0" err="1"/>
              <a:t>nhanh</a:t>
            </a:r>
            <a:r>
              <a:rPr lang="en-US" dirty="0"/>
              <a:t>:</a:t>
            </a:r>
          </a:p>
          <a:p>
            <a:r>
              <a:rPr lang="en-US" dirty="0"/>
              <a:t>Khi </a:t>
            </a:r>
            <a:r>
              <a:rPr lang="en-US" dirty="0" err="1"/>
              <a:t>bên</a:t>
            </a:r>
            <a:r>
              <a:rPr lang="en-US" dirty="0"/>
              <a:t> </a:t>
            </a:r>
            <a:r>
              <a:rPr lang="en-US" dirty="0" err="1"/>
              <a:t>gửi</a:t>
            </a:r>
            <a:r>
              <a:rPr lang="en-US" dirty="0"/>
              <a:t> </a:t>
            </a:r>
            <a:r>
              <a:rPr lang="en-US" dirty="0" err="1"/>
              <a:t>nhận</a:t>
            </a:r>
            <a:r>
              <a:rPr lang="en-US" dirty="0"/>
              <a:t> </a:t>
            </a:r>
            <a:r>
              <a:rPr lang="en-US" dirty="0" err="1"/>
              <a:t>được</a:t>
            </a:r>
            <a:r>
              <a:rPr lang="en-US" dirty="0"/>
              <a:t> 3ACK </a:t>
            </a:r>
            <a:r>
              <a:rPr lang="en-US" dirty="0" err="1"/>
              <a:t>yêu</a:t>
            </a:r>
            <a:r>
              <a:rPr lang="en-US" dirty="0"/>
              <a:t> </a:t>
            </a:r>
            <a:r>
              <a:rPr lang="en-US" dirty="0" err="1"/>
              <a:t>cầu</a:t>
            </a:r>
            <a:r>
              <a:rPr lang="en-US" dirty="0"/>
              <a:t> </a:t>
            </a:r>
            <a:r>
              <a:rPr lang="en-US" dirty="0" err="1"/>
              <a:t>cùng</a:t>
            </a:r>
            <a:r>
              <a:rPr lang="en-US" dirty="0"/>
              <a:t> segment, </a:t>
            </a:r>
            <a:r>
              <a:rPr lang="en-US" dirty="0" err="1"/>
              <a:t>bên</a:t>
            </a:r>
            <a:r>
              <a:rPr lang="en-US" dirty="0"/>
              <a:t> </a:t>
            </a:r>
            <a:r>
              <a:rPr lang="en-US" dirty="0" err="1"/>
              <a:t>gửi</a:t>
            </a:r>
            <a:r>
              <a:rPr lang="en-US" dirty="0"/>
              <a:t> </a:t>
            </a:r>
            <a:r>
              <a:rPr lang="en-US" dirty="0" err="1"/>
              <a:t>gửi</a:t>
            </a:r>
            <a:r>
              <a:rPr lang="en-US" dirty="0"/>
              <a:t> </a:t>
            </a:r>
            <a:r>
              <a:rPr lang="en-US" dirty="0" err="1"/>
              <a:t>lại</a:t>
            </a:r>
            <a:r>
              <a:rPr lang="en-US" dirty="0"/>
              <a:t> segment </a:t>
            </a:r>
            <a:r>
              <a:rPr lang="en-US" dirty="0" err="1"/>
              <a:t>được</a:t>
            </a:r>
            <a:r>
              <a:rPr lang="en-US" dirty="0"/>
              <a:t> </a:t>
            </a:r>
            <a:r>
              <a:rPr lang="en-US" dirty="0" err="1"/>
              <a:t>yêu</a:t>
            </a:r>
            <a:r>
              <a:rPr lang="en-US" dirty="0"/>
              <a:t> </a:t>
            </a:r>
            <a:r>
              <a:rPr lang="en-US" dirty="0" err="1"/>
              <a:t>cầu</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chờ</a:t>
            </a:r>
            <a:r>
              <a:rPr lang="en-US" dirty="0"/>
              <a:t> timeout.</a:t>
            </a:r>
          </a:p>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(Presuming an intro)</a:t>
            </a:r>
          </a:p>
          <a:p>
            <a:endParaRPr lang="en-US"/>
          </a:p>
          <a:p>
            <a:r>
              <a:rPr lang="en-US"/>
              <a:t>Before diving into the details of TCP flow control, let’s first get the general context and motivate the need for flow control.</a:t>
            </a:r>
          </a:p>
          <a:p>
            <a:endParaRPr lang="en-US"/>
          </a:p>
          <a:p>
            <a:r>
              <a:rPr lang="en-US"/>
              <a:t>This diagram show a typical transport-layer implementation</a:t>
            </a:r>
          </a:p>
          <a:p>
            <a:endParaRPr lang="en-US"/>
          </a:p>
          <a:p>
            <a:pPr marL="171450" indent="-171450">
              <a:buFont typeface="Arial" panose="020B0604020202020204" pitchFamily="34" charset="0"/>
              <a:buChar char="•"/>
            </a:pPr>
            <a:r>
              <a:rPr lang="en-US"/>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How does data get taken OUT of socket buffers?  By applications performing socket reads, as we learned in Chapter 2.</a:t>
            </a:r>
          </a:p>
          <a:p>
            <a:endParaRPr lang="en-US"/>
          </a:p>
          <a:p>
            <a:r>
              <a:rPr lang="en-US"/>
              <a:t>And so the question is “</a:t>
            </a:r>
            <a:r>
              <a:rPr kumimoji="0" lang="en-US" sz="1200" b="0" i="0" u="none" strike="noStrike" kern="1200" cap="none" spc="0" normalizeH="0" baseline="0" noProof="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a:ln>
                  <a:noFill/>
                </a:ln>
                <a:solidFill>
                  <a:prstClr val="black"/>
                </a:solidFill>
                <a:effectLst/>
                <a:uLnTx/>
                <a:uFillTx/>
                <a:latin typeface="+mn-lt"/>
                <a:ea typeface="+mn-ea"/>
                <a:cs typeface="+mn-cs"/>
              </a:rPr>
              <a:t>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(Presuming an intro)</a:t>
            </a:r>
          </a:p>
          <a:p>
            <a:endParaRPr lang="en-US"/>
          </a:p>
          <a:p>
            <a:r>
              <a:rPr lang="en-US"/>
              <a:t>Before diving into the details of TCP flow control, let’s first get the general context and motivate the need for flow control.</a:t>
            </a:r>
          </a:p>
          <a:p>
            <a:endParaRPr lang="en-US"/>
          </a:p>
          <a:p>
            <a:r>
              <a:rPr lang="en-US"/>
              <a:t>This diagram show a typical transport-layer implementation</a:t>
            </a:r>
          </a:p>
          <a:p>
            <a:endParaRPr lang="en-US"/>
          </a:p>
          <a:p>
            <a:pPr marL="171450" indent="-171450">
              <a:buFont typeface="Arial" panose="020B0604020202020204" pitchFamily="34" charset="0"/>
              <a:buChar char="•"/>
            </a:pPr>
            <a:r>
              <a:rPr lang="en-US"/>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How does data get taken OUT of socket buffers?  By applications performing socket reads, as we learned in Chapter 2.</a:t>
            </a:r>
          </a:p>
          <a:p>
            <a:endParaRPr lang="en-US"/>
          </a:p>
          <a:p>
            <a:r>
              <a:rPr lang="en-US"/>
              <a:t>And so the question is “</a:t>
            </a:r>
            <a:r>
              <a:rPr kumimoji="0" lang="en-US" sz="1200" b="0" i="0" u="none" strike="noStrike" kern="1200" cap="none" spc="0" normalizeH="0" baseline="0" noProof="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a:ln>
                  <a:noFill/>
                </a:ln>
                <a:solidFill>
                  <a:prstClr val="black"/>
                </a:solidFill>
                <a:effectLst/>
                <a:uLnTx/>
                <a:uFillTx/>
                <a:latin typeface="+mn-lt"/>
                <a:ea typeface="+mn-ea"/>
                <a:cs typeface="+mn-cs"/>
              </a:rPr>
              <a:t>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(Presuming an intro)</a:t>
            </a:r>
          </a:p>
          <a:p>
            <a:endParaRPr lang="en-US"/>
          </a:p>
          <a:p>
            <a:r>
              <a:rPr lang="en-US"/>
              <a:t>Before diving into the details of TCP flow control, let’s first get the general context and motivate the need for flow control.</a:t>
            </a:r>
          </a:p>
          <a:p>
            <a:endParaRPr lang="en-US"/>
          </a:p>
          <a:p>
            <a:r>
              <a:rPr lang="en-US"/>
              <a:t>This diagram show a typical transport-layer implementation</a:t>
            </a:r>
          </a:p>
          <a:p>
            <a:endParaRPr lang="en-US"/>
          </a:p>
          <a:p>
            <a:pPr marL="171450" indent="-171450">
              <a:buFont typeface="Arial" panose="020B0604020202020204" pitchFamily="34" charset="0"/>
              <a:buChar char="•"/>
            </a:pPr>
            <a:r>
              <a:rPr lang="en-US"/>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How does data get taken OUT of socket buffers?  By applications performing socket reads, as we learned in Chapter 2.</a:t>
            </a:r>
          </a:p>
          <a:p>
            <a:endParaRPr lang="en-US"/>
          </a:p>
          <a:p>
            <a:r>
              <a:rPr lang="en-US"/>
              <a:t>And so the question is “</a:t>
            </a:r>
            <a:r>
              <a:rPr kumimoji="0" lang="en-US" sz="1200" b="0" i="0" u="none" strike="noStrike" kern="1200" cap="none" spc="0" normalizeH="0" baseline="0" noProof="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a:ln>
                <a:noFill/>
              </a:ln>
              <a:solidFill>
                <a:prstClr val="black"/>
              </a:solidFill>
              <a:effectLst/>
              <a:uLnTx/>
              <a:uFillTx/>
              <a:latin typeface="+mn-lt"/>
              <a:ea typeface="+mn-ea"/>
              <a:cs typeface="+mn-cs"/>
            </a:endParaRPr>
          </a:p>
          <a:p>
            <a:r>
              <a:rPr kumimoji="0" lang="en-US" sz="1200" b="0" i="0" u="none" strike="noStrike" kern="1200" cap="none" spc="0" normalizeH="0" baseline="0" noProof="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a:ln>
                  <a:noFill/>
                </a:ln>
                <a:solidFill>
                  <a:prstClr val="black"/>
                </a:solidFill>
                <a:effectLst/>
                <a:uLnTx/>
                <a:uFillTx/>
                <a:latin typeface="+mn-lt"/>
                <a:ea typeface="+mn-ea"/>
                <a:cs typeface="+mn-cs"/>
              </a:rPr>
              <a:t>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a:p>
          <a:p>
            <a:r>
              <a:rPr lang="en-US"/>
              <a:t>This information is carried from the receiver to the sender in the “receiver advertised window” (do a PIP of header) in the TCP header, and the value will change as the amount of free buffer space fluctuates over time.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a:p>
          <a:p>
            <a:r>
              <a:rPr lang="en-US"/>
              <a:t>This information is carried from the receiver to the sender in the “receiver advertised window” (do a PIP of header) in the TCP header, and the value will change as the amount of free buffer space fluctuates over time.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other TCP topic we’ll want to consider here is that of “connection  management”</a:t>
            </a:r>
          </a:p>
          <a:p>
            <a:endParaRPr lang="en-US"/>
          </a:p>
          <a:p>
            <a:pPr marL="0" indent="0">
              <a:buFont typeface="Arial" panose="020B0604020202020204" pitchFamily="34" charset="0"/>
              <a:buNone/>
            </a:pPr>
            <a:r>
              <a:rPr lang="en-US"/>
              <a:t>The TCP sender and </a:t>
            </a:r>
            <a:r>
              <a:rPr lang="en-US" err="1"/>
              <a:t>reciver</a:t>
            </a:r>
            <a:r>
              <a:rPr lang="en-US"/>
              <a:t> have a number of pieces of shared state that they must establish before actually communication</a:t>
            </a:r>
          </a:p>
          <a:p>
            <a:pPr marL="171450" indent="-171450">
              <a:buFont typeface="Arial" panose="020B0604020202020204" pitchFamily="34" charset="0"/>
              <a:buChar char="•"/>
            </a:pPr>
            <a:r>
              <a:rPr lang="en-US"/>
              <a:t>FIRST </a:t>
            </a:r>
            <a:r>
              <a:rPr lang="en-US" err="1"/>
              <a:t>theym</a:t>
            </a:r>
            <a:r>
              <a:rPr lang="en-US"/>
              <a:t> </a:t>
            </a:r>
            <a:r>
              <a:rPr lang="en-US" err="1"/>
              <a:t>ust</a:t>
            </a:r>
            <a:r>
              <a:rPr lang="en-US"/>
              <a:t> both agree that they WANT to communicate with each other</a:t>
            </a:r>
          </a:p>
          <a:p>
            <a:pPr marL="171450" indent="-171450">
              <a:buFont typeface="Arial" panose="020B0604020202020204" pitchFamily="34" charset="0"/>
              <a:buChar char="•"/>
            </a:pPr>
            <a:r>
              <a:rPr lang="en-US"/>
              <a:t>Secondly there are connection parameters – the initial sequence number and the initial receiver-advertised </a:t>
            </a:r>
            <a:r>
              <a:rPr lang="en-US" err="1"/>
              <a:t>bufferspace</a:t>
            </a:r>
            <a:r>
              <a:rPr lang="en-US"/>
              <a:t> that they’ll want to agree on</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This is done via a so-called handshake protocol – the client reaching our to the server, and the server answering back.</a:t>
            </a:r>
          </a:p>
          <a:p>
            <a:pPr marL="0" indent="0">
              <a:buFont typeface="Arial" panose="020B0604020202020204" pitchFamily="34" charset="0"/>
              <a:buNone/>
            </a:pPr>
            <a:endParaRPr lang="en-US"/>
          </a:p>
          <a:p>
            <a:pPr marL="0" indent="0">
              <a:buFont typeface="Arial" panose="020B0604020202020204" pitchFamily="34" charset="0"/>
              <a:buNone/>
            </a:pPr>
            <a:r>
              <a:rPr lang="en-US"/>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40886" y="6486765"/>
            <a:ext cx="4700263" cy="275244"/>
          </a:xfrm>
        </p:spPr>
        <p:txBody>
          <a:bodyPr/>
          <a:lstStyle>
            <a:lvl1pPr algn="l">
              <a:defRPr sz="900">
                <a:solidFill>
                  <a:schemeClr val="bg1">
                    <a:lumMod val="50000"/>
                  </a:schemeClr>
                </a:solidFill>
                <a:latin typeface="+mn-lt"/>
                <a:cs typeface="Arial" panose="020B0604020202020204" pitchFamily="34" charset="0"/>
              </a:defRPr>
            </a:lvl1pPr>
          </a:lstStyle>
          <a:p>
            <a:r>
              <a:rPr lang="vi-VN"/>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287663"/>
            <a:ext cx="3959738" cy="600164"/>
          </a:xfrm>
          <a:prstGeom prst="rect">
            <a:avLst/>
          </a:prstGeom>
          <a:noFill/>
        </p:spPr>
        <p:txBody>
          <a:bodyPr wrap="none" rtlCol="0" anchor="ctr">
            <a:spAutoFit/>
          </a:bodyPr>
          <a:lstStyle/>
          <a:p>
            <a:r>
              <a:rPr lang="en-VN" sz="1600" dirty="0">
                <a:solidFill>
                  <a:srgbClr val="0D47A1"/>
                </a:solidFill>
                <a:latin typeface="Roboto Condensed" panose="02000000000000000000" pitchFamily="2" charset="0"/>
                <a:ea typeface="Roboto Condensed" panose="02000000000000000000" pitchFamily="2" charset="0"/>
                <a:cs typeface="Arial" panose="020B0604020202020204" pitchFamily="34" charset="0"/>
              </a:rPr>
              <a:t>ĐẠI HỌC QUỐC </a:t>
            </a:r>
            <a:r>
              <a:rPr lang="en-VN" sz="1600">
                <a:solidFill>
                  <a:srgbClr val="0D47A1"/>
                </a:solidFill>
                <a:latin typeface="Roboto Condensed" panose="02000000000000000000" pitchFamily="2" charset="0"/>
                <a:ea typeface="Roboto Condensed" panose="02000000000000000000" pitchFamily="2" charset="0"/>
                <a:cs typeface="Arial" panose="020B0604020202020204" pitchFamily="34" charset="0"/>
              </a:rPr>
              <a:t>GIA T</a:t>
            </a:r>
            <a:r>
              <a:rPr lang="en-US" sz="1600">
                <a:solidFill>
                  <a:srgbClr val="0D47A1"/>
                </a:solidFill>
                <a:latin typeface="Roboto Condensed" panose="02000000000000000000" pitchFamily="2" charset="0"/>
                <a:ea typeface="Roboto Condensed" panose="02000000000000000000" pitchFamily="2" charset="0"/>
                <a:cs typeface="Arial" panose="020B0604020202020204" pitchFamily="34" charset="0"/>
              </a:rPr>
              <a:t>HÀNH PHỐ</a:t>
            </a:r>
            <a:r>
              <a:rPr lang="en-VN" sz="1600">
                <a:solidFill>
                  <a:srgbClr val="0D47A1"/>
                </a:solidFill>
                <a:latin typeface="Roboto Condensed" panose="02000000000000000000" pitchFamily="2" charset="0"/>
                <a:ea typeface="Roboto Condensed" panose="02000000000000000000" pitchFamily="2" charset="0"/>
                <a:cs typeface="Arial" panose="020B0604020202020204" pitchFamily="34" charset="0"/>
              </a:rPr>
              <a:t> </a:t>
            </a:r>
            <a:r>
              <a:rPr lang="en-VN" sz="1600" dirty="0">
                <a:solidFill>
                  <a:srgbClr val="0D47A1"/>
                </a:solidFill>
                <a:latin typeface="Roboto Condensed" panose="02000000000000000000" pitchFamily="2" charset="0"/>
                <a:ea typeface="Roboto Condensed" panose="02000000000000000000" pitchFamily="2" charset="0"/>
                <a:cs typeface="Arial" panose="020B0604020202020204" pitchFamily="34" charset="0"/>
              </a:rPr>
              <a:t>HỒ CHÍ MINH</a:t>
            </a:r>
          </a:p>
          <a:p>
            <a:r>
              <a:rPr lang="en-VN" sz="1700" b="1" dirty="0">
                <a:solidFill>
                  <a:srgbClr val="0D47A1"/>
                </a:solidFill>
                <a:latin typeface="Roboto Condensed" panose="02000000000000000000" pitchFamily="2" charset="0"/>
                <a:ea typeface="Roboto Condensed" panose="02000000000000000000" pitchFamily="2" charset="0"/>
                <a:cs typeface="Arial" panose="020B0604020202020204" pitchFamily="34" charset="0"/>
              </a:rPr>
              <a:t>TRƯỜNG ĐẠI HỌC CÔNG NGHỆ THÔNG TIN</a:t>
            </a:r>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876990" y="1541468"/>
            <a:ext cx="10438018" cy="1312427"/>
          </a:xfrm>
          <a:prstGeom prst="rect">
            <a:avLst/>
          </a:prstGeom>
        </p:spPr>
        <p:txBody>
          <a:bodyPr anchor="b" anchorCtr="0">
            <a:normAutofit/>
          </a:bodyPr>
          <a:lstStyle>
            <a:lvl1pPr marL="0" indent="0" algn="ctr" defTabSz="914400" rtl="0" eaLnBrk="1" latinLnBrk="0" hangingPunct="1">
              <a:buNone/>
              <a:defRPr lang="en-VN" sz="4200" b="1" kern="1200" dirty="0">
                <a:ln>
                  <a:noFill/>
                </a:ln>
                <a:solidFill>
                  <a:schemeClr val="tx1"/>
                </a:solidFill>
                <a:latin typeface="+mj-lt"/>
                <a:ea typeface="Roboto Condensed" panose="02000000000000000000" pitchFamily="2" charset="0"/>
                <a:cs typeface="Arial" panose="020B0604020202020204" pitchFamily="34" charset="0"/>
              </a:defRPr>
            </a:lvl1pPr>
          </a:lstStyle>
          <a:p>
            <a:pPr lvl="0"/>
            <a:r>
              <a:rPr lang="en-US"/>
              <a:t>TIÊU ĐỀ / TÊN CHƯƠNG</a:t>
            </a:r>
            <a:endParaRPr lang="en-VN" dirty="0"/>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89" y="3057232"/>
            <a:ext cx="10438019" cy="644210"/>
          </a:xfrm>
          <a:prstGeom prst="rect">
            <a:avLst/>
          </a:prstGeom>
        </p:spPr>
        <p:txBody>
          <a:bodyPr anchor="ctr">
            <a:noAutofit/>
          </a:bodyPr>
          <a:lstStyle>
            <a:lvl1pPr marL="0" indent="0" algn="ctr" defTabSz="914400" rtl="0" eaLnBrk="1" latinLnBrk="0" hangingPunct="1">
              <a:buNone/>
              <a:defRPr lang="en-VN" sz="2400" b="0" kern="1200" dirty="0">
                <a:solidFill>
                  <a:schemeClr val="accent6"/>
                </a:solidFill>
                <a:effectLst>
                  <a:innerShdw blurRad="114300">
                    <a:schemeClr val="bg1"/>
                  </a:innerShdw>
                </a:effectLst>
                <a:latin typeface="+mn-lt"/>
                <a:ea typeface="+mn-ea"/>
                <a:cs typeface="Arial" panose="020B0604020202020204" pitchFamily="34" charset="0"/>
              </a:defRPr>
            </a:lvl1pPr>
          </a:lstStyle>
          <a:p>
            <a:pPr lvl="0"/>
            <a:r>
              <a:rPr lang="en-US"/>
              <a:t>TIÊU ĐỀ PHỤ / TÊN MÔN HỌC</a:t>
            </a:r>
            <a:endParaRPr lang="en-VN" dirty="0"/>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68" y="5036201"/>
            <a:ext cx="2830058" cy="345005"/>
          </a:xfrm>
          <a:prstGeom prst="rect">
            <a:avLst/>
          </a:prstGeom>
          <a:solidFill>
            <a:srgbClr val="0D47A1"/>
          </a:solidFill>
        </p:spPr>
        <p:txBody>
          <a:bodyPr anchor="ctr">
            <a:normAutofit/>
          </a:bodyPr>
          <a:lstStyle>
            <a:lvl1pPr marL="0" indent="0" algn="ctr">
              <a:buNone/>
              <a:defRPr sz="1400" b="1" i="0">
                <a:solidFill>
                  <a:schemeClr val="bg1"/>
                </a:solidFill>
                <a:latin typeface="+mj-lt"/>
                <a:ea typeface="Roboto Condensed" panose="02000000000000000000" pitchFamily="2" charset="0"/>
                <a:cs typeface="Arial" panose="020B0604020202020204" pitchFamily="34" charset="0"/>
              </a:defRPr>
            </a:lvl1pPr>
          </a:lstStyle>
          <a:p>
            <a:pPr lvl="0"/>
            <a:r>
              <a:rPr lang="en-US"/>
              <a:t>TRÌNH BÀY: TÊN GIẢNG VIÊN</a:t>
            </a:r>
            <a:endParaRPr lang="en-VN" dirty="0"/>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4" y="3828307"/>
            <a:ext cx="8490387" cy="644210"/>
          </a:xfrm>
          <a:prstGeom prst="rect">
            <a:avLst/>
          </a:prstGeom>
        </p:spPr>
        <p:txBody>
          <a:bodyPr anchor="ctr">
            <a:normAutofit/>
          </a:bodyPr>
          <a:lstStyle>
            <a:lvl1pPr marL="0" indent="0" algn="ctr">
              <a:buNone/>
              <a:defRPr sz="1200" spc="150" baseline="0">
                <a:solidFill>
                  <a:schemeClr val="bg1">
                    <a:lumMod val="65000"/>
                  </a:schemeClr>
                </a:solidFill>
                <a:latin typeface="+mn-lt"/>
                <a:cs typeface="Arial" panose="020B0604020202020204" pitchFamily="34"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cxnSp>
        <p:nvCxnSpPr>
          <p:cNvPr id="21" name="TrainingLine">
            <a:extLst>
              <a:ext uri="{FF2B5EF4-FFF2-40B4-BE49-F238E27FC236}">
                <a16:creationId xmlns:a16="http://schemas.microsoft.com/office/drawing/2014/main" id="{DA1DE232-0796-D58B-630B-DD0D0A29A91E}"/>
              </a:ext>
              <a:ext uri="{C183D7F6-B498-43B3-948B-1728B52AA6E4}">
                <adec:decorative xmlns:adec="http://schemas.microsoft.com/office/drawing/2017/decorative" val="1"/>
              </a:ext>
            </a:extLst>
          </p:cNvPr>
          <p:cNvCxnSpPr>
            <a:cxnSpLocks/>
          </p:cNvCxnSpPr>
          <p:nvPr userDrawn="1"/>
        </p:nvCxnSpPr>
        <p:spPr>
          <a:xfrm>
            <a:off x="4057470" y="2974659"/>
            <a:ext cx="4272614" cy="0"/>
          </a:xfrm>
          <a:prstGeom prst="line">
            <a:avLst/>
          </a:prstGeom>
          <a:ln w="6350">
            <a:solidFill>
              <a:schemeClr val="bg2"/>
            </a:solidFill>
          </a:ln>
        </p:spPr>
        <p:style>
          <a:lnRef idx="3">
            <a:schemeClr val="accent3"/>
          </a:lnRef>
          <a:fillRef idx="0">
            <a:schemeClr val="accent3"/>
          </a:fillRef>
          <a:effectRef idx="2">
            <a:schemeClr val="accent3"/>
          </a:effectRef>
          <a:fontRef idx="minor">
            <a:schemeClr val="tx1"/>
          </a:fontRef>
        </p:style>
      </p:cxnSp>
      <p:sp>
        <p:nvSpPr>
          <p:cNvPr id="25" name="Oval 24">
            <a:extLst>
              <a:ext uri="{FF2B5EF4-FFF2-40B4-BE49-F238E27FC236}">
                <a16:creationId xmlns:a16="http://schemas.microsoft.com/office/drawing/2014/main" id="{C96DE6A9-4BA9-D127-F2D1-AC6D78C6F781}"/>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27" name="Slide Number">
            <a:extLst>
              <a:ext uri="{FF2B5EF4-FFF2-40B4-BE49-F238E27FC236}">
                <a16:creationId xmlns:a16="http://schemas.microsoft.com/office/drawing/2014/main" id="{BFBAD688-3E40-BDCC-2B86-EC4BB89ABB29}"/>
              </a:ext>
            </a:extLst>
          </p:cNvPr>
          <p:cNvSpPr>
            <a:spLocks noGrp="1"/>
          </p:cNvSpPr>
          <p:nvPr>
            <p:ph type="sldNum" sz="quarter" idx="12"/>
          </p:nvPr>
        </p:nvSpPr>
        <p:spPr>
          <a:xfrm>
            <a:off x="-252644" y="6533102"/>
            <a:ext cx="974118" cy="304801"/>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808C9D4-A6AD-0471-9F3F-2763F53C6744}"/>
              </a:ext>
            </a:extLst>
          </p:cNvPr>
          <p:cNvSpPr/>
          <p:nvPr userDrawn="1"/>
        </p:nvSpPr>
        <p:spPr>
          <a:xfrm>
            <a:off x="62377" y="6527745"/>
            <a:ext cx="309407" cy="309407"/>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a:extLst>
              <a:ext uri="{FF2B5EF4-FFF2-40B4-BE49-F238E27FC236}">
                <a16:creationId xmlns:a16="http://schemas.microsoft.com/office/drawing/2014/main" id="{7C752AAC-90A8-4ECF-A09D-BE267E1B2BB2}"/>
              </a:ext>
            </a:extLst>
          </p:cNvPr>
          <p:cNvSpPr>
            <a:spLocks noGrp="1"/>
          </p:cNvSpPr>
          <p:nvPr>
            <p:ph type="sldNum" sz="quarter" idx="12"/>
          </p:nvPr>
        </p:nvSpPr>
        <p:spPr>
          <a:xfrm>
            <a:off x="-314942" y="6508358"/>
            <a:ext cx="1078618" cy="349642"/>
          </a:xfrm>
        </p:spPr>
        <p:txBody>
          <a:bodyPr/>
          <a:lstStyle>
            <a:lvl1pPr algn="ctr">
              <a:defRPr lang="en-VN" sz="11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6" name="Footer Placeholder 4">
            <a:extLst>
              <a:ext uri="{FF2B5EF4-FFF2-40B4-BE49-F238E27FC236}">
                <a16:creationId xmlns:a16="http://schemas.microsoft.com/office/drawing/2014/main" id="{EE68760C-6713-DF05-3332-CF842B789A04}"/>
              </a:ext>
            </a:extLst>
          </p:cNvPr>
          <p:cNvSpPr>
            <a:spLocks noGrp="1"/>
          </p:cNvSpPr>
          <p:nvPr>
            <p:ph type="ftr" sz="quarter" idx="11"/>
          </p:nvPr>
        </p:nvSpPr>
        <p:spPr>
          <a:xfrm>
            <a:off x="772404" y="6572420"/>
            <a:ext cx="4311788" cy="263110"/>
          </a:xfrm>
        </p:spPr>
        <p:txBody>
          <a:bodyPr/>
          <a:lstStyle>
            <a:lvl1pPr marL="0" algn="l" defTabSz="914400" rtl="0" eaLnBrk="1" latinLnBrk="0" hangingPunct="1">
              <a:defRPr lang="en-VN" sz="900" kern="1200" dirty="0">
                <a:solidFill>
                  <a:schemeClr val="bg1">
                    <a:lumMod val="50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p>
        </p:txBody>
      </p:sp>
    </p:spTree>
    <p:extLst>
      <p:ext uri="{BB962C8B-B14F-4D97-AF65-F5344CB8AC3E}">
        <p14:creationId xmlns:p14="http://schemas.microsoft.com/office/powerpoint/2010/main" val="256321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Tit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61557170-12D9-B144-FC92-766ADE0F3E09}"/>
              </a:ext>
            </a:extLst>
          </p:cNvPr>
          <p:cNvSpPr>
            <a:spLocks noGrp="1"/>
          </p:cNvSpPr>
          <p:nvPr>
            <p:ph type="title" hasCustomPrompt="1"/>
          </p:nvPr>
        </p:nvSpPr>
        <p:spPr>
          <a:xfrm>
            <a:off x="100584" y="1398091"/>
            <a:ext cx="7635240" cy="2293938"/>
          </a:xfrm>
          <a:prstGeom prst="rect">
            <a:avLst/>
          </a:prstGeom>
        </p:spPr>
        <p:txBody>
          <a:bodyPr anchor="b"/>
          <a:lstStyle>
            <a:lvl1pPr>
              <a:defRPr sz="4400" b="1">
                <a:solidFill>
                  <a:schemeClr val="tx1"/>
                </a:solidFill>
                <a:latin typeface="Calibri" panose="020F0502020204030204" pitchFamily="34" charset="0"/>
              </a:defRPr>
            </a:lvl1pPr>
          </a:lstStyle>
          <a:p>
            <a:r>
              <a:rPr lang="en-US" dirty="0"/>
              <a:t>Enter title text</a:t>
            </a:r>
          </a:p>
        </p:txBody>
      </p:sp>
      <p:sp>
        <p:nvSpPr>
          <p:cNvPr id="11" name="Subtitle">
            <a:extLst>
              <a:ext uri="{FF2B5EF4-FFF2-40B4-BE49-F238E27FC236}">
                <a16:creationId xmlns:a16="http://schemas.microsoft.com/office/drawing/2014/main" id="{5A1D8DC4-6303-2A4A-8850-395720501605}"/>
              </a:ext>
            </a:extLst>
          </p:cNvPr>
          <p:cNvSpPr>
            <a:spLocks noGrp="1"/>
          </p:cNvSpPr>
          <p:nvPr>
            <p:ph type="subTitle" idx="1" hasCustomPrompt="1"/>
          </p:nvPr>
        </p:nvSpPr>
        <p:spPr>
          <a:xfrm>
            <a:off x="100584" y="3719810"/>
            <a:ext cx="7635240" cy="2423459"/>
          </a:xfrm>
        </p:spPr>
        <p:txBody>
          <a:bodyPr/>
          <a:lstStyle>
            <a:lvl1pPr marL="0" indent="0">
              <a:buNone/>
              <a:defRPr sz="24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
        <p:nvSpPr>
          <p:cNvPr id="16" name="Copyright">
            <a:extLst>
              <a:ext uri="{FF2B5EF4-FFF2-40B4-BE49-F238E27FC236}">
                <a16:creationId xmlns:a16="http://schemas.microsoft.com/office/drawing/2014/main" id="{5F95C14E-6D2B-27A7-AC14-6F0155382353}"/>
              </a:ext>
            </a:extLst>
          </p:cNvPr>
          <p:cNvSpPr txBox="1"/>
          <p:nvPr userDrawn="1"/>
        </p:nvSpPr>
        <p:spPr>
          <a:xfrm>
            <a:off x="0" y="6568818"/>
            <a:ext cx="12192000" cy="289182"/>
          </a:xfrm>
          <a:prstGeom prst="rect">
            <a:avLst/>
          </a:prstGeom>
          <a:noFill/>
        </p:spPr>
        <p:txBody>
          <a:bodyPr wrap="none" rtlCol="0" anchor="ctr" anchorCtr="0">
            <a:noAutofit/>
          </a:bodyPr>
          <a:lstStyle/>
          <a:p>
            <a:pPr algn="r"/>
            <a:r>
              <a:rPr lang="en-US" sz="1050" kern="1200">
                <a:solidFill>
                  <a:schemeClr val="tx2"/>
                </a:solidFill>
                <a:effectLst/>
                <a:latin typeface="+mn-lt"/>
                <a:ea typeface="+mn-ea"/>
                <a:cs typeface="+mn-cs"/>
              </a:rPr>
              <a:t>© TRƯỜNG ĐẠI HỌC CÔNG NGHỆ THÔNG TIN – ĐẠI HỌC QUỐC GIA TP. HỒ CHÍ MINH</a:t>
            </a:r>
          </a:p>
        </p:txBody>
      </p:sp>
      <p:cxnSp>
        <p:nvCxnSpPr>
          <p:cNvPr id="15" name="Straight Connector 14">
            <a:extLst>
              <a:ext uri="{FF2B5EF4-FFF2-40B4-BE49-F238E27FC236}">
                <a16:creationId xmlns:a16="http://schemas.microsoft.com/office/drawing/2014/main" id="{D7A65BE9-F8AC-8FE5-37E1-8DF9DE7B13E7}"/>
              </a:ext>
            </a:extLst>
          </p:cNvPr>
          <p:cNvCxnSpPr/>
          <p:nvPr userDrawn="1"/>
        </p:nvCxnSpPr>
        <p:spPr>
          <a:xfrm>
            <a:off x="4370832" y="3692029"/>
            <a:ext cx="366075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 name="Logo &amp; Organization">
            <a:extLst>
              <a:ext uri="{FF2B5EF4-FFF2-40B4-BE49-F238E27FC236}">
                <a16:creationId xmlns:a16="http://schemas.microsoft.com/office/drawing/2014/main" id="{F0DD33C3-C9C1-6E76-2524-D007EFEA0D2A}"/>
              </a:ext>
            </a:extLst>
          </p:cNvPr>
          <p:cNvGrpSpPr/>
          <p:nvPr userDrawn="1"/>
        </p:nvGrpSpPr>
        <p:grpSpPr>
          <a:xfrm>
            <a:off x="228600" y="196066"/>
            <a:ext cx="5283926" cy="826438"/>
            <a:chOff x="228600" y="196066"/>
            <a:chExt cx="5033094" cy="826438"/>
          </a:xfrm>
        </p:grpSpPr>
        <p:sp>
          <p:nvSpPr>
            <p:cNvPr id="4" name="Logo Text">
              <a:extLst>
                <a:ext uri="{FF2B5EF4-FFF2-40B4-BE49-F238E27FC236}">
                  <a16:creationId xmlns:a16="http://schemas.microsoft.com/office/drawing/2014/main" id="{CCD39E88-AA1A-8D00-0F3D-3AB2CEDEFD6E}"/>
                </a:ext>
              </a:extLst>
            </p:cNvPr>
            <p:cNvSpPr txBox="1"/>
            <p:nvPr userDrawn="1"/>
          </p:nvSpPr>
          <p:spPr>
            <a:xfrm>
              <a:off x="788921" y="309177"/>
              <a:ext cx="662625" cy="400110"/>
            </a:xfrm>
            <a:prstGeom prst="rect">
              <a:avLst/>
            </a:prstGeom>
            <a:noFill/>
          </p:spPr>
          <p:txBody>
            <a:bodyPr wrap="square" lIns="0" tIns="0" rIns="0" bIns="0" rtlCol="0">
              <a:spAutoFit/>
            </a:bodyPr>
            <a:lstStyle/>
            <a:p>
              <a:pPr algn="ctr"/>
              <a:r>
                <a:rPr lang="en-US" sz="1300" b="1" dirty="0">
                  <a:solidFill>
                    <a:srgbClr val="023681"/>
                  </a:solidFill>
                  <a:latin typeface="Calibri" panose="020F0502020204030204" pitchFamily="34" charset="0"/>
                </a:rPr>
                <a:t>UIT</a:t>
              </a:r>
            </a:p>
            <a:p>
              <a:pPr algn="ctr"/>
              <a:r>
                <a:rPr lang="en-US" sz="1300" b="0" dirty="0">
                  <a:solidFill>
                    <a:srgbClr val="023681"/>
                  </a:solidFill>
                  <a:latin typeface="Calibri" panose="020F0502020204030204" pitchFamily="34" charset="0"/>
                </a:rPr>
                <a:t>VNUHCM</a:t>
              </a:r>
            </a:p>
          </p:txBody>
        </p:sp>
        <p:pic>
          <p:nvPicPr>
            <p:cNvPr id="5" name="Logo Image" descr="A blue and white logo&#10;&#10;Description automatically generated with medium confidence">
              <a:extLst>
                <a:ext uri="{FF2B5EF4-FFF2-40B4-BE49-F238E27FC236}">
                  <a16:creationId xmlns:a16="http://schemas.microsoft.com/office/drawing/2014/main" id="{5F71DB6F-310A-4B35-2425-0637C182E50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755" b="12997"/>
            <a:stretch/>
          </p:blipFill>
          <p:spPr>
            <a:xfrm>
              <a:off x="228600" y="196066"/>
              <a:ext cx="611473" cy="575600"/>
            </a:xfrm>
            <a:prstGeom prst="rect">
              <a:avLst/>
            </a:prstGeom>
          </p:spPr>
        </p:pic>
        <p:sp>
          <p:nvSpPr>
            <p:cNvPr id="6" name="Organization">
              <a:extLst>
                <a:ext uri="{FF2B5EF4-FFF2-40B4-BE49-F238E27FC236}">
                  <a16:creationId xmlns:a16="http://schemas.microsoft.com/office/drawing/2014/main" id="{86134668-88FA-E838-E3F9-64D3D0310A3C}"/>
                </a:ext>
              </a:extLst>
            </p:cNvPr>
            <p:cNvSpPr txBox="1"/>
            <p:nvPr userDrawn="1"/>
          </p:nvSpPr>
          <p:spPr>
            <a:xfrm>
              <a:off x="1451546" y="209974"/>
              <a:ext cx="3810148" cy="812530"/>
            </a:xfrm>
            <a:prstGeom prst="rect">
              <a:avLst/>
            </a:prstGeom>
            <a:noFill/>
          </p:spPr>
          <p:txBody>
            <a:bodyPr wrap="square" rtlCol="0">
              <a:spAutoFit/>
            </a:bodyPr>
            <a:lstStyle/>
            <a:p>
              <a:pPr algn="ctr"/>
              <a:r>
                <a:rPr lang="en-US" sz="1480" dirty="0">
                  <a:latin typeface="Calibri" panose="020F0502020204030204" pitchFamily="34" charset="0"/>
                  <a:ea typeface="Roboto" panose="02000000000000000000" pitchFamily="2" charset="0"/>
                </a:rPr>
                <a:t>ĐẠI HỌC QUỐC GIA THÀNH PHỐ HỒ CHÍ MINH</a:t>
              </a:r>
            </a:p>
            <a:p>
              <a:pPr algn="ctr"/>
              <a:r>
                <a:rPr lang="en-US" sz="1600" b="1" dirty="0">
                  <a:latin typeface="Calibri" panose="020F0502020204030204" pitchFamily="34" charset="0"/>
                  <a:ea typeface="Roboto" panose="02000000000000000000" pitchFamily="2" charset="0"/>
                </a:rPr>
                <a:t>TRƯỜNG ĐẠI HỌC CÔNG NGHỆ THÔNG TIN</a:t>
              </a:r>
            </a:p>
          </p:txBody>
        </p:sp>
      </p:grpSp>
    </p:spTree>
    <p:extLst>
      <p:ext uri="{BB962C8B-B14F-4D97-AF65-F5344CB8AC3E}">
        <p14:creationId xmlns:p14="http://schemas.microsoft.com/office/powerpoint/2010/main" val="381785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526315" y="6523378"/>
            <a:ext cx="599850" cy="265176"/>
          </a:xfrm>
          <a:prstGeom prst="rect">
            <a:avLst/>
          </a:prstGeom>
          <a:solidFill>
            <a:schemeClr val="accent6"/>
          </a:solidFill>
        </p:spPr>
        <p:txBody>
          <a:bodyPr/>
          <a:lstStyle>
            <a:lvl1pPr algn="ctr">
              <a:defRPr sz="1100" b="1">
                <a:solidFill>
                  <a:schemeClr val="bg1"/>
                </a:solidFill>
                <a:latin typeface="+mn-lt"/>
              </a:defRPr>
            </a:lvl1pPr>
          </a:lstStyle>
          <a:p>
            <a:fld id="{930176A1-BCF0-4712-97A6-6B495F55390B}" type="slidenum">
              <a:rPr lang="en-US" smtClean="0"/>
              <a:pPr/>
              <a:t>‹#›</a:t>
            </a:fld>
            <a:endParaRPr lang="en-US"/>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715175"/>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Logo">
            <a:extLst>
              <a:ext uri="{FF2B5EF4-FFF2-40B4-BE49-F238E27FC236}">
                <a16:creationId xmlns:a16="http://schemas.microsoft.com/office/drawing/2014/main" id="{16801233-ED54-853F-08D0-6BDC0E4FA97A}"/>
              </a:ext>
            </a:extLst>
          </p:cNvPr>
          <p:cNvGrpSpPr/>
          <p:nvPr userDrawn="1"/>
        </p:nvGrpSpPr>
        <p:grpSpPr>
          <a:xfrm>
            <a:off x="10685825" y="62575"/>
            <a:ext cx="1335951" cy="575600"/>
            <a:chOff x="5329391" y="398064"/>
            <a:chExt cx="1335951" cy="575600"/>
          </a:xfrm>
        </p:grpSpPr>
        <p:pic>
          <p:nvPicPr>
            <p:cNvPr id="14" name="Logo Image" descr="A blue and white logo&#10;&#10;Description automatically generated with medium confidence">
              <a:extLst>
                <a:ext uri="{FF2B5EF4-FFF2-40B4-BE49-F238E27FC236}">
                  <a16:creationId xmlns:a16="http://schemas.microsoft.com/office/drawing/2014/main" id="{5AB33791-9A87-E0B5-A9FB-7CE67F0BDF5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755" b="12997"/>
            <a:stretch/>
          </p:blipFill>
          <p:spPr>
            <a:xfrm>
              <a:off x="5329391" y="398064"/>
              <a:ext cx="611473" cy="575600"/>
            </a:xfrm>
            <a:prstGeom prst="rect">
              <a:avLst/>
            </a:prstGeom>
          </p:spPr>
        </p:pic>
        <p:sp>
          <p:nvSpPr>
            <p:cNvPr id="15" name="Logo Text">
              <a:extLst>
                <a:ext uri="{FF2B5EF4-FFF2-40B4-BE49-F238E27FC236}">
                  <a16:creationId xmlns:a16="http://schemas.microsoft.com/office/drawing/2014/main" id="{B7BD1F6F-FDE6-63D9-A49B-D76C8AA15239}"/>
                </a:ext>
              </a:extLst>
            </p:cNvPr>
            <p:cNvSpPr txBox="1"/>
            <p:nvPr userDrawn="1"/>
          </p:nvSpPr>
          <p:spPr>
            <a:xfrm>
              <a:off x="5889712" y="520319"/>
              <a:ext cx="775630" cy="400110"/>
            </a:xfrm>
            <a:prstGeom prst="rect">
              <a:avLst/>
            </a:prstGeom>
            <a:noFill/>
          </p:spPr>
          <p:txBody>
            <a:bodyPr wrap="square" lIns="0" tIns="0" rIns="0" bIns="0" rtlCol="0">
              <a:spAutoFit/>
            </a:bodyPr>
            <a:lstStyle/>
            <a:p>
              <a:pPr algn="ctr"/>
              <a:r>
                <a:rPr lang="en-US" sz="1300" b="1" dirty="0">
                  <a:solidFill>
                    <a:srgbClr val="023681"/>
                  </a:solidFill>
                  <a:latin typeface="Calibri" panose="020F0502020204030204" pitchFamily="34" charset="0"/>
                  <a:ea typeface="Roboto Condensed" panose="02000000000000000000" pitchFamily="2" charset="0"/>
                </a:rPr>
                <a:t>UIT</a:t>
              </a:r>
            </a:p>
            <a:p>
              <a:pPr algn="ctr"/>
              <a:r>
                <a:rPr lang="en-US" sz="1300" b="0" dirty="0">
                  <a:solidFill>
                    <a:srgbClr val="023681"/>
                  </a:solidFill>
                  <a:latin typeface="Calibri" panose="020F0502020204030204" pitchFamily="34" charset="0"/>
                  <a:ea typeface="Roboto Condensed" panose="02000000000000000000" pitchFamily="2" charset="0"/>
                </a:rPr>
                <a:t>VNUHCM</a:t>
              </a:r>
            </a:p>
          </p:txBody>
        </p:sp>
      </p:grpSp>
      <p:sp>
        <p:nvSpPr>
          <p:cNvPr id="7" name="Content Placeholder 1">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771525"/>
            <a:ext cx="11587890" cy="5772471"/>
          </a:xfrm>
        </p:spPr>
        <p:txBody>
          <a:bodyPr/>
          <a:lstStyle>
            <a:lvl1pPr>
              <a:spcBef>
                <a:spcPts val="200"/>
              </a:spcBef>
              <a:spcAft>
                <a:spcPts val="200"/>
              </a:spcAft>
              <a:defRPr sz="2400"/>
            </a:lvl1pPr>
            <a:lvl2pPr marL="457200" indent="-230188">
              <a:spcBef>
                <a:spcPts val="200"/>
              </a:spcBef>
              <a:spcAft>
                <a:spcPts val="200"/>
              </a:spcAft>
              <a:buFont typeface="Wingdings" panose="05000000000000000000" pitchFamily="2" charset="2"/>
              <a:buChar char="§"/>
              <a:defRPr sz="2200">
                <a:solidFill>
                  <a:schemeClr val="tx2">
                    <a:lumMod val="90000"/>
                    <a:lumOff val="10000"/>
                  </a:schemeClr>
                </a:solidFill>
              </a:defRPr>
            </a:lvl2pPr>
            <a:lvl3pPr marL="685800" indent="-230188">
              <a:spcBef>
                <a:spcPts val="200"/>
              </a:spcBef>
              <a:spcAft>
                <a:spcPts val="200"/>
              </a:spcAft>
              <a:buFont typeface="Arial" panose="020B0604020202020204" pitchFamily="34" charset="0"/>
              <a:buChar char="•"/>
              <a:defRPr/>
            </a:lvl3pPr>
            <a:lvl4pPr marL="914400" indent="-230188">
              <a:spcBef>
                <a:spcPts val="200"/>
              </a:spcBef>
              <a:spcAft>
                <a:spcPts val="200"/>
              </a:spcAft>
              <a:buFont typeface="Arial" panose="020B0604020202020204" pitchFamily="34" charset="0"/>
              <a:buChar char="•"/>
              <a:defRPr/>
            </a:lvl4pPr>
            <a:lvl5pPr marL="1143000" indent="-230188">
              <a:spcBef>
                <a:spcPts val="200"/>
              </a:spcBef>
              <a:spcAft>
                <a:spcPts val="200"/>
              </a:spcAft>
              <a:buFont typeface="Arial" panose="020B0604020202020204" pitchFamily="34" charset="0"/>
              <a:buChar cha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Title 1">
            <a:extLst>
              <a:ext uri="{FF2B5EF4-FFF2-40B4-BE49-F238E27FC236}">
                <a16:creationId xmlns:a16="http://schemas.microsoft.com/office/drawing/2014/main" id="{03623D0B-5D7C-5AC1-18AB-5DC108B1CB64}"/>
              </a:ext>
            </a:extLst>
          </p:cNvPr>
          <p:cNvSpPr>
            <a:spLocks noGrp="1"/>
          </p:cNvSpPr>
          <p:nvPr>
            <p:ph type="title"/>
          </p:nvPr>
        </p:nvSpPr>
        <p:spPr>
          <a:xfrm>
            <a:off x="356794" y="123725"/>
            <a:ext cx="10533888" cy="457200"/>
          </a:xfrm>
        </p:spPr>
        <p:txBody>
          <a:bodyPr/>
          <a:lstStyle/>
          <a:p>
            <a:r>
              <a:rPr lang="en-US" dirty="0"/>
              <a:t>Click to edit Master title style</a:t>
            </a:r>
          </a:p>
        </p:txBody>
      </p:sp>
      <p:sp>
        <p:nvSpPr>
          <p:cNvPr id="20" name="Footer Placeholder 19">
            <a:extLst>
              <a:ext uri="{FF2B5EF4-FFF2-40B4-BE49-F238E27FC236}">
                <a16:creationId xmlns:a16="http://schemas.microsoft.com/office/drawing/2014/main" id="{AB2BCDD8-C62E-3939-F838-5748A7A1352E}"/>
              </a:ext>
            </a:extLst>
          </p:cNvPr>
          <p:cNvSpPr>
            <a:spLocks noGrp="1"/>
          </p:cNvSpPr>
          <p:nvPr>
            <p:ph type="ftr" sz="quarter" idx="22"/>
          </p:nvPr>
        </p:nvSpPr>
        <p:spPr/>
        <p:txBody>
          <a:bodyPr/>
          <a:lstStyle/>
          <a:p>
            <a:pPr>
              <a:tabLst>
                <a:tab pos="57150" algn="l"/>
              </a:tabLst>
            </a:pPr>
            <a:r>
              <a:rPr lang="en-US"/>
              <a:t>NHẬP MÔN MẠNG MÁY TÍNH	      © Trường Đại Học Công Nghệ Thông Tin – Đại Học Quốc Gia TP. Hồ Chí Minh</a:t>
            </a:r>
          </a:p>
        </p:txBody>
      </p:sp>
    </p:spTree>
    <p:custDataLst>
      <p:tags r:id="rId1"/>
    </p:custDataLst>
    <p:extLst>
      <p:ext uri="{BB962C8B-B14F-4D97-AF65-F5344CB8AC3E}">
        <p14:creationId xmlns:p14="http://schemas.microsoft.com/office/powerpoint/2010/main" val="3340345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2 Content Columns 2">
    <p:bg>
      <p:bgPr>
        <a:solidFill>
          <a:schemeClr val="bg1"/>
        </a:solid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A6F60E46-F43D-FF22-6305-CD46FA192F32}"/>
              </a:ext>
            </a:extLst>
          </p:cNvPr>
          <p:cNvSpPr>
            <a:spLocks noGrp="1"/>
          </p:cNvSpPr>
          <p:nvPr>
            <p:ph type="title" hasCustomPrompt="1"/>
          </p:nvPr>
        </p:nvSpPr>
        <p:spPr>
          <a:xfrm>
            <a:off x="365761" y="180975"/>
            <a:ext cx="10244764" cy="457200"/>
          </a:xfrm>
          <a:prstGeom prst="rect">
            <a:avLst/>
          </a:prstGeom>
        </p:spPr>
        <p:txBody>
          <a:bodyPr/>
          <a:lstStyle>
            <a:lvl1pPr>
              <a:defRPr b="1">
                <a:solidFill>
                  <a:schemeClr val="tx1"/>
                </a:solidFill>
                <a:latin typeface="Calibri" panose="020F0502020204030204" pitchFamily="34" charset="0"/>
              </a:defRPr>
            </a:lvl1pPr>
          </a:lstStyle>
          <a:p>
            <a:r>
              <a:rPr lang="en-US" dirty="0"/>
              <a:t>Enter the title</a:t>
            </a:r>
          </a:p>
        </p:txBody>
      </p:sp>
      <p:sp>
        <p:nvSpPr>
          <p:cNvPr id="12" name="Title Border">
            <a:extLst>
              <a:ext uri="{FF2B5EF4-FFF2-40B4-BE49-F238E27FC236}">
                <a16:creationId xmlns:a16="http://schemas.microsoft.com/office/drawing/2014/main" id="{A6EB2883-63CB-1AC2-FA70-ED4587B9E9DF}"/>
              </a:ext>
              <a:ext uri="{C183D7F6-B498-43B3-948B-1728B52AA6E4}">
                <adec:decorative xmlns:adec="http://schemas.microsoft.com/office/drawing/2017/decorative" val="1"/>
              </a:ext>
            </a:extLst>
          </p:cNvPr>
          <p:cNvSpPr/>
          <p:nvPr userDrawn="1"/>
        </p:nvSpPr>
        <p:spPr>
          <a:xfrm>
            <a:off x="365760" y="638175"/>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Logo">
            <a:extLst>
              <a:ext uri="{FF2B5EF4-FFF2-40B4-BE49-F238E27FC236}">
                <a16:creationId xmlns:a16="http://schemas.microsoft.com/office/drawing/2014/main" id="{71CB1279-BA81-55D1-EFDD-831A1C50899B}"/>
              </a:ext>
            </a:extLst>
          </p:cNvPr>
          <p:cNvGrpSpPr/>
          <p:nvPr userDrawn="1"/>
        </p:nvGrpSpPr>
        <p:grpSpPr>
          <a:xfrm>
            <a:off x="10685825" y="62575"/>
            <a:ext cx="1335951" cy="575600"/>
            <a:chOff x="5329391" y="398064"/>
            <a:chExt cx="1335951" cy="575600"/>
          </a:xfrm>
        </p:grpSpPr>
        <p:pic>
          <p:nvPicPr>
            <p:cNvPr id="21" name="Logo Image" descr="A blue and white logo&#10;&#10;Description automatically generated with medium confidence">
              <a:extLst>
                <a:ext uri="{FF2B5EF4-FFF2-40B4-BE49-F238E27FC236}">
                  <a16:creationId xmlns:a16="http://schemas.microsoft.com/office/drawing/2014/main" id="{6116FD85-2F6F-BF6D-834B-F5D2DD3212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755" b="12997"/>
            <a:stretch/>
          </p:blipFill>
          <p:spPr>
            <a:xfrm>
              <a:off x="5329391" y="398064"/>
              <a:ext cx="611473" cy="575600"/>
            </a:xfrm>
            <a:prstGeom prst="rect">
              <a:avLst/>
            </a:prstGeom>
          </p:spPr>
        </p:pic>
        <p:sp>
          <p:nvSpPr>
            <p:cNvPr id="22" name="Logo Text">
              <a:extLst>
                <a:ext uri="{FF2B5EF4-FFF2-40B4-BE49-F238E27FC236}">
                  <a16:creationId xmlns:a16="http://schemas.microsoft.com/office/drawing/2014/main" id="{0869C699-95BF-5431-A146-80BD16B60F65}"/>
                </a:ext>
              </a:extLst>
            </p:cNvPr>
            <p:cNvSpPr txBox="1"/>
            <p:nvPr userDrawn="1"/>
          </p:nvSpPr>
          <p:spPr>
            <a:xfrm>
              <a:off x="5889712" y="520319"/>
              <a:ext cx="775630" cy="400110"/>
            </a:xfrm>
            <a:prstGeom prst="rect">
              <a:avLst/>
            </a:prstGeom>
            <a:noFill/>
          </p:spPr>
          <p:txBody>
            <a:bodyPr wrap="square" lIns="0" tIns="0" rIns="0" bIns="0" rtlCol="0">
              <a:spAutoFit/>
            </a:bodyPr>
            <a:lstStyle/>
            <a:p>
              <a:pPr algn="ctr"/>
              <a:r>
                <a:rPr lang="en-US" sz="1300" b="1" dirty="0">
                  <a:solidFill>
                    <a:srgbClr val="023681"/>
                  </a:solidFill>
                  <a:latin typeface="Calibri" panose="020F0502020204030204" pitchFamily="34" charset="0"/>
                  <a:ea typeface="Roboto Condensed" panose="02000000000000000000" pitchFamily="2" charset="0"/>
                </a:rPr>
                <a:t>UIT</a:t>
              </a:r>
            </a:p>
            <a:p>
              <a:pPr algn="ctr"/>
              <a:r>
                <a:rPr lang="en-US" sz="1300" b="0" dirty="0">
                  <a:solidFill>
                    <a:srgbClr val="023681"/>
                  </a:solidFill>
                  <a:latin typeface="Calibri" panose="020F0502020204030204" pitchFamily="34" charset="0"/>
                  <a:ea typeface="Roboto Condensed" panose="02000000000000000000" pitchFamily="2" charset="0"/>
                </a:rPr>
                <a:t>VNUHCM</a:t>
              </a:r>
            </a:p>
          </p:txBody>
        </p:sp>
      </p:grpSp>
      <p:sp>
        <p:nvSpPr>
          <p:cNvPr id="4" name="Content Placeholder 2">
            <a:extLst>
              <a:ext uri="{FF2B5EF4-FFF2-40B4-BE49-F238E27FC236}">
                <a16:creationId xmlns:a16="http://schemas.microsoft.com/office/drawing/2014/main" id="{4C3594F2-2992-016E-910F-C8E6ECE9D4EA}"/>
              </a:ext>
            </a:extLst>
          </p:cNvPr>
          <p:cNvSpPr>
            <a:spLocks noGrp="1"/>
          </p:cNvSpPr>
          <p:nvPr>
            <p:ph sz="quarter" idx="23" hasCustomPrompt="1"/>
          </p:nvPr>
        </p:nvSpPr>
        <p:spPr>
          <a:xfrm>
            <a:off x="6338078" y="959708"/>
            <a:ext cx="5577840" cy="5362886"/>
          </a:xfrm>
        </p:spPr>
        <p:txBody>
          <a:bodyPr/>
          <a:lstStyle>
            <a:lvl1pPr>
              <a:spcBef>
                <a:spcPts val="200"/>
              </a:spcBef>
              <a:spcAft>
                <a:spcPts val="200"/>
              </a:spcAft>
              <a:defRPr sz="2400"/>
            </a:lvl1pPr>
            <a:lvl2pPr marL="457200" indent="-230188">
              <a:spcBef>
                <a:spcPts val="200"/>
              </a:spcBef>
              <a:spcAft>
                <a:spcPts val="200"/>
              </a:spcAft>
              <a:buFont typeface="Wingdings" panose="05000000000000000000" pitchFamily="2" charset="2"/>
              <a:buChar char="§"/>
              <a:defRPr sz="2200"/>
            </a:lvl2pPr>
            <a:lvl3pPr marL="685800" indent="-230188">
              <a:spcBef>
                <a:spcPts val="200"/>
              </a:spcBef>
              <a:spcAft>
                <a:spcPts val="200"/>
              </a:spcAft>
              <a:buFont typeface="Arial" panose="020B0604020202020204" pitchFamily="34" charset="0"/>
              <a:buChar char="•"/>
              <a:defRPr/>
            </a:lvl3pPr>
            <a:lvl4pPr marL="914400" indent="-230188">
              <a:spcBef>
                <a:spcPts val="200"/>
              </a:spcBef>
              <a:spcAft>
                <a:spcPts val="200"/>
              </a:spcAft>
              <a:buFont typeface="Arial" panose="020B0604020202020204" pitchFamily="34" charset="0"/>
              <a:buChar char="•"/>
              <a:defRPr/>
            </a:lvl4pPr>
            <a:lvl5pPr marL="1143000" indent="-230188">
              <a:spcBef>
                <a:spcPts val="200"/>
              </a:spcBef>
              <a:spcAft>
                <a:spcPts val="200"/>
              </a:spcAft>
              <a:buFont typeface="Arial" panose="020B0604020202020204" pitchFamily="34" charset="0"/>
              <a:buChar cha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Placeholder 1">
            <a:extLst>
              <a:ext uri="{FF2B5EF4-FFF2-40B4-BE49-F238E27FC236}">
                <a16:creationId xmlns:a16="http://schemas.microsoft.com/office/drawing/2014/main" id="{2C536D78-BF3D-29C8-F0B1-539AC6E9D547}"/>
              </a:ext>
            </a:extLst>
          </p:cNvPr>
          <p:cNvSpPr>
            <a:spLocks noGrp="1"/>
          </p:cNvSpPr>
          <p:nvPr>
            <p:ph sz="quarter" idx="24" hasCustomPrompt="1"/>
          </p:nvPr>
        </p:nvSpPr>
        <p:spPr>
          <a:xfrm>
            <a:off x="365760" y="959708"/>
            <a:ext cx="5577840" cy="5362886"/>
          </a:xfrm>
        </p:spPr>
        <p:txBody>
          <a:bodyPr/>
          <a:lstStyle>
            <a:lvl1pPr>
              <a:spcBef>
                <a:spcPts val="200"/>
              </a:spcBef>
              <a:spcAft>
                <a:spcPts val="200"/>
              </a:spcAft>
              <a:defRPr sz="2400"/>
            </a:lvl1pPr>
            <a:lvl2pPr marL="457200" indent="-230188">
              <a:spcBef>
                <a:spcPts val="200"/>
              </a:spcBef>
              <a:spcAft>
                <a:spcPts val="200"/>
              </a:spcAft>
              <a:buFont typeface="Wingdings" panose="05000000000000000000" pitchFamily="2" charset="2"/>
              <a:buChar char="§"/>
              <a:defRPr sz="2200"/>
            </a:lvl2pPr>
            <a:lvl3pPr marL="685800" indent="-230188">
              <a:spcBef>
                <a:spcPts val="200"/>
              </a:spcBef>
              <a:spcAft>
                <a:spcPts val="200"/>
              </a:spcAft>
              <a:buFont typeface="Arial" panose="020B0604020202020204" pitchFamily="34" charset="0"/>
              <a:buChar char="•"/>
              <a:defRPr/>
            </a:lvl3pPr>
            <a:lvl4pPr marL="914400" indent="-230188">
              <a:spcBef>
                <a:spcPts val="200"/>
              </a:spcBef>
              <a:spcAft>
                <a:spcPts val="200"/>
              </a:spcAft>
              <a:buFont typeface="Arial" panose="020B0604020202020204" pitchFamily="34" charset="0"/>
              <a:buChar char="•"/>
              <a:defRPr/>
            </a:lvl4pPr>
            <a:lvl5pPr marL="1143000" indent="-230188">
              <a:spcBef>
                <a:spcPts val="200"/>
              </a:spcBef>
              <a:spcAft>
                <a:spcPts val="200"/>
              </a:spcAft>
              <a:buFont typeface="Arial" panose="020B0604020202020204" pitchFamily="34" charset="0"/>
              <a:buChar cha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Slide Number Placeholder 2">
            <a:extLst>
              <a:ext uri="{FF2B5EF4-FFF2-40B4-BE49-F238E27FC236}">
                <a16:creationId xmlns:a16="http://schemas.microsoft.com/office/drawing/2014/main" id="{4DAE2B55-339A-E280-A16A-5C2EE36C31CC}"/>
              </a:ext>
            </a:extLst>
          </p:cNvPr>
          <p:cNvSpPr>
            <a:spLocks noGrp="1"/>
          </p:cNvSpPr>
          <p:nvPr>
            <p:ph type="sldNum" sz="quarter" idx="26"/>
          </p:nvPr>
        </p:nvSpPr>
        <p:spPr/>
        <p:txBody>
          <a:bodyPr/>
          <a:lstStyle/>
          <a:p>
            <a:fld id="{930176A1-BCF0-4712-97A6-6B495F55390B}" type="slidenum">
              <a:rPr lang="en-US" smtClean="0"/>
              <a:pPr/>
              <a:t>‹#›</a:t>
            </a:fld>
            <a:endParaRPr lang="en-US"/>
          </a:p>
        </p:txBody>
      </p:sp>
      <p:sp>
        <p:nvSpPr>
          <p:cNvPr id="5" name="Footer Placeholder 4">
            <a:extLst>
              <a:ext uri="{FF2B5EF4-FFF2-40B4-BE49-F238E27FC236}">
                <a16:creationId xmlns:a16="http://schemas.microsoft.com/office/drawing/2014/main" id="{CB2A304B-695A-BC43-E239-64AAD99AABD1}"/>
              </a:ext>
            </a:extLst>
          </p:cNvPr>
          <p:cNvSpPr>
            <a:spLocks noGrp="1"/>
          </p:cNvSpPr>
          <p:nvPr>
            <p:ph type="ftr" sz="quarter" idx="27"/>
          </p:nvPr>
        </p:nvSpPr>
        <p:spPr/>
        <p:txBody>
          <a:bodyPr/>
          <a:lstStyle/>
          <a:p>
            <a:pPr>
              <a:tabLst>
                <a:tab pos="57150" algn="l"/>
              </a:tabLst>
            </a:pPr>
            <a:r>
              <a:rPr lang="en-US"/>
              <a:t>NHẬP MÔN MẠNG MÁY TÍNH	      © Trường Đại Học Công Nghệ Thông Tin – Đại Học Quốc Gia TP. Hồ Chí Minh</a:t>
            </a:r>
          </a:p>
        </p:txBody>
      </p:sp>
    </p:spTree>
    <p:custDataLst>
      <p:tags r:id="rId1"/>
    </p:custDataLst>
    <p:extLst>
      <p:ext uri="{BB962C8B-B14F-4D97-AF65-F5344CB8AC3E}">
        <p14:creationId xmlns:p14="http://schemas.microsoft.com/office/powerpoint/2010/main" val="418531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lecturer info">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723606" y="143003"/>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576759" y="6622025"/>
            <a:ext cx="4475922" cy="164294"/>
          </a:xfrm>
        </p:spPr>
        <p:txBody>
          <a:bodyPr/>
          <a:lstStyle>
            <a:lvl1pPr marL="0" algn="l" defTabSz="914400" rtl="0" eaLnBrk="1" latinLnBrk="0" hangingPunct="1">
              <a:defRPr lang="vi-VN" sz="9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34" name="Group 33">
            <a:extLst>
              <a:ext uri="{FF2B5EF4-FFF2-40B4-BE49-F238E27FC236}">
                <a16:creationId xmlns:a16="http://schemas.microsoft.com/office/drawing/2014/main" id="{AF7094EB-B733-82D9-0C1A-47F50ED8DF48}"/>
              </a:ext>
            </a:extLst>
          </p:cNvPr>
          <p:cNvGrpSpPr/>
          <p:nvPr userDrawn="1"/>
        </p:nvGrpSpPr>
        <p:grpSpPr>
          <a:xfrm>
            <a:off x="-7335" y="4781339"/>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354135" y="4154717"/>
            <a:ext cx="1426994" cy="341632"/>
          </a:xfrm>
          <a:prstGeom prst="rect">
            <a:avLst/>
          </a:prstGeom>
          <a:effectLst>
            <a:innerShdw blurRad="114300">
              <a:srgbClr val="00F7FF"/>
            </a:innerShdw>
          </a:effectLst>
        </p:spPr>
        <p:txBody>
          <a:bodyPr wrap="none" anchor="ctr">
            <a:spAutoFit/>
          </a:bodyPr>
          <a:lstStyle>
            <a:lvl1pPr marL="0" indent="0" algn="r">
              <a:buNone/>
              <a:defRPr lang="en-VN" sz="1800" b="1" kern="1200" spc="100" dirty="0">
                <a:solidFill>
                  <a:srgbClr val="00E8FF"/>
                </a:solidFill>
                <a:effectLst>
                  <a:innerShdw blurRad="114300">
                    <a:srgbClr val="0072FF"/>
                  </a:innerShdw>
                </a:effectLst>
                <a:latin typeface="Roboto Condensed" panose="02000000000000000000" pitchFamily="2" charset="0"/>
                <a:ea typeface="Roboto Condensed"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GIẢNG VIÊN</a:t>
            </a:r>
            <a:endParaRPr lang="en-VN" dirty="0"/>
          </a:p>
        </p:txBody>
      </p:sp>
      <p:sp>
        <p:nvSpPr>
          <p:cNvPr id="10" name="Rectangle 9">
            <a:extLst>
              <a:ext uri="{FF2B5EF4-FFF2-40B4-BE49-F238E27FC236}">
                <a16:creationId xmlns:a16="http://schemas.microsoft.com/office/drawing/2014/main" id="{9504E279-E133-3AAB-FA49-DB86B53134F6}"/>
              </a:ext>
            </a:extLst>
          </p:cNvPr>
          <p:cNvSpPr/>
          <p:nvPr userDrawn="1"/>
        </p:nvSpPr>
        <p:spPr>
          <a:xfrm>
            <a:off x="1415077" y="4488954"/>
            <a:ext cx="4600278" cy="1431392"/>
          </a:xfrm>
          <a:prstGeom prst="rect">
            <a:avLst/>
          </a:prstGeom>
          <a:solidFill>
            <a:srgbClr val="F2F2F2"/>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CD5DF290-BB09-CD5D-D16C-F337A2AE1710}"/>
              </a:ext>
            </a:extLst>
          </p:cNvPr>
          <p:cNvSpPr>
            <a:spLocks noChangeAspect="1"/>
          </p:cNvSpPr>
          <p:nvPr userDrawn="1"/>
        </p:nvSpPr>
        <p:spPr>
          <a:xfrm>
            <a:off x="450859" y="3891025"/>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345163" y="3883641"/>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11" name="Text Placeholder 21">
            <a:extLst>
              <a:ext uri="{FF2B5EF4-FFF2-40B4-BE49-F238E27FC236}">
                <a16:creationId xmlns:a16="http://schemas.microsoft.com/office/drawing/2014/main" id="{8FC99A9A-BDCC-FE11-CD80-68DF1F312E53}"/>
              </a:ext>
            </a:extLst>
          </p:cNvPr>
          <p:cNvSpPr>
            <a:spLocks noGrp="1"/>
          </p:cNvSpPr>
          <p:nvPr>
            <p:ph type="body" sz="quarter" idx="22" hasCustomPrompt="1"/>
          </p:nvPr>
        </p:nvSpPr>
        <p:spPr>
          <a:xfrm>
            <a:off x="2540318" y="4592592"/>
            <a:ext cx="3451860" cy="506136"/>
          </a:xfrm>
          <a:prstGeom prst="roundRect">
            <a:avLst>
              <a:gd name="adj" fmla="val 2631"/>
            </a:avLst>
          </a:prstGeom>
          <a:noFill/>
          <a:ln w="19050" cap="rnd">
            <a:noFill/>
          </a:ln>
        </p:spPr>
        <p:txBody>
          <a:bodyPr wrap="none" lIns="0" tIns="0" rIns="0" bIns="0" anchor="ctr">
            <a:normAutofit/>
          </a:bodyPr>
          <a:lstStyle>
            <a:lvl1pPr marL="55563" indent="0">
              <a:buNone/>
              <a:tabLst/>
              <a:defRPr sz="2000" b="1" i="0">
                <a:solidFill>
                  <a:schemeClr val="accent6"/>
                </a:solidFill>
                <a:latin typeface="Roboto Condensed" panose="02000000000000000000" pitchFamily="2" charset="0"/>
                <a:ea typeface="Roboto Condensed" panose="02000000000000000000" pitchFamily="2" charset="0"/>
                <a:cs typeface="Arial" panose="020B0604020202020204" pitchFamily="34" charset="0"/>
              </a:defRPr>
            </a:lvl1pPr>
          </a:lstStyle>
          <a:p>
            <a:pPr lvl="0"/>
            <a:r>
              <a:rPr lang="en-US"/>
              <a:t>HỌ VÀ TÊN</a:t>
            </a:r>
          </a:p>
        </p:txBody>
      </p:sp>
      <p:sp>
        <p:nvSpPr>
          <p:cNvPr id="12" name="Text Placeholder 21">
            <a:extLst>
              <a:ext uri="{FF2B5EF4-FFF2-40B4-BE49-F238E27FC236}">
                <a16:creationId xmlns:a16="http://schemas.microsoft.com/office/drawing/2014/main" id="{F3EAFDC7-72EA-F4E0-68F5-DDC0FF2B2821}"/>
              </a:ext>
            </a:extLst>
          </p:cNvPr>
          <p:cNvSpPr>
            <a:spLocks noGrp="1"/>
          </p:cNvSpPr>
          <p:nvPr>
            <p:ph type="body" sz="quarter" idx="23" hasCustomPrompt="1"/>
          </p:nvPr>
        </p:nvSpPr>
        <p:spPr>
          <a:xfrm>
            <a:off x="2540318" y="5130973"/>
            <a:ext cx="3451860" cy="706965"/>
          </a:xfrm>
          <a:prstGeom prst="roundRect">
            <a:avLst>
              <a:gd name="adj" fmla="val 2631"/>
            </a:avLst>
          </a:prstGeom>
          <a:noFill/>
          <a:ln w="19050" cap="rnd">
            <a:noFill/>
          </a:ln>
        </p:spPr>
        <p:txBody>
          <a:bodyPr lIns="0" tIns="0" rIns="0" bIns="0" anchor="t" anchorCtr="0">
            <a:normAutofit/>
          </a:bodyPr>
          <a:lstStyle>
            <a:lvl1pPr marL="55563" indent="0">
              <a:buNone/>
              <a:tabLst/>
              <a:defRPr sz="1600" b="0" i="0">
                <a:solidFill>
                  <a:schemeClr val="bg2">
                    <a:lumMod val="25000"/>
                  </a:schemeClr>
                </a:solidFill>
                <a:latin typeface="+mn-lt"/>
                <a:ea typeface="Roboto Condensed" panose="02000000000000000000" pitchFamily="2" charset="0"/>
                <a:cs typeface="Arial" panose="020B0604020202020204" pitchFamily="34" charset="0"/>
              </a:defRPr>
            </a:lvl1pPr>
          </a:lstStyle>
          <a:p>
            <a:pPr lvl="0"/>
            <a:r>
              <a:rPr lang="en-US"/>
              <a:t>Email,…: </a:t>
            </a:r>
          </a:p>
        </p:txBody>
      </p:sp>
      <p:sp>
        <p:nvSpPr>
          <p:cNvPr id="14" name="Text Placeholder 13">
            <a:extLst>
              <a:ext uri="{FF2B5EF4-FFF2-40B4-BE49-F238E27FC236}">
                <a16:creationId xmlns:a16="http://schemas.microsoft.com/office/drawing/2014/main" id="{DC65BC7D-55FC-CA9B-2CF2-94E095C3C9FE}"/>
              </a:ext>
            </a:extLst>
          </p:cNvPr>
          <p:cNvSpPr>
            <a:spLocks noGrp="1"/>
          </p:cNvSpPr>
          <p:nvPr>
            <p:ph type="body" sz="quarter" idx="24" hasCustomPrompt="1"/>
          </p:nvPr>
        </p:nvSpPr>
        <p:spPr>
          <a:xfrm>
            <a:off x="861886" y="782070"/>
            <a:ext cx="10534086" cy="1236728"/>
          </a:xfrm>
          <a:prstGeom prst="rect">
            <a:avLst/>
          </a:prstGeom>
        </p:spPr>
        <p:txBody>
          <a:bodyPr anchor="b" anchorCtr="0">
            <a:noAutofit/>
          </a:bodyPr>
          <a:lstStyle>
            <a:lvl1pPr marL="0" indent="0" algn="ctr">
              <a:buNone/>
              <a:defRPr sz="4000" b="1">
                <a:solidFill>
                  <a:schemeClr val="bg1"/>
                </a:solidFill>
                <a:latin typeface="Roboto Condensed" panose="02000000000000000000" pitchFamily="2" charset="0"/>
                <a:ea typeface="Roboto Condensed" panose="02000000000000000000" pitchFamily="2" charset="0"/>
              </a:defRPr>
            </a:lvl1pPr>
          </a:lstStyle>
          <a:p>
            <a:pPr lvl="0"/>
            <a:r>
              <a:rPr lang="en-US"/>
              <a:t>TIÊU ĐỀ / TÊN CHƯƠNG</a:t>
            </a:r>
          </a:p>
        </p:txBody>
      </p:sp>
      <p:cxnSp>
        <p:nvCxnSpPr>
          <p:cNvPr id="15" name="TrainingLine">
            <a:extLst>
              <a:ext uri="{FF2B5EF4-FFF2-40B4-BE49-F238E27FC236}">
                <a16:creationId xmlns:a16="http://schemas.microsoft.com/office/drawing/2014/main" id="{32C64B17-9CFB-9D6E-724E-0473C95C005F}"/>
              </a:ext>
              <a:ext uri="{C183D7F6-B498-43B3-948B-1728B52AA6E4}">
                <adec:decorative xmlns:adec="http://schemas.microsoft.com/office/drawing/2017/decorative" val="1"/>
              </a:ext>
            </a:extLst>
          </p:cNvPr>
          <p:cNvCxnSpPr>
            <a:cxnSpLocks/>
          </p:cNvCxnSpPr>
          <p:nvPr userDrawn="1"/>
        </p:nvCxnSpPr>
        <p:spPr>
          <a:xfrm>
            <a:off x="3874960" y="2149960"/>
            <a:ext cx="4634354" cy="0"/>
          </a:xfrm>
          <a:prstGeom prst="line">
            <a:avLst/>
          </a:prstGeom>
          <a:ln/>
        </p:spPr>
        <p:style>
          <a:lnRef idx="1">
            <a:schemeClr val="accent3"/>
          </a:lnRef>
          <a:fillRef idx="0">
            <a:schemeClr val="accent3"/>
          </a:fillRef>
          <a:effectRef idx="0">
            <a:schemeClr val="accent3"/>
          </a:effectRef>
          <a:fontRef idx="minor">
            <a:schemeClr val="tx1"/>
          </a:fontRef>
        </p:style>
      </p:cxnSp>
      <p:sp>
        <p:nvSpPr>
          <p:cNvPr id="16" name="Text Placeholder 13">
            <a:extLst>
              <a:ext uri="{FF2B5EF4-FFF2-40B4-BE49-F238E27FC236}">
                <a16:creationId xmlns:a16="http://schemas.microsoft.com/office/drawing/2014/main" id="{6CC8713E-A021-CAF3-D91C-AAF690F3C0AA}"/>
              </a:ext>
            </a:extLst>
          </p:cNvPr>
          <p:cNvSpPr>
            <a:spLocks noGrp="1"/>
          </p:cNvSpPr>
          <p:nvPr>
            <p:ph type="body" sz="quarter" idx="25" hasCustomPrompt="1"/>
          </p:nvPr>
        </p:nvSpPr>
        <p:spPr>
          <a:xfrm>
            <a:off x="877916" y="2298292"/>
            <a:ext cx="10534085" cy="1014328"/>
          </a:xfrm>
          <a:prstGeom prst="rect">
            <a:avLst/>
          </a:prstGeom>
        </p:spPr>
        <p:txBody>
          <a:bodyPr>
            <a:noAutofit/>
          </a:bodyPr>
          <a:lstStyle>
            <a:lvl1pPr marL="0" indent="0" algn="ctr">
              <a:buNone/>
              <a:defRPr sz="2800" b="0">
                <a:solidFill>
                  <a:schemeClr val="bg2"/>
                </a:solidFill>
                <a:latin typeface="+mn-lt"/>
                <a:ea typeface="Roboto Condensed" panose="02000000000000000000" pitchFamily="2" charset="0"/>
                <a:cs typeface="Arial" panose="020B0604020202020204" pitchFamily="34" charset="0"/>
              </a:defRPr>
            </a:lvl1pPr>
          </a:lstStyle>
          <a:p>
            <a:pPr lvl="0"/>
            <a:r>
              <a:rPr lang="en-US"/>
              <a:t>TIÊU ĐỀ PHỤ / TÊN MÔN HỌC</a:t>
            </a:r>
          </a:p>
        </p:txBody>
      </p:sp>
      <p:sp>
        <p:nvSpPr>
          <p:cNvPr id="28" name="Oval 27">
            <a:extLst>
              <a:ext uri="{FF2B5EF4-FFF2-40B4-BE49-F238E27FC236}">
                <a16:creationId xmlns:a16="http://schemas.microsoft.com/office/drawing/2014/main" id="{29A1A3EA-7648-B215-441F-89B1DDAD99A4}"/>
              </a:ext>
            </a:extLst>
          </p:cNvPr>
          <p:cNvSpPr/>
          <p:nvPr userDrawn="1"/>
        </p:nvSpPr>
        <p:spPr>
          <a:xfrm>
            <a:off x="92963" y="6502749"/>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0" name="Slide Number">
            <a:extLst>
              <a:ext uri="{FF2B5EF4-FFF2-40B4-BE49-F238E27FC236}">
                <a16:creationId xmlns:a16="http://schemas.microsoft.com/office/drawing/2014/main" id="{557252AF-0F15-5F0F-5F60-C9C9220065F7}"/>
              </a:ext>
            </a:extLst>
          </p:cNvPr>
          <p:cNvSpPr>
            <a:spLocks noGrp="1"/>
          </p:cNvSpPr>
          <p:nvPr>
            <p:ph type="sldNum" sz="quarter" idx="12"/>
          </p:nvPr>
        </p:nvSpPr>
        <p:spPr>
          <a:xfrm>
            <a:off x="-252644" y="6474262"/>
            <a:ext cx="974118" cy="323450"/>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33" name="TextBox 32">
            <a:extLst>
              <a:ext uri="{FF2B5EF4-FFF2-40B4-BE49-F238E27FC236}">
                <a16:creationId xmlns:a16="http://schemas.microsoft.com/office/drawing/2014/main" id="{1C65A41E-05CE-BDCD-2925-664A13805377}"/>
              </a:ext>
            </a:extLst>
          </p:cNvPr>
          <p:cNvSpPr txBox="1"/>
          <p:nvPr userDrawn="1"/>
        </p:nvSpPr>
        <p:spPr>
          <a:xfrm>
            <a:off x="1212413" y="111844"/>
            <a:ext cx="3054041" cy="477054"/>
          </a:xfrm>
          <a:prstGeom prst="rect">
            <a:avLst/>
          </a:prstGeom>
          <a:noFill/>
        </p:spPr>
        <p:txBody>
          <a:bodyPr wrap="none" rtlCol="0" anchor="ctr">
            <a:spAutoFit/>
          </a:bodyPr>
          <a:lstStyle/>
          <a:p>
            <a:r>
              <a:rPr lang="en-VN" sz="1200" dirty="0">
                <a:solidFill>
                  <a:schemeClr val="bg1"/>
                </a:solidFill>
                <a:latin typeface="Roboto Condensed" panose="02000000000000000000" pitchFamily="2" charset="0"/>
                <a:ea typeface="Roboto Condensed" panose="02000000000000000000" pitchFamily="2" charset="0"/>
                <a:cs typeface="Arial" panose="020B0604020202020204" pitchFamily="34" charset="0"/>
              </a:rPr>
              <a:t>ĐẠI HỌC QUỐC </a:t>
            </a:r>
            <a:r>
              <a:rPr lang="en-VN" sz="1200">
                <a:solidFill>
                  <a:schemeClr val="bg1"/>
                </a:solidFill>
                <a:latin typeface="Roboto Condensed" panose="02000000000000000000" pitchFamily="2" charset="0"/>
                <a:ea typeface="Roboto Condensed" panose="02000000000000000000" pitchFamily="2" charset="0"/>
                <a:cs typeface="Arial" panose="020B0604020202020204" pitchFamily="34" charset="0"/>
              </a:rPr>
              <a:t>GIA T</a:t>
            </a:r>
            <a:r>
              <a:rPr lang="en-US" sz="1200">
                <a:solidFill>
                  <a:schemeClr val="bg1"/>
                </a:solidFill>
                <a:latin typeface="Roboto Condensed" panose="02000000000000000000" pitchFamily="2" charset="0"/>
                <a:ea typeface="Roboto Condensed" panose="02000000000000000000" pitchFamily="2" charset="0"/>
                <a:cs typeface="Arial" panose="020B0604020202020204" pitchFamily="34" charset="0"/>
              </a:rPr>
              <a:t>HÀNH PHỐ</a:t>
            </a:r>
            <a:r>
              <a:rPr lang="en-VN" sz="1200">
                <a:solidFill>
                  <a:schemeClr val="bg1"/>
                </a:solidFill>
                <a:latin typeface="Roboto Condensed" panose="02000000000000000000" pitchFamily="2" charset="0"/>
                <a:ea typeface="Roboto Condensed" panose="02000000000000000000" pitchFamily="2" charset="0"/>
                <a:cs typeface="Arial" panose="020B0604020202020204" pitchFamily="34" charset="0"/>
              </a:rPr>
              <a:t> </a:t>
            </a:r>
            <a:r>
              <a:rPr lang="en-VN" sz="1200" dirty="0">
                <a:solidFill>
                  <a:schemeClr val="bg1"/>
                </a:solidFill>
                <a:latin typeface="Roboto Condensed" panose="02000000000000000000" pitchFamily="2" charset="0"/>
                <a:ea typeface="Roboto Condensed" panose="02000000000000000000" pitchFamily="2" charset="0"/>
                <a:cs typeface="Arial" panose="020B0604020202020204" pitchFamily="34" charset="0"/>
              </a:rPr>
              <a:t>HỒ CHÍ MINH</a:t>
            </a:r>
          </a:p>
          <a:p>
            <a:r>
              <a:rPr lang="en-VN" sz="1280" b="1" dirty="0">
                <a:solidFill>
                  <a:schemeClr val="bg1"/>
                </a:solidFill>
                <a:latin typeface="Roboto Condensed" panose="02000000000000000000" pitchFamily="2" charset="0"/>
                <a:ea typeface="Roboto Condensed" panose="02000000000000000000" pitchFamily="2" charset="0"/>
                <a:cs typeface="Arial" panose="020B0604020202020204" pitchFamily="34" charset="0"/>
              </a:rPr>
              <a:t>TRƯỜNG ĐẠI HỌC CÔNG NGHỆ THÔNG TIN</a:t>
            </a:r>
          </a:p>
        </p:txBody>
      </p:sp>
    </p:spTree>
    <p:extLst>
      <p:ext uri="{BB962C8B-B14F-4D97-AF65-F5344CB8AC3E}">
        <p14:creationId xmlns:p14="http://schemas.microsoft.com/office/powerpoint/2010/main" val="159585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29" y="2095027"/>
            <a:ext cx="9941071" cy="884656"/>
          </a:xfrm>
          <a:prstGeom prst="rect">
            <a:avLst/>
          </a:prstGeom>
        </p:spPr>
        <p:txBody>
          <a:bodyPr anchor="ctr">
            <a:normAutofit/>
          </a:bodyPr>
          <a:lstStyle>
            <a:lvl1pPr marL="0" indent="0" algn="l" defTabSz="914400" rtl="0" eaLnBrk="1" latinLnBrk="0" hangingPunct="1">
              <a:buNone/>
              <a:defRPr lang="en-VN" sz="5000" b="1" kern="1200" spc="100" dirty="0">
                <a:solidFill>
                  <a:srgbClr val="00F7FF"/>
                </a:solidFill>
                <a:effectLst>
                  <a:innerShdw blurRad="114300">
                    <a:srgbClr val="0072FF"/>
                  </a:innerShdw>
                </a:effectLst>
                <a:latin typeface="+mj-lt"/>
                <a:ea typeface="Roboto Condensed" panose="02000000000000000000" pitchFamily="2" charset="0"/>
                <a:cs typeface="Arial" panose="020B0604020202020204" pitchFamily="34" charset="0"/>
              </a:defRPr>
            </a:lvl1pPr>
          </a:lstStyle>
          <a:p>
            <a:pPr lvl="0"/>
            <a:r>
              <a:rPr lang="en-US"/>
              <a:t>TIÊU ĐỀ / TÊN MỤC</a:t>
            </a:r>
            <a:endParaRPr lang="en-VN" dirty="0"/>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9941070" cy="695175"/>
          </a:xfrm>
          <a:prstGeom prst="rect">
            <a:avLst/>
          </a:prstGeom>
        </p:spPr>
        <p:txBody>
          <a:bodyPr anchor="ctr">
            <a:normAutofit/>
          </a:bodyPr>
          <a:lstStyle>
            <a:lvl1pPr marL="0" indent="0" algn="l" defTabSz="914400" rtl="0" eaLnBrk="1" latinLnBrk="0" hangingPunct="1">
              <a:buNone/>
              <a:defRPr lang="en-VN" sz="2800" b="0" kern="1200" spc="100" dirty="0">
                <a:solidFill>
                  <a:schemeClr val="bg1"/>
                </a:solidFill>
                <a:latin typeface="Arial" panose="020B0604020202020204" pitchFamily="34" charset="0"/>
                <a:ea typeface="+mn-ea"/>
                <a:cs typeface="Arial" panose="020B0604020202020204" pitchFamily="34" charset="0"/>
              </a:defRPr>
            </a:lvl1pPr>
          </a:lstStyle>
          <a:p>
            <a:pPr lvl="0"/>
            <a:r>
              <a:rPr lang="en-US"/>
              <a:t>TIÊU ĐỀ PHỤ (nếu có)</a:t>
            </a:r>
            <a:endParaRPr lang="en-VN" dirty="0"/>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a:prstGeom prst="rect">
            <a:avLst/>
          </a:prstGeo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mn-lt"/>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914901" y="5552750"/>
            <a:ext cx="2521280" cy="1249744"/>
          </a:xfrm>
          <a:prstGeom prst="rect">
            <a:avLst/>
          </a:prstGeom>
        </p:spPr>
        <p:txBody>
          <a:bodyPr>
            <a:normAutofit/>
          </a:bodyPr>
          <a:lstStyle>
            <a:lvl1pPr marL="0" indent="0" algn="r" defTabSz="914400" rtl="0" eaLnBrk="1" latinLnBrk="0" hangingPunct="1">
              <a:buNone/>
              <a:defRPr lang="en-VN" sz="10000" b="1" kern="1200" spc="100" dirty="0">
                <a:solidFill>
                  <a:srgbClr val="00F7FF"/>
                </a:solidFill>
                <a:effectLst>
                  <a:innerShdw blurRad="114300">
                    <a:srgbClr val="0072FF"/>
                  </a:innerShdw>
                </a:effectLst>
                <a:latin typeface="+mj-lt"/>
                <a:ea typeface="+mn-ea"/>
                <a:cs typeface="Arial" panose="020B0604020202020204" pitchFamily="34" charset="0"/>
              </a:defRPr>
            </a:lvl1pPr>
          </a:lstStyle>
          <a:p>
            <a:pPr lvl="0"/>
            <a:r>
              <a:rPr lang="en-VN"/>
              <a:t>0</a:t>
            </a:r>
            <a:r>
              <a:rPr lang="en-US"/>
              <a:t>X</a:t>
            </a:r>
            <a:r>
              <a:rPr lang="en-VN"/>
              <a:t>.</a:t>
            </a:r>
            <a:endParaRPr lang="en-VN" dirty="0"/>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755819" y="6569893"/>
            <a:ext cx="4475922" cy="239828"/>
          </a:xfrm>
        </p:spPr>
        <p:txBody>
          <a:bodyPr/>
          <a:lstStyle>
            <a:lvl1pPr marL="0" algn="l" defTabSz="914400" rtl="0" eaLnBrk="1" latinLnBrk="0" hangingPunct="1">
              <a:defRPr lang="vi-VN" sz="9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1AA7010-A78E-2DCB-8D89-28F704E05138}"/>
              </a:ext>
            </a:extLst>
          </p:cNvPr>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B96A6D30-76D9-ADFA-439D-D8ACD753FA68}"/>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54932-7153-1124-6FAB-6B0BCE7F15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11FFE3-7A74-DE46-A817-485EEBD35CE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37189745-CA80-BAF4-D0A4-5251C5A38265}"/>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4A45EE-E6B0-E916-950B-83B5D9C719DA}"/>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5BCF47-41EA-DC9C-B39C-19996485644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1" name="Oval 10">
            <a:extLst>
              <a:ext uri="{FF2B5EF4-FFF2-40B4-BE49-F238E27FC236}">
                <a16:creationId xmlns:a16="http://schemas.microsoft.com/office/drawing/2014/main" id="{D6F39C75-EACA-B3B9-2A1C-BBCC2F3A54A1}"/>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12" name="Slide Number">
            <a:extLst>
              <a:ext uri="{FF2B5EF4-FFF2-40B4-BE49-F238E27FC236}">
                <a16:creationId xmlns:a16="http://schemas.microsoft.com/office/drawing/2014/main" id="{1B19FA78-0F0E-7E96-C263-1BD2B8E3E6C9}"/>
              </a:ext>
            </a:extLst>
          </p:cNvPr>
          <p:cNvSpPr>
            <a:spLocks noGrp="1"/>
          </p:cNvSpPr>
          <p:nvPr>
            <p:ph type="sldNum" sz="quarter" idx="12"/>
          </p:nvPr>
        </p:nvSpPr>
        <p:spPr>
          <a:xfrm>
            <a:off x="-252644" y="6511048"/>
            <a:ext cx="974118" cy="326855"/>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Tree>
    <p:extLst>
      <p:ext uri="{BB962C8B-B14F-4D97-AF65-F5344CB8AC3E}">
        <p14:creationId xmlns:p14="http://schemas.microsoft.com/office/powerpoint/2010/main" val="175591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Left-bottom lines">
            <a:extLst>
              <a:ext uri="{FF2B5EF4-FFF2-40B4-BE49-F238E27FC236}">
                <a16:creationId xmlns:a16="http://schemas.microsoft.com/office/drawing/2014/main" id="{7686288E-7104-5D70-BEE0-35C308EBDA6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8" name="UIT Logo-2">
            <a:extLst>
              <a:ext uri="{FF2B5EF4-FFF2-40B4-BE49-F238E27FC236}">
                <a16:creationId xmlns:a16="http://schemas.microsoft.com/office/drawing/2014/main" id="{1ABD6798-E834-079A-9087-6CCE6DC47A1C}"/>
              </a:ext>
            </a:extLst>
          </p:cNvPr>
          <p:cNvSpPr/>
          <p:nvPr userDrawn="1"/>
        </p:nvSpPr>
        <p:spPr>
          <a:xfrm>
            <a:off x="11589537" y="17904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21" name="Right-bottom lines">
            <a:extLst>
              <a:ext uri="{FF2B5EF4-FFF2-40B4-BE49-F238E27FC236}">
                <a16:creationId xmlns:a16="http://schemas.microsoft.com/office/drawing/2014/main" id="{D3059818-F2F3-5F00-003B-4650C290CEFC}"/>
              </a:ext>
            </a:extLst>
          </p:cNvPr>
          <p:cNvGrpSpPr/>
          <p:nvPr userDrawn="1"/>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5" name="Footer">
            <a:extLst>
              <a:ext uri="{FF2B5EF4-FFF2-40B4-BE49-F238E27FC236}">
                <a16:creationId xmlns:a16="http://schemas.microsoft.com/office/drawing/2014/main" id="{A269E902-5084-53A0-D082-6066977D82D2}"/>
              </a:ext>
            </a:extLst>
          </p:cNvPr>
          <p:cNvSpPr>
            <a:spLocks noGrp="1"/>
          </p:cNvSpPr>
          <p:nvPr>
            <p:ph type="ftr" sz="quarter" idx="11"/>
          </p:nvPr>
        </p:nvSpPr>
        <p:spPr>
          <a:xfrm>
            <a:off x="772404" y="6570391"/>
            <a:ext cx="4311788" cy="263110"/>
          </a:xfrm>
        </p:spPr>
        <p:txBody>
          <a:bodyPr/>
          <a:lstStyle>
            <a:lvl1pPr marL="0" algn="l" defTabSz="914400" rtl="0" eaLnBrk="1" latinLnBrk="0" hangingPunct="1">
              <a:defRPr lang="en-VN" sz="900" kern="1200" dirty="0">
                <a:solidFill>
                  <a:schemeClr val="bg1">
                    <a:lumMod val="50000"/>
                  </a:schemeClr>
                </a:solidFill>
                <a:latin typeface="+mn-lt"/>
                <a:ea typeface="+mn-ea"/>
                <a:cs typeface="Arial" panose="020B0604020202020204" pitchFamily="34" charset="0"/>
              </a:defRPr>
            </a:lvl1pPr>
          </a:lstStyle>
          <a:p>
            <a:r>
              <a:rPr lang="vi-VN"/>
              <a:t>Thực hiện bởi Trường Đại học Công nghệ Thông tin, ĐHQG-HCM</a:t>
            </a:r>
          </a:p>
        </p:txBody>
      </p:sp>
      <p:sp>
        <p:nvSpPr>
          <p:cNvPr id="2" name="Title">
            <a:extLst>
              <a:ext uri="{FF2B5EF4-FFF2-40B4-BE49-F238E27FC236}">
                <a16:creationId xmlns:a16="http://schemas.microsoft.com/office/drawing/2014/main" id="{6B7BE735-40A7-63BD-ABCF-0C393CEC8682}"/>
              </a:ext>
            </a:extLst>
          </p:cNvPr>
          <p:cNvSpPr>
            <a:spLocks noGrp="1"/>
          </p:cNvSpPr>
          <p:nvPr>
            <p:ph type="title" hasCustomPrompt="1"/>
          </p:nvPr>
        </p:nvSpPr>
        <p:spPr>
          <a:xfrm>
            <a:off x="715617" y="175838"/>
            <a:ext cx="10638183" cy="467470"/>
          </a:xfrm>
        </p:spPr>
        <p:txBody>
          <a:bodyPr lIns="0">
            <a:noAutofit/>
          </a:bodyPr>
          <a:lstStyle>
            <a:lvl1pPr>
              <a:lnSpc>
                <a:spcPct val="120000"/>
              </a:lnSpc>
              <a:spcBef>
                <a:spcPts val="200"/>
              </a:spcBef>
              <a:spcAft>
                <a:spcPts val="200"/>
              </a:spcAft>
              <a:defRPr sz="3500" b="1">
                <a:solidFill>
                  <a:schemeClr val="accent6"/>
                </a:solidFill>
                <a:latin typeface="Roboto Condensed" panose="02000000000000000000" pitchFamily="2" charset="0"/>
                <a:ea typeface="Roboto Condensed" panose="02000000000000000000" pitchFamily="2" charset="0"/>
                <a:cs typeface="Arial" panose="020B0604020202020204" pitchFamily="34" charset="0"/>
              </a:defRPr>
            </a:lvl1pPr>
          </a:lstStyle>
          <a:p>
            <a:r>
              <a:rPr lang="en-US" dirty="0" err="1"/>
              <a:t>Nhập</a:t>
            </a:r>
            <a:r>
              <a:rPr lang="en-US" dirty="0"/>
              <a:t> </a:t>
            </a:r>
            <a:r>
              <a:rPr lang="en-US" err="1"/>
              <a:t>tiêu</a:t>
            </a:r>
            <a:r>
              <a:rPr lang="en-US"/>
              <a:t> đề</a:t>
            </a:r>
            <a:endParaRPr lang="en-VN" dirty="0"/>
          </a:p>
        </p:txBody>
      </p:sp>
      <p:sp>
        <p:nvSpPr>
          <p:cNvPr id="29" name="Oval 28">
            <a:extLst>
              <a:ext uri="{FF2B5EF4-FFF2-40B4-BE49-F238E27FC236}">
                <a16:creationId xmlns:a16="http://schemas.microsoft.com/office/drawing/2014/main" id="{C590060A-D06B-B351-6BC0-816301915863}"/>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3" name="Slide Number">
            <a:extLst>
              <a:ext uri="{FF2B5EF4-FFF2-40B4-BE49-F238E27FC236}">
                <a16:creationId xmlns:a16="http://schemas.microsoft.com/office/drawing/2014/main" id="{41B8663A-66EB-A467-4615-88CCD9F2CC11}"/>
              </a:ext>
            </a:extLst>
          </p:cNvPr>
          <p:cNvSpPr>
            <a:spLocks noGrp="1"/>
          </p:cNvSpPr>
          <p:nvPr>
            <p:ph type="sldNum" sz="quarter" idx="12"/>
          </p:nvPr>
        </p:nvSpPr>
        <p:spPr>
          <a:xfrm>
            <a:off x="-262169" y="6542941"/>
            <a:ext cx="974118" cy="294962"/>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36" name="Content Placeholder 35">
            <a:extLst>
              <a:ext uri="{FF2B5EF4-FFF2-40B4-BE49-F238E27FC236}">
                <a16:creationId xmlns:a16="http://schemas.microsoft.com/office/drawing/2014/main" id="{2E8A382A-17FC-E554-EE34-A60B9FBD85B5}"/>
              </a:ext>
            </a:extLst>
          </p:cNvPr>
          <p:cNvSpPr>
            <a:spLocks noGrp="1"/>
          </p:cNvSpPr>
          <p:nvPr>
            <p:ph sz="quarter" idx="22"/>
          </p:nvPr>
        </p:nvSpPr>
        <p:spPr>
          <a:xfrm>
            <a:off x="715963" y="934501"/>
            <a:ext cx="10637834" cy="5553760"/>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8" name="Straight Connector 37">
            <a:extLst>
              <a:ext uri="{FF2B5EF4-FFF2-40B4-BE49-F238E27FC236}">
                <a16:creationId xmlns:a16="http://schemas.microsoft.com/office/drawing/2014/main" id="{7DC9EE7D-EDF0-CB7F-9AE9-9D76C59A007E}"/>
              </a:ext>
            </a:extLst>
          </p:cNvPr>
          <p:cNvCxnSpPr>
            <a:cxnSpLocks/>
          </p:cNvCxnSpPr>
          <p:nvPr userDrawn="1"/>
        </p:nvCxnSpPr>
        <p:spPr>
          <a:xfrm>
            <a:off x="726438" y="681124"/>
            <a:ext cx="5188587" cy="0"/>
          </a:xfrm>
          <a:prstGeom prst="line">
            <a:avLst/>
          </a:prstGeom>
          <a:ln w="3175">
            <a:solidFill>
              <a:schemeClr val="tx1">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39" name="Straight Connector 38">
            <a:extLst>
              <a:ext uri="{FF2B5EF4-FFF2-40B4-BE49-F238E27FC236}">
                <a16:creationId xmlns:a16="http://schemas.microsoft.com/office/drawing/2014/main" id="{04B70EE0-61B4-0748-0C4C-B77FC5A50AD8}"/>
              </a:ext>
            </a:extLst>
          </p:cNvPr>
          <p:cNvCxnSpPr>
            <a:cxnSpLocks/>
          </p:cNvCxnSpPr>
          <p:nvPr userDrawn="1"/>
        </p:nvCxnSpPr>
        <p:spPr>
          <a:xfrm>
            <a:off x="723308" y="707099"/>
            <a:ext cx="2734267" cy="0"/>
          </a:xfrm>
          <a:prstGeom prst="line">
            <a:avLst/>
          </a:prstGeom>
          <a:ln w="3175">
            <a:solidFill>
              <a:schemeClr val="tx1">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78F3FECB-D8DC-AB2D-D7CE-64194C2449C1}"/>
              </a:ext>
            </a:extLst>
          </p:cNvPr>
          <p:cNvCxnSpPr>
            <a:cxnSpLocks/>
          </p:cNvCxnSpPr>
          <p:nvPr userDrawn="1"/>
        </p:nvCxnSpPr>
        <p:spPr>
          <a:xfrm>
            <a:off x="723308" y="731233"/>
            <a:ext cx="1906729" cy="0"/>
          </a:xfrm>
          <a:prstGeom prst="line">
            <a:avLst/>
          </a:prstGeom>
          <a:ln w="3175">
            <a:solidFill>
              <a:schemeClr val="tx1">
                <a:lumMod val="60000"/>
                <a:lumOff val="4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6465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n 2 columns">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686288E-7104-5D70-BEE0-35C308EBDA6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8" name="Freeform 17">
            <a:extLst>
              <a:ext uri="{FF2B5EF4-FFF2-40B4-BE49-F238E27FC236}">
                <a16:creationId xmlns:a16="http://schemas.microsoft.com/office/drawing/2014/main" id="{1ABD6798-E834-079A-9087-6CCE6DC47A1C}"/>
              </a:ext>
            </a:extLst>
          </p:cNvPr>
          <p:cNvSpPr/>
          <p:nvPr userDrawn="1"/>
        </p:nvSpPr>
        <p:spPr>
          <a:xfrm>
            <a:off x="11549345" y="176214"/>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21" name="Group 20">
            <a:extLst>
              <a:ext uri="{FF2B5EF4-FFF2-40B4-BE49-F238E27FC236}">
                <a16:creationId xmlns:a16="http://schemas.microsoft.com/office/drawing/2014/main" id="{D3059818-F2F3-5F00-003B-4650C290CEFC}"/>
              </a:ext>
            </a:extLst>
          </p:cNvPr>
          <p:cNvGrpSpPr/>
          <p:nvPr userDrawn="1"/>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EE1B7594-5A36-90C1-CC86-B07A99507DA4}"/>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16" name="Slide Number">
            <a:extLst>
              <a:ext uri="{FF2B5EF4-FFF2-40B4-BE49-F238E27FC236}">
                <a16:creationId xmlns:a16="http://schemas.microsoft.com/office/drawing/2014/main" id="{E41AFA14-D8FC-CAD8-6746-6A908F483F31}"/>
              </a:ext>
            </a:extLst>
          </p:cNvPr>
          <p:cNvSpPr>
            <a:spLocks noGrp="1"/>
          </p:cNvSpPr>
          <p:nvPr>
            <p:ph type="sldNum" sz="quarter" idx="12"/>
          </p:nvPr>
        </p:nvSpPr>
        <p:spPr>
          <a:xfrm>
            <a:off x="-262169" y="6557428"/>
            <a:ext cx="974118" cy="280476"/>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19" name="Title">
            <a:extLst>
              <a:ext uri="{FF2B5EF4-FFF2-40B4-BE49-F238E27FC236}">
                <a16:creationId xmlns:a16="http://schemas.microsoft.com/office/drawing/2014/main" id="{C7B9705E-CE6B-69AA-73F5-1A99885F459E}"/>
              </a:ext>
            </a:extLst>
          </p:cNvPr>
          <p:cNvSpPr>
            <a:spLocks noGrp="1"/>
          </p:cNvSpPr>
          <p:nvPr>
            <p:ph type="title" hasCustomPrompt="1"/>
          </p:nvPr>
        </p:nvSpPr>
        <p:spPr>
          <a:xfrm>
            <a:off x="715617" y="175838"/>
            <a:ext cx="10638183" cy="467470"/>
          </a:xfrm>
        </p:spPr>
        <p:txBody>
          <a:bodyPr lIns="0">
            <a:noAutofit/>
          </a:bodyPr>
          <a:lstStyle>
            <a:lvl1pPr>
              <a:lnSpc>
                <a:spcPct val="120000"/>
              </a:lnSpc>
              <a:spcBef>
                <a:spcPts val="200"/>
              </a:spcBef>
              <a:spcAft>
                <a:spcPts val="200"/>
              </a:spcAft>
              <a:defRPr sz="3500" b="1">
                <a:solidFill>
                  <a:schemeClr val="accent6"/>
                </a:solidFill>
                <a:latin typeface="+mj-lt"/>
                <a:ea typeface="Roboto Condensed" panose="02000000000000000000" pitchFamily="2" charset="0"/>
                <a:cs typeface="Arial" panose="020B0604020202020204" pitchFamily="34" charset="0"/>
              </a:defRPr>
            </a:lvl1pPr>
          </a:lstStyle>
          <a:p>
            <a:r>
              <a:rPr lang="en-US" dirty="0" err="1"/>
              <a:t>Nhập</a:t>
            </a:r>
            <a:r>
              <a:rPr lang="en-US" dirty="0"/>
              <a:t> </a:t>
            </a:r>
            <a:r>
              <a:rPr lang="en-US" err="1"/>
              <a:t>tiêu</a:t>
            </a:r>
            <a:r>
              <a:rPr lang="en-US"/>
              <a:t> đề</a:t>
            </a:r>
            <a:endParaRPr lang="en-VN" dirty="0"/>
          </a:p>
        </p:txBody>
      </p:sp>
      <p:sp>
        <p:nvSpPr>
          <p:cNvPr id="29" name="Footer">
            <a:extLst>
              <a:ext uri="{FF2B5EF4-FFF2-40B4-BE49-F238E27FC236}">
                <a16:creationId xmlns:a16="http://schemas.microsoft.com/office/drawing/2014/main" id="{FE04BECB-91AF-C2C5-7EF0-A2126EB2C6AB}"/>
              </a:ext>
            </a:extLst>
          </p:cNvPr>
          <p:cNvSpPr>
            <a:spLocks noGrp="1"/>
          </p:cNvSpPr>
          <p:nvPr>
            <p:ph type="ftr" sz="quarter" idx="11"/>
          </p:nvPr>
        </p:nvSpPr>
        <p:spPr>
          <a:xfrm>
            <a:off x="772404" y="6570391"/>
            <a:ext cx="4311788" cy="263110"/>
          </a:xfrm>
        </p:spPr>
        <p:txBody>
          <a:bodyPr/>
          <a:lstStyle>
            <a:lvl1pPr marL="0" algn="l" defTabSz="914400" rtl="0" eaLnBrk="1" latinLnBrk="0" hangingPunct="1">
              <a:defRPr lang="en-VN" sz="900" kern="1200" dirty="0">
                <a:solidFill>
                  <a:schemeClr val="bg1">
                    <a:lumMod val="50000"/>
                  </a:schemeClr>
                </a:solidFill>
                <a:latin typeface="+mn-lt"/>
                <a:ea typeface="+mn-ea"/>
                <a:cs typeface="Arial" panose="020B0604020202020204" pitchFamily="34" charset="0"/>
              </a:defRPr>
            </a:lvl1pPr>
          </a:lstStyle>
          <a:p>
            <a:r>
              <a:rPr lang="vi-VN"/>
              <a:t>Thực hiện bởi Trường Đại học Công nghệ Thông tin, ĐHQG-HCM</a:t>
            </a:r>
          </a:p>
        </p:txBody>
      </p:sp>
      <p:sp>
        <p:nvSpPr>
          <p:cNvPr id="35" name="Content Placeholder 35">
            <a:extLst>
              <a:ext uri="{FF2B5EF4-FFF2-40B4-BE49-F238E27FC236}">
                <a16:creationId xmlns:a16="http://schemas.microsoft.com/office/drawing/2014/main" id="{C51E156F-5275-1D7D-4949-D77A33CF7411}"/>
              </a:ext>
            </a:extLst>
          </p:cNvPr>
          <p:cNvSpPr>
            <a:spLocks noGrp="1"/>
          </p:cNvSpPr>
          <p:nvPr>
            <p:ph sz="quarter" idx="23"/>
          </p:nvPr>
        </p:nvSpPr>
        <p:spPr>
          <a:xfrm>
            <a:off x="707542" y="819147"/>
            <a:ext cx="5274958" cy="5553760"/>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05CC1DD1-8223-29FD-CDD8-98E322C9DAC4}"/>
              </a:ext>
            </a:extLst>
          </p:cNvPr>
          <p:cNvSpPr>
            <a:spLocks noGrp="1"/>
          </p:cNvSpPr>
          <p:nvPr>
            <p:ph sz="quarter" idx="24"/>
          </p:nvPr>
        </p:nvSpPr>
        <p:spPr>
          <a:xfrm>
            <a:off x="6421338" y="819147"/>
            <a:ext cx="5274958" cy="5553760"/>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80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in 2 columns + title">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2404" y="6574890"/>
            <a:ext cx="4311788" cy="263110"/>
          </a:xfrm>
        </p:spPr>
        <p:txBody>
          <a:bodyPr/>
          <a:lstStyle>
            <a:lvl1pPr marL="0" algn="l" defTabSz="914400" rtl="0" eaLnBrk="1" latinLnBrk="0" hangingPunct="1">
              <a:defRPr lang="en-VN" sz="900" kern="1200" dirty="0">
                <a:solidFill>
                  <a:schemeClr val="bg1">
                    <a:lumMod val="50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p>
        </p:txBody>
      </p:sp>
      <p:grpSp>
        <p:nvGrpSpPr>
          <p:cNvPr id="20" name="Group 19">
            <a:extLst>
              <a:ext uri="{FF2B5EF4-FFF2-40B4-BE49-F238E27FC236}">
                <a16:creationId xmlns:a16="http://schemas.microsoft.com/office/drawing/2014/main" id="{7686288E-7104-5D70-BEE0-35C308EBDA6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21" name="Group 20">
            <a:extLst>
              <a:ext uri="{FF2B5EF4-FFF2-40B4-BE49-F238E27FC236}">
                <a16:creationId xmlns:a16="http://schemas.microsoft.com/office/drawing/2014/main" id="{D3059818-F2F3-5F00-003B-4650C290CEFC}"/>
              </a:ext>
            </a:extLst>
          </p:cNvPr>
          <p:cNvGrpSpPr/>
          <p:nvPr userDrawn="1"/>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5" name="Text Placeholder 14">
            <a:extLst>
              <a:ext uri="{FF2B5EF4-FFF2-40B4-BE49-F238E27FC236}">
                <a16:creationId xmlns:a16="http://schemas.microsoft.com/office/drawing/2014/main" id="{EDF1C539-8AC9-C464-0C2F-4D728615840B}"/>
              </a:ext>
            </a:extLst>
          </p:cNvPr>
          <p:cNvSpPr>
            <a:spLocks noGrp="1"/>
          </p:cNvSpPr>
          <p:nvPr>
            <p:ph type="body" sz="quarter" idx="16" hasCustomPrompt="1"/>
          </p:nvPr>
        </p:nvSpPr>
        <p:spPr>
          <a:xfrm>
            <a:off x="715616" y="850662"/>
            <a:ext cx="5274949" cy="504825"/>
          </a:xfrm>
          <a:prstGeom prst="rect">
            <a:avLst/>
          </a:prstGeom>
          <a:solidFill>
            <a:schemeClr val="tx1"/>
          </a:solidFill>
        </p:spPr>
        <p:txBody>
          <a:bodyPr>
            <a:normAutofit/>
          </a:bodyPr>
          <a:lstStyle>
            <a:lvl1pPr marL="0" indent="0" algn="ctr">
              <a:lnSpc>
                <a:spcPct val="120000"/>
              </a:lnSpc>
              <a:spcBef>
                <a:spcPts val="200"/>
              </a:spcBef>
              <a:spcAft>
                <a:spcPts val="200"/>
              </a:spcAft>
              <a:buNone/>
              <a:defRPr sz="2400" b="1" i="0">
                <a:solidFill>
                  <a:schemeClr val="bg1"/>
                </a:solidFill>
                <a:latin typeface="+mj-lt"/>
                <a:cs typeface="Arial" panose="020B0604020202020204" pitchFamily="34" charset="0"/>
              </a:defRPr>
            </a:lvl1pPr>
          </a:lstStyle>
          <a:p>
            <a:pPr lvl="0"/>
            <a:r>
              <a:rPr lang="en-VN" dirty="0"/>
              <a:t>Tiêu đề cột 1</a:t>
            </a:r>
          </a:p>
        </p:txBody>
      </p:sp>
      <p:sp>
        <p:nvSpPr>
          <p:cNvPr id="19" name="Text Placeholder 14">
            <a:extLst>
              <a:ext uri="{FF2B5EF4-FFF2-40B4-BE49-F238E27FC236}">
                <a16:creationId xmlns:a16="http://schemas.microsoft.com/office/drawing/2014/main" id="{F0714139-C59C-330B-707A-90AA2C2D1C7D}"/>
              </a:ext>
            </a:extLst>
          </p:cNvPr>
          <p:cNvSpPr>
            <a:spLocks noGrp="1"/>
          </p:cNvSpPr>
          <p:nvPr>
            <p:ph type="body" sz="quarter" idx="17" hasCustomPrompt="1"/>
          </p:nvPr>
        </p:nvSpPr>
        <p:spPr>
          <a:xfrm>
            <a:off x="6355595" y="824997"/>
            <a:ext cx="5274958" cy="504825"/>
          </a:xfrm>
          <a:prstGeom prst="rect">
            <a:avLst/>
          </a:prstGeom>
          <a:solidFill>
            <a:schemeClr val="tx1"/>
          </a:solidFill>
        </p:spPr>
        <p:txBody>
          <a:bodyPr>
            <a:normAutofit/>
          </a:bodyPr>
          <a:lstStyle>
            <a:lvl1pPr marL="0" indent="0" algn="ctr">
              <a:lnSpc>
                <a:spcPct val="120000"/>
              </a:lnSpc>
              <a:spcBef>
                <a:spcPts val="200"/>
              </a:spcBef>
              <a:spcAft>
                <a:spcPts val="200"/>
              </a:spcAft>
              <a:buNone/>
              <a:defRPr sz="2400" b="1" i="0">
                <a:solidFill>
                  <a:schemeClr val="bg1"/>
                </a:solidFill>
                <a:latin typeface="+mj-lt"/>
                <a:cs typeface="Arial" panose="020B0604020202020204" pitchFamily="34" charset="0"/>
              </a:defRPr>
            </a:lvl1pPr>
          </a:lstStyle>
          <a:p>
            <a:pPr lvl="0"/>
            <a:r>
              <a:rPr lang="en-VN" dirty="0"/>
              <a:t>Tiêu đề cột 2</a:t>
            </a:r>
          </a:p>
        </p:txBody>
      </p:sp>
      <p:sp>
        <p:nvSpPr>
          <p:cNvPr id="18" name="Freeform 17">
            <a:extLst>
              <a:ext uri="{FF2B5EF4-FFF2-40B4-BE49-F238E27FC236}">
                <a16:creationId xmlns:a16="http://schemas.microsoft.com/office/drawing/2014/main" id="{1ABD6798-E834-079A-9087-6CCE6DC47A1C}"/>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6" name="Oval 15">
            <a:extLst>
              <a:ext uri="{FF2B5EF4-FFF2-40B4-BE49-F238E27FC236}">
                <a16:creationId xmlns:a16="http://schemas.microsoft.com/office/drawing/2014/main" id="{0B704EC7-C413-02CA-24AA-43AA4342D7DE}"/>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3" name="Slide Number">
            <a:extLst>
              <a:ext uri="{FF2B5EF4-FFF2-40B4-BE49-F238E27FC236}">
                <a16:creationId xmlns:a16="http://schemas.microsoft.com/office/drawing/2014/main" id="{7DC515C5-A3C4-D792-EDA0-EB0034B73085}"/>
              </a:ext>
            </a:extLst>
          </p:cNvPr>
          <p:cNvSpPr>
            <a:spLocks noGrp="1"/>
          </p:cNvSpPr>
          <p:nvPr>
            <p:ph type="sldNum" sz="quarter" idx="12"/>
          </p:nvPr>
        </p:nvSpPr>
        <p:spPr>
          <a:xfrm>
            <a:off x="-252644" y="6542940"/>
            <a:ext cx="974118" cy="294964"/>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34" name="Title">
            <a:extLst>
              <a:ext uri="{FF2B5EF4-FFF2-40B4-BE49-F238E27FC236}">
                <a16:creationId xmlns:a16="http://schemas.microsoft.com/office/drawing/2014/main" id="{B065A62D-87F8-1ED3-B5C7-431A53B57127}"/>
              </a:ext>
            </a:extLst>
          </p:cNvPr>
          <p:cNvSpPr>
            <a:spLocks noGrp="1"/>
          </p:cNvSpPr>
          <p:nvPr>
            <p:ph type="title" hasCustomPrompt="1"/>
          </p:nvPr>
        </p:nvSpPr>
        <p:spPr>
          <a:xfrm>
            <a:off x="715617" y="175838"/>
            <a:ext cx="10638183" cy="467470"/>
          </a:xfrm>
        </p:spPr>
        <p:txBody>
          <a:bodyPr lIns="0">
            <a:noAutofit/>
          </a:bodyPr>
          <a:lstStyle>
            <a:lvl1pPr>
              <a:lnSpc>
                <a:spcPct val="120000"/>
              </a:lnSpc>
              <a:spcBef>
                <a:spcPts val="200"/>
              </a:spcBef>
              <a:spcAft>
                <a:spcPts val="200"/>
              </a:spcAft>
              <a:defRPr sz="3500" b="1">
                <a:solidFill>
                  <a:schemeClr val="accent6"/>
                </a:solidFill>
                <a:latin typeface="+mj-lt"/>
                <a:ea typeface="Roboto Condensed" panose="02000000000000000000" pitchFamily="2" charset="0"/>
                <a:cs typeface="Arial" panose="020B0604020202020204" pitchFamily="34" charset="0"/>
              </a:defRPr>
            </a:lvl1pPr>
          </a:lstStyle>
          <a:p>
            <a:r>
              <a:rPr lang="en-US" dirty="0" err="1"/>
              <a:t>Nhập</a:t>
            </a:r>
            <a:r>
              <a:rPr lang="en-US" dirty="0"/>
              <a:t> </a:t>
            </a:r>
            <a:r>
              <a:rPr lang="en-US" err="1"/>
              <a:t>tiêu</a:t>
            </a:r>
            <a:r>
              <a:rPr lang="en-US"/>
              <a:t> đề</a:t>
            </a:r>
            <a:endParaRPr lang="en-VN" dirty="0"/>
          </a:p>
        </p:txBody>
      </p:sp>
      <p:sp>
        <p:nvSpPr>
          <p:cNvPr id="37" name="Content Placeholder 35">
            <a:extLst>
              <a:ext uri="{FF2B5EF4-FFF2-40B4-BE49-F238E27FC236}">
                <a16:creationId xmlns:a16="http://schemas.microsoft.com/office/drawing/2014/main" id="{2B668F1F-00B9-EF94-1925-E167B93DBEA6}"/>
              </a:ext>
            </a:extLst>
          </p:cNvPr>
          <p:cNvSpPr>
            <a:spLocks noGrp="1"/>
          </p:cNvSpPr>
          <p:nvPr>
            <p:ph sz="quarter" idx="23"/>
          </p:nvPr>
        </p:nvSpPr>
        <p:spPr>
          <a:xfrm>
            <a:off x="703018" y="1506590"/>
            <a:ext cx="5274958" cy="4954759"/>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5">
            <a:extLst>
              <a:ext uri="{FF2B5EF4-FFF2-40B4-BE49-F238E27FC236}">
                <a16:creationId xmlns:a16="http://schemas.microsoft.com/office/drawing/2014/main" id="{3861E5BB-1C8C-3D3B-9968-9E07A4452D1E}"/>
              </a:ext>
            </a:extLst>
          </p:cNvPr>
          <p:cNvSpPr>
            <a:spLocks noGrp="1"/>
          </p:cNvSpPr>
          <p:nvPr>
            <p:ph sz="quarter" idx="24"/>
          </p:nvPr>
        </p:nvSpPr>
        <p:spPr>
          <a:xfrm>
            <a:off x="6355595" y="1506590"/>
            <a:ext cx="5274958" cy="4954759"/>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30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867077" y="6554360"/>
            <a:ext cx="5261114" cy="255361"/>
          </a:xfrm>
        </p:spPr>
        <p:txBody>
          <a:bodyPr/>
          <a:lstStyle>
            <a:lvl1pPr algn="l">
              <a:defRPr sz="900">
                <a:solidFill>
                  <a:schemeClr val="bg1">
                    <a:lumMod val="50000"/>
                  </a:schemeClr>
                </a:solidFill>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2323526"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9674240"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82718" y="6510286"/>
            <a:ext cx="306770" cy="306770"/>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solidFill>
            <a:schemeClr val="tx1"/>
          </a:soli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033899" y="1559014"/>
            <a:ext cx="8124204" cy="4153664"/>
          </a:xfrm>
          <a:prstGeom prst="rect">
            <a:avLst/>
          </a:prstGeom>
        </p:spPr>
        <p:txBody>
          <a:bodyPr anchor="ctr">
            <a:normAutofit/>
          </a:bodyPr>
          <a:lstStyle>
            <a:lvl1pPr marL="514350" indent="-514350" algn="just">
              <a:lnSpc>
                <a:spcPct val="130000"/>
              </a:lnSpc>
              <a:spcBef>
                <a:spcPts val="300"/>
              </a:spcBef>
              <a:spcAft>
                <a:spcPts val="300"/>
              </a:spcAft>
              <a:buFont typeface="+mj-lt"/>
              <a:buAutoNum type="arabicPeriod"/>
              <a:defRPr sz="2800" b="0">
                <a:latin typeface="+mn-lt"/>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a:prstGeom prst="rect">
            <a:avLst/>
          </a:prstGeom>
        </p:spPr>
        <p:txBody>
          <a:bodyPr anchor="ctr">
            <a:noAutofit/>
          </a:bodyPr>
          <a:lstStyle>
            <a:lvl1pPr marL="0" indent="0" algn="ctr">
              <a:buNone/>
              <a:defRPr sz="3600" b="1">
                <a:solidFill>
                  <a:schemeClr val="bg1"/>
                </a:solidFill>
                <a:latin typeface="+mj-lt"/>
                <a:ea typeface="Roboto Condensed" panose="02000000000000000000" pitchFamily="2" charset="0"/>
                <a:cs typeface="Arial" panose="020B0604020202020204" pitchFamily="34" charset="0"/>
              </a:defRPr>
            </a:lvl1pPr>
          </a:lstStyle>
          <a:p>
            <a:pPr lvl="0"/>
            <a:r>
              <a:rPr lang="en-VN" dirty="0"/>
              <a:t>NỘI DUNG</a:t>
            </a:r>
          </a:p>
        </p:txBody>
      </p:sp>
      <p:sp>
        <p:nvSpPr>
          <p:cNvPr id="3" name="Freeform 2">
            <a:extLst>
              <a:ext uri="{FF2B5EF4-FFF2-40B4-BE49-F238E27FC236}">
                <a16:creationId xmlns:a16="http://schemas.microsoft.com/office/drawing/2014/main" id="{B50720F1-D33A-570A-ED4C-A35648E701D3}"/>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4" name="Slide Number">
            <a:extLst>
              <a:ext uri="{FF2B5EF4-FFF2-40B4-BE49-F238E27FC236}">
                <a16:creationId xmlns:a16="http://schemas.microsoft.com/office/drawing/2014/main" id="{CE497776-DD25-8886-C2AB-C93E6E5FDC3E}"/>
              </a:ext>
            </a:extLst>
          </p:cNvPr>
          <p:cNvSpPr>
            <a:spLocks noGrp="1"/>
          </p:cNvSpPr>
          <p:nvPr>
            <p:ph type="sldNum" sz="quarter" idx="12"/>
          </p:nvPr>
        </p:nvSpPr>
        <p:spPr>
          <a:xfrm>
            <a:off x="-311170" y="6510286"/>
            <a:ext cx="1091170" cy="317570"/>
          </a:xfrm>
        </p:spPr>
        <p:txBody>
          <a:bodyPr/>
          <a:lstStyle>
            <a:lvl1pPr algn="ctr">
              <a:defRPr lang="en-VN" sz="11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Tree>
    <p:extLst>
      <p:ext uri="{BB962C8B-B14F-4D97-AF65-F5344CB8AC3E}">
        <p14:creationId xmlns:p14="http://schemas.microsoft.com/office/powerpoint/2010/main" val="1953902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in 2 columns 30-70">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2482" y="202009"/>
            <a:ext cx="3933892" cy="1698043"/>
          </a:xfrm>
        </p:spPr>
        <p:txBody>
          <a:bodyPr>
            <a:noAutofit/>
          </a:bodyPr>
          <a:lstStyle>
            <a:lvl1pPr>
              <a:lnSpc>
                <a:spcPct val="120000"/>
              </a:lnSpc>
              <a:spcBef>
                <a:spcPts val="200"/>
              </a:spcBef>
              <a:spcAft>
                <a:spcPts val="200"/>
              </a:spcAft>
              <a:defRPr sz="3500" b="1">
                <a:solidFill>
                  <a:schemeClr val="accent6"/>
                </a:solidFill>
                <a:latin typeface="+mj-lt"/>
              </a:defRPr>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584885"/>
            <a:ext cx="4311788" cy="263110"/>
          </a:xfrm>
        </p:spPr>
        <p:txBody>
          <a:bodyPr/>
          <a:lstStyle>
            <a:lvl1pPr marL="0" algn="l" defTabSz="914400" rtl="0" eaLnBrk="1" latinLnBrk="0" hangingPunct="1">
              <a:defRPr lang="en-VN" sz="900" kern="1200" dirty="0">
                <a:solidFill>
                  <a:schemeClr val="tx2">
                    <a:lumMod val="90000"/>
                    <a:lumOff val="10000"/>
                  </a:schemeClr>
                </a:solidFill>
                <a:latin typeface="+mn-lt"/>
                <a:ea typeface="+mn-ea"/>
                <a:cs typeface="Arial" panose="020B0604020202020204" pitchFamily="34" charset="0"/>
              </a:defRPr>
            </a:lvl1pPr>
          </a:lstStyle>
          <a:p>
            <a:r>
              <a:rPr lang="vi-VN"/>
              <a:t>Thực hiện bởi Trường Đại học Công nghệ Thông tin, ĐHQG-HCM</a:t>
            </a:r>
          </a:p>
        </p:txBody>
      </p:sp>
      <p:grpSp>
        <p:nvGrpSpPr>
          <p:cNvPr id="20" name="Group 19">
            <a:extLst>
              <a:ext uri="{FF2B5EF4-FFF2-40B4-BE49-F238E27FC236}">
                <a16:creationId xmlns:a16="http://schemas.microsoft.com/office/drawing/2014/main" id="{7686288E-7104-5D70-BEE0-35C308EBDA6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8" name="Freeform 17">
            <a:extLst>
              <a:ext uri="{FF2B5EF4-FFF2-40B4-BE49-F238E27FC236}">
                <a16:creationId xmlns:a16="http://schemas.microsoft.com/office/drawing/2014/main" id="{1ABD6798-E834-079A-9087-6CCE6DC47A1C}"/>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21" name="Group 20">
            <a:extLst>
              <a:ext uri="{FF2B5EF4-FFF2-40B4-BE49-F238E27FC236}">
                <a16:creationId xmlns:a16="http://schemas.microsoft.com/office/drawing/2014/main" id="{D3059818-F2F3-5F00-003B-4650C290CEFC}"/>
              </a:ext>
            </a:extLst>
          </p:cNvPr>
          <p:cNvGrpSpPr/>
          <p:nvPr userDrawn="1"/>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2C1C8D53-1582-3C33-DDFB-6CE9F4C54188}"/>
              </a:ext>
            </a:extLst>
          </p:cNvPr>
          <p:cNvSpPr/>
          <p:nvPr userDrawn="1"/>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16" name="Slide Number">
            <a:extLst>
              <a:ext uri="{FF2B5EF4-FFF2-40B4-BE49-F238E27FC236}">
                <a16:creationId xmlns:a16="http://schemas.microsoft.com/office/drawing/2014/main" id="{4EFD1375-9729-CAE4-CEFD-7BCFA0F9809A}"/>
              </a:ext>
            </a:extLst>
          </p:cNvPr>
          <p:cNvSpPr>
            <a:spLocks noGrp="1"/>
          </p:cNvSpPr>
          <p:nvPr>
            <p:ph type="sldNum" sz="quarter" idx="12"/>
          </p:nvPr>
        </p:nvSpPr>
        <p:spPr>
          <a:xfrm>
            <a:off x="-252644" y="6511048"/>
            <a:ext cx="974118" cy="326855"/>
          </a:xfrm>
        </p:spPr>
        <p:txBody>
          <a:bodyPr/>
          <a:lstStyle>
            <a:lvl1pPr algn="ctr">
              <a:defRPr lang="en-VN" sz="11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
        <p:nvSpPr>
          <p:cNvPr id="34" name="Content Placeholder 35">
            <a:extLst>
              <a:ext uri="{FF2B5EF4-FFF2-40B4-BE49-F238E27FC236}">
                <a16:creationId xmlns:a16="http://schemas.microsoft.com/office/drawing/2014/main" id="{A9799A37-A105-2D92-835E-78F7CA0B00AF}"/>
              </a:ext>
            </a:extLst>
          </p:cNvPr>
          <p:cNvSpPr>
            <a:spLocks noGrp="1"/>
          </p:cNvSpPr>
          <p:nvPr>
            <p:ph sz="quarter" idx="23"/>
          </p:nvPr>
        </p:nvSpPr>
        <p:spPr>
          <a:xfrm>
            <a:off x="772482" y="1999020"/>
            <a:ext cx="3933892" cy="4482627"/>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5">
            <a:extLst>
              <a:ext uri="{FF2B5EF4-FFF2-40B4-BE49-F238E27FC236}">
                <a16:creationId xmlns:a16="http://schemas.microsoft.com/office/drawing/2014/main" id="{13D31490-0154-C4B3-E896-FDF0BFB9328F}"/>
              </a:ext>
            </a:extLst>
          </p:cNvPr>
          <p:cNvSpPr>
            <a:spLocks noGrp="1"/>
          </p:cNvSpPr>
          <p:nvPr>
            <p:ph sz="quarter" idx="24"/>
          </p:nvPr>
        </p:nvSpPr>
        <p:spPr>
          <a:xfrm>
            <a:off x="5078597" y="202008"/>
            <a:ext cx="6446741" cy="6279633"/>
          </a:xfrm>
          <a:prstGeom prst="rect">
            <a:avLst/>
          </a:prstGeom>
        </p:spPr>
        <p:txBody>
          <a:bodyPr/>
          <a:lstStyle>
            <a:lvl1pPr marL="341313" indent="-341313">
              <a:lnSpc>
                <a:spcPct val="100000"/>
              </a:lnSpc>
              <a:spcBef>
                <a:spcPts val="400"/>
              </a:spcBef>
              <a:spcAft>
                <a:spcPts val="800"/>
              </a:spcAft>
              <a:buClr>
                <a:schemeClr val="tx1"/>
              </a:buClr>
              <a:buSzPct val="115000"/>
              <a:buFont typeface="Courier New" panose="02070309020205020404" pitchFamily="49" charset="0"/>
              <a:buChar char="o"/>
              <a:defRPr sz="2400"/>
            </a:lvl1pPr>
            <a:lvl2pPr marL="512763" indent="-288925">
              <a:lnSpc>
                <a:spcPct val="100000"/>
              </a:lnSpc>
              <a:spcBef>
                <a:spcPts val="300"/>
              </a:spcBef>
              <a:spcAft>
                <a:spcPts val="600"/>
              </a:spcAft>
              <a:buClr>
                <a:schemeClr val="tx1"/>
              </a:buClr>
              <a:buSzPct val="120000"/>
              <a:buFont typeface="Wingdings" panose="05000000000000000000" pitchFamily="2" charset="2"/>
              <a:buChar char="§"/>
              <a:defRPr sz="2200">
                <a:solidFill>
                  <a:schemeClr val="tx2"/>
                </a:solidFill>
              </a:defRPr>
            </a:lvl2pPr>
            <a:lvl3pPr marL="742950" indent="-228600">
              <a:lnSpc>
                <a:spcPct val="100000"/>
              </a:lnSpc>
              <a:spcBef>
                <a:spcPts val="200"/>
              </a:spcBef>
              <a:spcAft>
                <a:spcPts val="500"/>
              </a:spcAft>
              <a:buClr>
                <a:schemeClr val="tx1"/>
              </a:buClr>
              <a:buSzPct val="120000"/>
              <a:defRPr sz="2000">
                <a:solidFill>
                  <a:schemeClr val="tx2"/>
                </a:solidFill>
              </a:defRPr>
            </a:lvl3pPr>
            <a:lvl4pPr marL="914400" indent="-228600">
              <a:lnSpc>
                <a:spcPct val="100000"/>
              </a:lnSpc>
              <a:spcBef>
                <a:spcPts val="200"/>
              </a:spcBef>
              <a:spcAft>
                <a:spcPts val="500"/>
              </a:spcAft>
              <a:defRPr sz="2000">
                <a:solidFill>
                  <a:schemeClr val="tx2"/>
                </a:solidFill>
              </a:defRPr>
            </a:lvl4pPr>
            <a:lvl5pPr marL="1146175" indent="-228600">
              <a:lnSpc>
                <a:spcPct val="100000"/>
              </a:lnSpc>
              <a:spcBef>
                <a:spcPts val="200"/>
              </a:spcBef>
              <a:spcAft>
                <a:spcPts val="500"/>
              </a:spcAft>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874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18EDBFE5-F6A7-D377-B524-2A5E293A8580}"/>
              </a:ext>
            </a:extLst>
          </p:cNvPr>
          <p:cNvSpPr/>
          <p:nvPr userDrawn="1"/>
        </p:nvSpPr>
        <p:spPr>
          <a:xfrm>
            <a:off x="62377" y="6527745"/>
            <a:ext cx="309407" cy="309407"/>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B50720F1-D33A-570A-ED4C-A35648E701D3}"/>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1" name="Footer Placeholder 4">
            <a:extLst>
              <a:ext uri="{FF2B5EF4-FFF2-40B4-BE49-F238E27FC236}">
                <a16:creationId xmlns:a16="http://schemas.microsoft.com/office/drawing/2014/main" id="{AAAD69AF-EC8B-72EE-4E78-98A3BACFC70B}"/>
              </a:ext>
            </a:extLst>
          </p:cNvPr>
          <p:cNvSpPr>
            <a:spLocks noGrp="1"/>
          </p:cNvSpPr>
          <p:nvPr>
            <p:ph type="ftr" sz="quarter" idx="11"/>
          </p:nvPr>
        </p:nvSpPr>
        <p:spPr>
          <a:xfrm>
            <a:off x="772404" y="6572420"/>
            <a:ext cx="4311788" cy="263110"/>
          </a:xfrm>
        </p:spPr>
        <p:txBody>
          <a:bodyPr/>
          <a:lstStyle>
            <a:lvl1pPr marL="0" algn="l" defTabSz="914400" rtl="0" eaLnBrk="1" latinLnBrk="0" hangingPunct="1">
              <a:defRPr lang="en-VN" sz="900" kern="1200" dirty="0">
                <a:solidFill>
                  <a:schemeClr val="bg1">
                    <a:lumMod val="50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p>
        </p:txBody>
      </p:sp>
      <p:sp>
        <p:nvSpPr>
          <p:cNvPr id="2" name="Slide Number">
            <a:extLst>
              <a:ext uri="{FF2B5EF4-FFF2-40B4-BE49-F238E27FC236}">
                <a16:creationId xmlns:a16="http://schemas.microsoft.com/office/drawing/2014/main" id="{F875EE54-CAAE-5866-1934-8290CF6CEEAB}"/>
              </a:ext>
            </a:extLst>
          </p:cNvPr>
          <p:cNvSpPr>
            <a:spLocks noGrp="1"/>
          </p:cNvSpPr>
          <p:nvPr>
            <p:ph type="sldNum" sz="quarter" idx="12"/>
          </p:nvPr>
        </p:nvSpPr>
        <p:spPr>
          <a:xfrm>
            <a:off x="-261031" y="6508358"/>
            <a:ext cx="970796" cy="349642"/>
          </a:xfrm>
        </p:spPr>
        <p:txBody>
          <a:bodyPr/>
          <a:lstStyle>
            <a:lvl1pPr algn="ctr">
              <a:defRPr lang="en-VN" sz="11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pPr/>
              <a:t>‹#›</a:t>
            </a:fld>
            <a:endParaRPr lang="en-US" dirty="0"/>
          </a:p>
        </p:txBody>
      </p:sp>
    </p:spTree>
    <p:extLst>
      <p:ext uri="{BB962C8B-B14F-4D97-AF65-F5344CB8AC3E}">
        <p14:creationId xmlns:p14="http://schemas.microsoft.com/office/powerpoint/2010/main" val="410133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Tiêu đề</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341313" lvl="0" indent="-341313">
              <a:lnSpc>
                <a:spcPct val="100000"/>
              </a:lnSpc>
              <a:spcBef>
                <a:spcPts val="400"/>
              </a:spcBef>
              <a:spcAft>
                <a:spcPts val="800"/>
              </a:spcAft>
              <a:buClr>
                <a:schemeClr val="tx1"/>
              </a:buClr>
              <a:buSzPct val="115000"/>
              <a:buFont typeface="Courier New" panose="02070309020205020404" pitchFamily="49" charset="0"/>
              <a:buChar char="o"/>
            </a:pPr>
            <a:r>
              <a:rPr lang="en-US"/>
              <a:t>Click to edit Master text styles</a:t>
            </a:r>
          </a:p>
          <a:p>
            <a:pPr marL="512763" lvl="1" indent="-288925">
              <a:lnSpc>
                <a:spcPct val="100000"/>
              </a:lnSpc>
              <a:spcBef>
                <a:spcPts val="300"/>
              </a:spcBef>
              <a:spcAft>
                <a:spcPts val="600"/>
              </a:spcAft>
              <a:buClr>
                <a:schemeClr val="tx1"/>
              </a:buClr>
              <a:buSzPct val="120000"/>
              <a:buFont typeface="Wingdings" panose="05000000000000000000" pitchFamily="2" charset="2"/>
              <a:buChar char="§"/>
            </a:pPr>
            <a:r>
              <a:rPr lang="en-US"/>
              <a:t>Second level</a:t>
            </a:r>
          </a:p>
          <a:p>
            <a:pPr marL="742950" lvl="2">
              <a:lnSpc>
                <a:spcPct val="100000"/>
              </a:lnSpc>
              <a:spcBef>
                <a:spcPts val="200"/>
              </a:spcBef>
              <a:spcAft>
                <a:spcPts val="500"/>
              </a:spcAft>
              <a:buClr>
                <a:schemeClr val="tx1"/>
              </a:buClr>
              <a:buSzPct val="120000"/>
            </a:pPr>
            <a:r>
              <a:rPr lang="en-US"/>
              <a:t>Third level</a:t>
            </a:r>
          </a:p>
          <a:p>
            <a:pPr marL="914400" lvl="3">
              <a:lnSpc>
                <a:spcPct val="100000"/>
              </a:lnSpc>
              <a:spcBef>
                <a:spcPts val="200"/>
              </a:spcBef>
              <a:spcAft>
                <a:spcPts val="500"/>
              </a:spcAft>
            </a:pPr>
            <a:r>
              <a:rPr lang="en-US"/>
              <a:t>Fourth level</a:t>
            </a:r>
          </a:p>
          <a:p>
            <a:pPr marL="1146175" lvl="4">
              <a:lnSpc>
                <a:spcPct val="100000"/>
              </a:lnSpc>
              <a:spcBef>
                <a:spcPts val="200"/>
              </a:spcBef>
              <a:spcAft>
                <a:spcPts val="500"/>
              </a:spcAft>
            </a:pPr>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CE531-2A7F-644E-A3F5-DC3B6E62F623}" type="datetime4">
              <a:rPr lang="en-US" smtClean="0"/>
              <a:t>September 7, 2023</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0436798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3" r:id="rId3"/>
    <p:sldLayoutId id="2147483650" r:id="rId4"/>
    <p:sldLayoutId id="2147483666" r:id="rId5"/>
    <p:sldLayoutId id="2147483667" r:id="rId6"/>
    <p:sldLayoutId id="2147483664" r:id="rId7"/>
    <p:sldLayoutId id="2147483668" r:id="rId8"/>
    <p:sldLayoutId id="2147483670" r:id="rId9"/>
    <p:sldLayoutId id="2147483665" r:id="rId10"/>
    <p:sldLayoutId id="2147483675" r:id="rId11"/>
    <p:sldLayoutId id="2147483676" r:id="rId12"/>
    <p:sldLayoutId id="2147483677" r:id="rId13"/>
  </p:sldLayoutIdLst>
  <p:hf hdr="0" dt="0"/>
  <p:txStyles>
    <p:titleStyle>
      <a:lvl1pPr algn="l" defTabSz="914400" rtl="0" eaLnBrk="1" latinLnBrk="0" hangingPunct="1">
        <a:lnSpc>
          <a:spcPct val="90000"/>
        </a:lnSpc>
        <a:spcBef>
          <a:spcPct val="0"/>
        </a:spcBef>
        <a:buNone/>
        <a:defRPr lang="en-VN" sz="4000" b="1" kern="1200" dirty="0">
          <a:solidFill>
            <a:schemeClr val="accent6"/>
          </a:solidFill>
          <a:effectLst>
            <a:innerShdw blurRad="114300">
              <a:schemeClr val="bg1"/>
            </a:innerShdw>
          </a:effectLst>
          <a:latin typeface="+mj-lt"/>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2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VN"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56.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15.xml"/><Relationship Id="rId6" Type="http://schemas.openxmlformats.org/officeDocument/2006/relationships/image" Target="../media/image39.png"/><Relationship Id="rId5" Type="http://schemas.openxmlformats.org/officeDocument/2006/relationships/notesSlide" Target="../notesSlides/notesSlide55.xml"/><Relationship Id="rId4"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7.xml"/><Relationship Id="rId6" Type="http://schemas.openxmlformats.org/officeDocument/2006/relationships/image" Target="../media/image40.png"/><Relationship Id="rId5" Type="http://schemas.openxmlformats.org/officeDocument/2006/relationships/notesSlide" Target="../notesSlides/notesSlide58.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43.emf"/></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52.jpeg"/><Relationship Id="rId4" Type="http://schemas.openxmlformats.org/officeDocument/2006/relationships/image" Target="../media/image51.jpeg"/></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B0CF62-78A4-D655-7614-720D32533855}"/>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8" name="Text Placeholder 7">
            <a:extLst>
              <a:ext uri="{FF2B5EF4-FFF2-40B4-BE49-F238E27FC236}">
                <a16:creationId xmlns:a16="http://schemas.microsoft.com/office/drawing/2014/main" id="{C766102F-2944-FC33-16D1-DB51E0D80502}"/>
              </a:ext>
            </a:extLst>
          </p:cNvPr>
          <p:cNvSpPr>
            <a:spLocks noGrp="1"/>
          </p:cNvSpPr>
          <p:nvPr>
            <p:ph type="body" sz="quarter" idx="13"/>
          </p:nvPr>
        </p:nvSpPr>
        <p:spPr/>
        <p:txBody>
          <a:bodyPr>
            <a:normAutofit lnSpcReduction="10000"/>
          </a:bodyPr>
          <a:lstStyle/>
          <a:p>
            <a:r>
              <a:rPr lang="en-US" dirty="0"/>
              <a:t>CHƯƠNG 3</a:t>
            </a:r>
          </a:p>
          <a:p>
            <a:r>
              <a:rPr lang="en-US" dirty="0"/>
              <a:t>TẦNG VẬN CHUYỂN</a:t>
            </a:r>
          </a:p>
        </p:txBody>
      </p:sp>
      <p:sp>
        <p:nvSpPr>
          <p:cNvPr id="9" name="Text Placeholder 8">
            <a:extLst>
              <a:ext uri="{FF2B5EF4-FFF2-40B4-BE49-F238E27FC236}">
                <a16:creationId xmlns:a16="http://schemas.microsoft.com/office/drawing/2014/main" id="{C3B9E65E-9D4E-D172-6104-E13FDC6CC7CA}"/>
              </a:ext>
            </a:extLst>
          </p:cNvPr>
          <p:cNvSpPr>
            <a:spLocks noGrp="1"/>
          </p:cNvSpPr>
          <p:nvPr>
            <p:ph type="body" sz="quarter" idx="14"/>
          </p:nvPr>
        </p:nvSpPr>
        <p:spPr/>
        <p:txBody>
          <a:bodyPr/>
          <a:lstStyle/>
          <a:p>
            <a:r>
              <a:rPr lang="en-US" dirty="0"/>
              <a:t>NHẬP MÔN MẠNG MÁY TÍNH</a:t>
            </a:r>
          </a:p>
        </p:txBody>
      </p:sp>
      <p:sp>
        <p:nvSpPr>
          <p:cNvPr id="3" name="Slide Number Placeholder 2">
            <a:extLst>
              <a:ext uri="{FF2B5EF4-FFF2-40B4-BE49-F238E27FC236}">
                <a16:creationId xmlns:a16="http://schemas.microsoft.com/office/drawing/2014/main" id="{0CBD6B99-F7D5-FAD0-EDA1-03EE73F7B626}"/>
              </a:ext>
            </a:extLst>
          </p:cNvPr>
          <p:cNvSpPr>
            <a:spLocks noGrp="1"/>
          </p:cNvSpPr>
          <p:nvPr>
            <p:ph type="sldNum" sz="quarter" idx="12"/>
          </p:nvPr>
        </p:nvSpPr>
        <p:spPr/>
        <p:txBody>
          <a:bodyPr/>
          <a:lstStyle/>
          <a:p>
            <a:pPr algn="ctr"/>
            <a:fld id="{D8B0B3AC-44A8-D142-AAF6-9A453466E1A4}" type="slidenum">
              <a:rPr lang="en-VN" smtClean="0"/>
              <a:pPr algn="ctr"/>
              <a:t>1</a:t>
            </a:fld>
            <a:endParaRPr lang="en-VN" dirty="0"/>
          </a:p>
        </p:txBody>
      </p:sp>
    </p:spTree>
    <p:extLst>
      <p:ext uri="{BB962C8B-B14F-4D97-AF65-F5344CB8AC3E}">
        <p14:creationId xmlns:p14="http://schemas.microsoft.com/office/powerpoint/2010/main" val="1971814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D1CFE978-71C4-2B33-90F6-F99A5AC4EDF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8A77F9F-2D11-E719-2988-F730A421F999}"/>
              </a:ext>
            </a:extLst>
          </p:cNvPr>
          <p:cNvSpPr>
            <a:spLocks noGrp="1"/>
          </p:cNvSpPr>
          <p:nvPr>
            <p:ph type="sldNum" sz="quarter" idx="12"/>
          </p:nvPr>
        </p:nvSpPr>
        <p:spPr/>
        <p:txBody>
          <a:bodyPr/>
          <a:lstStyle/>
          <a:p>
            <a:fld id="{930176A1-BCF0-4712-97A6-6B495F55390B}" type="slidenum">
              <a:rPr lang="en-US" smtClean="0"/>
              <a:pPr/>
              <a:t>10</a:t>
            </a:fld>
            <a:endParaRPr lang="en-US"/>
          </a:p>
        </p:txBody>
      </p:sp>
      <p:sp>
        <p:nvSpPr>
          <p:cNvPr id="6" name="Content Placeholder 5">
            <a:extLst>
              <a:ext uri="{FF2B5EF4-FFF2-40B4-BE49-F238E27FC236}">
                <a16:creationId xmlns:a16="http://schemas.microsoft.com/office/drawing/2014/main" id="{032BC471-B9A8-7DCC-2B5E-261A36B32239}"/>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3140532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5400" dirty="0"/>
              <a:t>TCP: </a:t>
            </a:r>
            <a:r>
              <a:rPr lang="en-US" sz="4800" dirty="0" err="1"/>
              <a:t>điều</a:t>
            </a:r>
            <a:r>
              <a:rPr lang="en-US" sz="4800" dirty="0"/>
              <a:t> </a:t>
            </a:r>
            <a:r>
              <a:rPr lang="en-US" sz="4800" dirty="0" err="1"/>
              <a:t>khiển</a:t>
            </a:r>
            <a:r>
              <a:rPr lang="en-US" sz="4800" dirty="0"/>
              <a:t> </a:t>
            </a:r>
            <a:r>
              <a:rPr lang="en-US" sz="4800" dirty="0" err="1"/>
              <a:t>luồng</a:t>
            </a:r>
            <a:endParaRPr lang="en-US" sz="4400" b="0" dirty="0"/>
          </a:p>
        </p:txBody>
      </p:sp>
      <p:sp>
        <p:nvSpPr>
          <p:cNvPr id="6" name="Slide Number Placeholder 5">
            <a:extLst>
              <a:ext uri="{FF2B5EF4-FFF2-40B4-BE49-F238E27FC236}">
                <a16:creationId xmlns:a16="http://schemas.microsoft.com/office/drawing/2014/main" id="{33315EA1-44CA-531D-3434-D5D6F95A55D3}"/>
              </a:ext>
            </a:extLst>
          </p:cNvPr>
          <p:cNvSpPr>
            <a:spLocks noGrp="1"/>
          </p:cNvSpPr>
          <p:nvPr>
            <p:ph type="sldNum" sz="quarter" idx="12"/>
          </p:nvPr>
        </p:nvSpPr>
        <p:spPr/>
        <p:txBody>
          <a:bodyPr/>
          <a:lstStyle/>
          <a:p>
            <a:fld id="{930176A1-BCF0-4712-97A6-6B495F55390B}" type="slidenum">
              <a:rPr lang="en-US" smtClean="0"/>
              <a:pPr/>
              <a:t>100</a:t>
            </a:fld>
            <a:endParaRPr lang="en-US"/>
          </a:p>
        </p:txBody>
      </p:sp>
      <p:sp>
        <p:nvSpPr>
          <p:cNvPr id="7" name="Content Placeholder 6">
            <a:extLst>
              <a:ext uri="{FF2B5EF4-FFF2-40B4-BE49-F238E27FC236}">
                <a16:creationId xmlns:a16="http://schemas.microsoft.com/office/drawing/2014/main" id="{B8486B8E-D9C8-3198-ACF3-0BAC5ADF2C18}"/>
              </a:ext>
            </a:extLst>
          </p:cNvPr>
          <p:cNvSpPr>
            <a:spLocks noGrp="1"/>
          </p:cNvSpPr>
          <p:nvPr>
            <p:ph sz="quarter" idx="22"/>
          </p:nvPr>
        </p:nvSpPr>
        <p:spPr>
          <a:xfrm>
            <a:off x="715963" y="934501"/>
            <a:ext cx="5741999" cy="5553760"/>
          </a:xfrm>
        </p:spPr>
        <p:txBody>
          <a:bodyPr/>
          <a:lstStyle/>
          <a:p>
            <a:r>
              <a:rPr lang="vi-VN" dirty="0"/>
              <a:t>Bên gửi thông báo bộ đệm trống bằng thông tin </a:t>
            </a:r>
            <a:r>
              <a:rPr lang="vi-VN" dirty="0" err="1"/>
              <a:t>rwnd</a:t>
            </a:r>
            <a:r>
              <a:rPr lang="vi-VN" dirty="0"/>
              <a:t> trong TCP </a:t>
            </a:r>
            <a:r>
              <a:rPr lang="vi-VN" dirty="0" err="1"/>
              <a:t>header</a:t>
            </a:r>
            <a:endParaRPr lang="vi-VN" dirty="0"/>
          </a:p>
          <a:p>
            <a:r>
              <a:rPr lang="vi-VN" dirty="0"/>
              <a:t>Bên gửi giới hạn lượng dữ liệu được gửi khi nhận được </a:t>
            </a:r>
            <a:r>
              <a:rPr lang="vi-VN" dirty="0" err="1"/>
              <a:t>rwnd</a:t>
            </a:r>
            <a:r>
              <a:rPr lang="vi-VN" dirty="0"/>
              <a:t> để đảm bảo bên nhận không bị quá tải</a:t>
            </a:r>
          </a:p>
          <a:p>
            <a:endParaRPr lang="en-US" dirty="0"/>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TCP segment format</a:t>
              </a:r>
            </a:p>
          </p:txBody>
        </p:sp>
      </p:grpSp>
    </p:spTree>
    <p:extLst>
      <p:ext uri="{BB962C8B-B14F-4D97-AF65-F5344CB8AC3E}">
        <p14:creationId xmlns:p14="http://schemas.microsoft.com/office/powerpoint/2010/main" val="3774413299"/>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quản</a:t>
            </a:r>
            <a:r>
              <a:rPr lang="en-US" sz="4800" dirty="0"/>
              <a:t> </a:t>
            </a:r>
            <a:r>
              <a:rPr lang="en-US" sz="4800" dirty="0" err="1"/>
              <a:t>lý</a:t>
            </a:r>
            <a:r>
              <a:rPr lang="en-US" sz="4800" dirty="0"/>
              <a:t> </a:t>
            </a:r>
            <a:r>
              <a:rPr lang="en-US" sz="4800" dirty="0" err="1"/>
              <a:t>kết</a:t>
            </a:r>
            <a:r>
              <a:rPr lang="en-US" sz="4800" dirty="0"/>
              <a:t> </a:t>
            </a:r>
            <a:r>
              <a:rPr lang="en-US" sz="4800" dirty="0" err="1"/>
              <a:t>nối</a:t>
            </a:r>
            <a:endParaRPr lang="en-US" sz="4400" b="0" dirty="0"/>
          </a:p>
        </p:txBody>
      </p:sp>
      <p:sp>
        <p:nvSpPr>
          <p:cNvPr id="4" name="Slide Number Placeholder 3">
            <a:extLst>
              <a:ext uri="{FF2B5EF4-FFF2-40B4-BE49-F238E27FC236}">
                <a16:creationId xmlns:a16="http://schemas.microsoft.com/office/drawing/2014/main" id="{2428CECA-BA3F-6C90-F911-B6B092E328BD}"/>
              </a:ext>
            </a:extLst>
          </p:cNvPr>
          <p:cNvSpPr>
            <a:spLocks noGrp="1"/>
          </p:cNvSpPr>
          <p:nvPr>
            <p:ph type="sldNum" sz="quarter" idx="12"/>
          </p:nvPr>
        </p:nvSpPr>
        <p:spPr/>
        <p:txBody>
          <a:bodyPr/>
          <a:lstStyle/>
          <a:p>
            <a:fld id="{930176A1-BCF0-4712-97A6-6B495F55390B}" type="slidenum">
              <a:rPr lang="en-US" smtClean="0"/>
              <a:pPr/>
              <a:t>101</a:t>
            </a:fld>
            <a:endParaRPr lang="en-US"/>
          </a:p>
        </p:txBody>
      </p:sp>
      <p:sp>
        <p:nvSpPr>
          <p:cNvPr id="5" name="Content Placeholder 4">
            <a:extLst>
              <a:ext uri="{FF2B5EF4-FFF2-40B4-BE49-F238E27FC236}">
                <a16:creationId xmlns:a16="http://schemas.microsoft.com/office/drawing/2014/main" id="{F7C39CE4-8276-B5BD-C624-57AA87FD69CA}"/>
              </a:ext>
            </a:extLst>
          </p:cNvPr>
          <p:cNvSpPr>
            <a:spLocks noGrp="1"/>
          </p:cNvSpPr>
          <p:nvPr>
            <p:ph sz="quarter" idx="22"/>
          </p:nvPr>
        </p:nvSpPr>
        <p:spPr/>
        <p:txBody>
          <a:bodyPr/>
          <a:lstStyle/>
          <a:p>
            <a:r>
              <a:rPr lang="vi-VN" dirty="0"/>
              <a:t>trước khi trao đổi dữ liệu, bên gửi/bên nhận “</a:t>
            </a:r>
            <a:r>
              <a:rPr lang="vi-VN" dirty="0" err="1"/>
              <a:t>handshake</a:t>
            </a:r>
            <a:r>
              <a:rPr lang="vi-VN" dirty="0"/>
              <a:t> – bắt tay”:</a:t>
            </a:r>
          </a:p>
          <a:p>
            <a:pPr lvl="1"/>
            <a:r>
              <a:rPr lang="vi-VN" dirty="0"/>
              <a:t>đồng ý thiết lập kết nối (mỗi bên đều biết bên kia sẵn sàng thiết lập kết nối)</a:t>
            </a:r>
          </a:p>
          <a:p>
            <a:pPr lvl="1"/>
            <a:r>
              <a:rPr lang="vi-VN" dirty="0"/>
              <a:t>đồng ý về các thông số kết nối (ví dụ: bắt đầu từ </a:t>
            </a:r>
            <a:r>
              <a:rPr lang="vi-VN" dirty="0" err="1"/>
              <a:t>seq</a:t>
            </a:r>
            <a:r>
              <a:rPr lang="vi-VN" dirty="0"/>
              <a:t> #s)</a:t>
            </a:r>
          </a:p>
          <a:p>
            <a:endParaRPr lang="en-US" dirty="0"/>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4" y="4922840"/>
            <a:ext cx="415924" cy="627064"/>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5"/>
              <a:ext cx="582" cy="146"/>
              <a:chOff x="614" y="2566"/>
              <a:chExt cx="726" cy="140"/>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9" y="992"/>
              <a:ext cx="576" cy="133"/>
              <a:chOff x="617" y="2567"/>
              <a:chExt cx="719" cy="138"/>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3" y="1644"/>
              <a:ext cx="582" cy="134"/>
              <a:chOff x="611" y="2576"/>
              <a:chExt cx="725" cy="123"/>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8" y="1327"/>
              <a:ext cx="582" cy="140"/>
              <a:chOff x="613" y="2568"/>
              <a:chExt cx="725" cy="140"/>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2492069188"/>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3-way handshake: </a:t>
            </a:r>
            <a:r>
              <a:rPr lang="en-US" sz="4800" dirty="0" err="1"/>
              <a:t>bắt</a:t>
            </a:r>
            <a:r>
              <a:rPr lang="en-US" sz="4800" dirty="0"/>
              <a:t> </a:t>
            </a:r>
            <a:r>
              <a:rPr lang="en-US" sz="4800" dirty="0" err="1"/>
              <a:t>tay</a:t>
            </a:r>
            <a:r>
              <a:rPr lang="en-US" sz="4800" dirty="0"/>
              <a:t> 3 </a:t>
            </a:r>
            <a:r>
              <a:rPr lang="en-US" sz="4800" dirty="0" err="1"/>
              <a:t>bước</a:t>
            </a:r>
            <a:endParaRPr lang="en-US" sz="4400" b="0" dirty="0"/>
          </a:p>
        </p:txBody>
      </p:sp>
      <p:sp>
        <p:nvSpPr>
          <p:cNvPr id="4" name="Slide Number Placeholder 3">
            <a:extLst>
              <a:ext uri="{FF2B5EF4-FFF2-40B4-BE49-F238E27FC236}">
                <a16:creationId xmlns:a16="http://schemas.microsoft.com/office/drawing/2014/main" id="{693B7744-23ED-53C5-E6A1-01A0A3264501}"/>
              </a:ext>
            </a:extLst>
          </p:cNvPr>
          <p:cNvSpPr>
            <a:spLocks noGrp="1"/>
          </p:cNvSpPr>
          <p:nvPr>
            <p:ph type="sldNum" sz="quarter" idx="12"/>
          </p:nvPr>
        </p:nvSpPr>
        <p:spPr/>
        <p:txBody>
          <a:bodyPr/>
          <a:lstStyle/>
          <a:p>
            <a:fld id="{930176A1-BCF0-4712-97A6-6B495F55390B}" type="slidenum">
              <a:rPr lang="en-US" smtClean="0"/>
              <a:pPr/>
              <a:t>102</a:t>
            </a:fld>
            <a:endParaRPr lang="en-US"/>
          </a:p>
        </p:txBody>
      </p:sp>
      <p:sp>
        <p:nvSpPr>
          <p:cNvPr id="5" name="Content Placeholder 4">
            <a:extLst>
              <a:ext uri="{FF2B5EF4-FFF2-40B4-BE49-F238E27FC236}">
                <a16:creationId xmlns:a16="http://schemas.microsoft.com/office/drawing/2014/main" id="{005289F0-CBE4-A243-3D2A-520D160643CA}"/>
              </a:ext>
            </a:extLst>
          </p:cNvPr>
          <p:cNvSpPr>
            <a:spLocks noGrp="1"/>
          </p:cNvSpPr>
          <p:nvPr>
            <p:ph sz="quarter" idx="22"/>
          </p:nvPr>
        </p:nvSpPr>
        <p:spPr/>
        <p:txBody>
          <a:bodyPr/>
          <a:lstStyle/>
          <a:p>
            <a:endParaRPr lang="en-US"/>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b="0" dirty="0" err="1"/>
              <a:t>Đồng</a:t>
            </a:r>
            <a:r>
              <a:rPr lang="en-US" sz="4800" b="0" dirty="0"/>
              <a:t> ý </a:t>
            </a:r>
            <a:r>
              <a:rPr lang="en-US" sz="4800" b="0" dirty="0" err="1"/>
              <a:t>thiết</a:t>
            </a:r>
            <a:r>
              <a:rPr lang="en-US" sz="4800" b="0" dirty="0"/>
              <a:t> </a:t>
            </a:r>
            <a:r>
              <a:rPr lang="en-US" sz="4800" b="0" dirty="0" err="1"/>
              <a:t>lập</a:t>
            </a:r>
            <a:r>
              <a:rPr lang="en-US" sz="4800" b="0" dirty="0"/>
              <a:t> </a:t>
            </a:r>
            <a:r>
              <a:rPr lang="en-US" sz="4800" b="0" dirty="0" err="1"/>
              <a:t>kết</a:t>
            </a:r>
            <a:r>
              <a:rPr lang="en-US" sz="4800" b="0" dirty="0"/>
              <a:t> </a:t>
            </a:r>
            <a:r>
              <a:rPr lang="en-US" sz="4800" b="0" dirty="0" err="1"/>
              <a:t>nối</a:t>
            </a:r>
            <a:endParaRPr lang="en-US" sz="4400" b="0" dirty="0"/>
          </a:p>
        </p:txBody>
      </p:sp>
      <p:sp>
        <p:nvSpPr>
          <p:cNvPr id="4" name="Slide Number Placeholder 3">
            <a:extLst>
              <a:ext uri="{FF2B5EF4-FFF2-40B4-BE49-F238E27FC236}">
                <a16:creationId xmlns:a16="http://schemas.microsoft.com/office/drawing/2014/main" id="{E6BFD512-769C-1B29-60E0-A5DF8A8CCF18}"/>
              </a:ext>
            </a:extLst>
          </p:cNvPr>
          <p:cNvSpPr>
            <a:spLocks noGrp="1"/>
          </p:cNvSpPr>
          <p:nvPr>
            <p:ph type="sldNum" sz="quarter" idx="12"/>
          </p:nvPr>
        </p:nvSpPr>
        <p:spPr/>
        <p:txBody>
          <a:bodyPr/>
          <a:lstStyle/>
          <a:p>
            <a:fld id="{930176A1-BCF0-4712-97A6-6B495F55390B}" type="slidenum">
              <a:rPr lang="en-US" smtClean="0"/>
              <a:pPr/>
              <a:t>103</a:t>
            </a:fld>
            <a:endParaRPr lang="en-US"/>
          </a:p>
        </p:txBody>
      </p:sp>
      <p:sp>
        <p:nvSpPr>
          <p:cNvPr id="5" name="Content Placeholder 4">
            <a:extLst>
              <a:ext uri="{FF2B5EF4-FFF2-40B4-BE49-F238E27FC236}">
                <a16:creationId xmlns:a16="http://schemas.microsoft.com/office/drawing/2014/main" id="{153382EE-0C6E-791C-B82D-76271FB6001B}"/>
              </a:ext>
            </a:extLst>
          </p:cNvPr>
          <p:cNvSpPr>
            <a:spLocks noGrp="1"/>
          </p:cNvSpPr>
          <p:nvPr>
            <p:ph sz="quarter" idx="22"/>
          </p:nvPr>
        </p:nvSpPr>
        <p:spPr/>
        <p:txBody>
          <a:bodyPr/>
          <a:lstStyle/>
          <a:p>
            <a:endParaRPr lang="en-US"/>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will 2-way handshake always work in network?</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variable delays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retransmitted messages (e.g. </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ＭＳ Ｐゴシック" panose="020B0600070205080204" pitchFamily="34" charset="-128"/>
              </a:rPr>
              <a:t>req_conn</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(x)) due to message loss</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message reordering</a:t>
            </a: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can’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7" name="Text Box 72">
            <a:extLst>
              <a:ext uri="{FF2B5EF4-FFF2-40B4-BE49-F238E27FC236}">
                <a16:creationId xmlns:a16="http://schemas.microsoft.com/office/drawing/2014/main" id="{DB384BF1-67A8-D941-979F-3D776AAC77D8}"/>
              </a:ext>
            </a:extLst>
          </p:cNvPr>
          <p:cNvSpPr txBox="1">
            <a:spLocks noChangeArrowheads="1"/>
          </p:cNvSpPr>
          <p:nvPr/>
        </p:nvSpPr>
        <p:spPr bwMode="auto">
          <a:xfrm>
            <a:off x="973490" y="4953638"/>
            <a:ext cx="109523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8" name="Line 73">
            <a:extLst>
              <a:ext uri="{FF2B5EF4-FFF2-40B4-BE49-F238E27FC236}">
                <a16:creationId xmlns:a16="http://schemas.microsoft.com/office/drawing/2014/main" id="{F4A5217C-A64A-BC43-8BDA-A9CC2AE187E7}"/>
              </a:ext>
            </a:extLst>
          </p:cNvPr>
          <p:cNvSpPr>
            <a:spLocks noChangeShapeType="1"/>
          </p:cNvSpPr>
          <p:nvPr/>
        </p:nvSpPr>
        <p:spPr bwMode="auto">
          <a:xfrm>
            <a:off x="2248653" y="5141789"/>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9" name="Line 74">
            <a:extLst>
              <a:ext uri="{FF2B5EF4-FFF2-40B4-BE49-F238E27FC236}">
                <a16:creationId xmlns:a16="http://schemas.microsoft.com/office/drawing/2014/main" id="{5DF0EBDC-C356-0F40-8E4B-0D4CDB884913}"/>
              </a:ext>
            </a:extLst>
          </p:cNvPr>
          <p:cNvSpPr>
            <a:spLocks noChangeShapeType="1"/>
          </p:cNvSpPr>
          <p:nvPr/>
        </p:nvSpPr>
        <p:spPr bwMode="auto">
          <a:xfrm>
            <a:off x="2188677" y="5052029"/>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0" name="Line 75">
            <a:extLst>
              <a:ext uri="{FF2B5EF4-FFF2-40B4-BE49-F238E27FC236}">
                <a16:creationId xmlns:a16="http://schemas.microsoft.com/office/drawing/2014/main" id="{06DA6EB7-8FDC-114C-A158-24F848F8929E}"/>
              </a:ext>
            </a:extLst>
          </p:cNvPr>
          <p:cNvSpPr>
            <a:spLocks noChangeShapeType="1"/>
          </p:cNvSpPr>
          <p:nvPr/>
        </p:nvSpPr>
        <p:spPr bwMode="auto">
          <a:xfrm>
            <a:off x="4253564" y="5081373"/>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1" name="Line 76">
            <a:extLst>
              <a:ext uri="{FF2B5EF4-FFF2-40B4-BE49-F238E27FC236}">
                <a16:creationId xmlns:a16="http://schemas.microsoft.com/office/drawing/2014/main" id="{6E751C46-6DAD-2049-8052-C6ECA9B99101}"/>
              </a:ext>
            </a:extLst>
          </p:cNvPr>
          <p:cNvSpPr>
            <a:spLocks noChangeShapeType="1"/>
          </p:cNvSpPr>
          <p:nvPr/>
        </p:nvSpPr>
        <p:spPr bwMode="auto">
          <a:xfrm flipH="1">
            <a:off x="2184393" y="5573326"/>
            <a:ext cx="1996343" cy="34350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2" name="Rectangle 77">
            <a:extLst>
              <a:ext uri="{FF2B5EF4-FFF2-40B4-BE49-F238E27FC236}">
                <a16:creationId xmlns:a16="http://schemas.microsoft.com/office/drawing/2014/main" id="{05CA4AE2-2F93-D544-A582-D6138CBE65B1}"/>
              </a:ext>
            </a:extLst>
          </p:cNvPr>
          <p:cNvSpPr>
            <a:spLocks noChangeArrowheads="1"/>
          </p:cNvSpPr>
          <p:nvPr/>
        </p:nvSpPr>
        <p:spPr bwMode="auto">
          <a:xfrm>
            <a:off x="2677053" y="5126253"/>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3" name="Text Box 78">
            <a:extLst>
              <a:ext uri="{FF2B5EF4-FFF2-40B4-BE49-F238E27FC236}">
                <a16:creationId xmlns:a16="http://schemas.microsoft.com/office/drawing/2014/main" id="{DF22492C-21D4-FC46-996B-E22F99143FEC}"/>
              </a:ext>
            </a:extLst>
          </p:cNvPr>
          <p:cNvSpPr txBox="1">
            <a:spLocks noChangeArrowheads="1"/>
          </p:cNvSpPr>
          <p:nvPr/>
        </p:nvSpPr>
        <p:spPr bwMode="auto">
          <a:xfrm>
            <a:off x="2502290" y="5090004"/>
            <a:ext cx="1446230"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req_conn(x)</a:t>
            </a:r>
          </a:p>
        </p:txBody>
      </p:sp>
      <p:sp>
        <p:nvSpPr>
          <p:cNvPr id="234" name="Rectangle 79">
            <a:extLst>
              <a:ext uri="{FF2B5EF4-FFF2-40B4-BE49-F238E27FC236}">
                <a16:creationId xmlns:a16="http://schemas.microsoft.com/office/drawing/2014/main" id="{EB35072C-E8DC-1D43-88F2-D6CC06A96B2B}"/>
              </a:ext>
            </a:extLst>
          </p:cNvPr>
          <p:cNvSpPr>
            <a:spLocks noChangeArrowheads="1"/>
          </p:cNvSpPr>
          <p:nvPr/>
        </p:nvSpPr>
        <p:spPr bwMode="auto">
          <a:xfrm>
            <a:off x="2916957" y="5587135"/>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35" name="Text Box 81">
            <a:extLst>
              <a:ext uri="{FF2B5EF4-FFF2-40B4-BE49-F238E27FC236}">
                <a16:creationId xmlns:a16="http://schemas.microsoft.com/office/drawing/2014/main" id="{41E79C30-5AC2-7B42-AF35-87394C87DCF6}"/>
              </a:ext>
            </a:extLst>
          </p:cNvPr>
          <p:cNvSpPr txBox="1">
            <a:spLocks noChangeArrowheads="1"/>
          </p:cNvSpPr>
          <p:nvPr/>
        </p:nvSpPr>
        <p:spPr bwMode="auto">
          <a:xfrm>
            <a:off x="4359546" y="5381723"/>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36" name="Text Box 82">
            <a:extLst>
              <a:ext uri="{FF2B5EF4-FFF2-40B4-BE49-F238E27FC236}">
                <a16:creationId xmlns:a16="http://schemas.microsoft.com/office/drawing/2014/main" id="{15937B6C-DE9E-BB41-AF3C-AFA9046B2368}"/>
              </a:ext>
            </a:extLst>
          </p:cNvPr>
          <p:cNvSpPr txBox="1">
            <a:spLocks noChangeArrowheads="1"/>
          </p:cNvSpPr>
          <p:nvPr/>
        </p:nvSpPr>
        <p:spPr bwMode="auto">
          <a:xfrm>
            <a:off x="1131555" y="5744214"/>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37" name="Oval 83">
            <a:extLst>
              <a:ext uri="{FF2B5EF4-FFF2-40B4-BE49-F238E27FC236}">
                <a16:creationId xmlns:a16="http://schemas.microsoft.com/office/drawing/2014/main" id="{60CAB79E-F562-A147-B2B6-BCD35B4CE79B}"/>
              </a:ext>
            </a:extLst>
          </p:cNvPr>
          <p:cNvSpPr>
            <a:spLocks noChangeArrowheads="1"/>
          </p:cNvSpPr>
          <p:nvPr/>
        </p:nvSpPr>
        <p:spPr bwMode="auto">
          <a:xfrm>
            <a:off x="2126560" y="5871949"/>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38" name="Oval 84">
            <a:extLst>
              <a:ext uri="{FF2B5EF4-FFF2-40B4-BE49-F238E27FC236}">
                <a16:creationId xmlns:a16="http://schemas.microsoft.com/office/drawing/2014/main" id="{AB867DAA-A20D-7E4E-8866-E4B15C4B0299}"/>
              </a:ext>
            </a:extLst>
          </p:cNvPr>
          <p:cNvSpPr>
            <a:spLocks noChangeArrowheads="1"/>
          </p:cNvSpPr>
          <p:nvPr/>
        </p:nvSpPr>
        <p:spPr bwMode="auto">
          <a:xfrm>
            <a:off x="4189304" y="5499101"/>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39" name="Rectangle 86">
            <a:extLst>
              <a:ext uri="{FF2B5EF4-FFF2-40B4-BE49-F238E27FC236}">
                <a16:creationId xmlns:a16="http://schemas.microsoft.com/office/drawing/2014/main" id="{0E9D55EE-8F12-D242-B60A-BF7C0AE861A3}"/>
              </a:ext>
            </a:extLst>
          </p:cNvPr>
          <p:cNvSpPr>
            <a:spLocks noChangeArrowheads="1"/>
          </p:cNvSpPr>
          <p:nvPr/>
        </p:nvSpPr>
        <p:spPr bwMode="auto">
          <a:xfrm>
            <a:off x="2514261" y="5594040"/>
            <a:ext cx="1445850" cy="2830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40" name="Text Box 85">
            <a:extLst>
              <a:ext uri="{FF2B5EF4-FFF2-40B4-BE49-F238E27FC236}">
                <a16:creationId xmlns:a16="http://schemas.microsoft.com/office/drawing/2014/main" id="{98A973F5-A6AE-4941-BAAF-D9632C720884}"/>
              </a:ext>
            </a:extLst>
          </p:cNvPr>
          <p:cNvSpPr txBox="1">
            <a:spLocks noChangeArrowheads="1"/>
          </p:cNvSpPr>
          <p:nvPr/>
        </p:nvSpPr>
        <p:spPr bwMode="auto">
          <a:xfrm>
            <a:off x="2500404" y="5552612"/>
            <a:ext cx="1435008" cy="40011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acc_conn(x)</a:t>
            </a:r>
          </a:p>
        </p:txBody>
      </p:sp>
      <p:grpSp>
        <p:nvGrpSpPr>
          <p:cNvPr id="241" name="Group 92">
            <a:extLst>
              <a:ext uri="{FF2B5EF4-FFF2-40B4-BE49-F238E27FC236}">
                <a16:creationId xmlns:a16="http://schemas.microsoft.com/office/drawing/2014/main" id="{A1DEBE31-8A7C-FA42-BF21-534E9F956FD1}"/>
              </a:ext>
            </a:extLst>
          </p:cNvPr>
          <p:cNvGrpSpPr>
            <a:grpSpLocks/>
          </p:cNvGrpSpPr>
          <p:nvPr/>
        </p:nvGrpSpPr>
        <p:grpSpPr bwMode="auto">
          <a:xfrm>
            <a:off x="1696017" y="4472044"/>
            <a:ext cx="775403" cy="566176"/>
            <a:chOff x="-44" y="1473"/>
            <a:chExt cx="981" cy="1105"/>
          </a:xfrm>
        </p:grpSpPr>
        <p:pic>
          <p:nvPicPr>
            <p:cNvPr id="242" name="Picture 93" descr="desktop_computer_stylized_medium">
              <a:extLst>
                <a:ext uri="{FF2B5EF4-FFF2-40B4-BE49-F238E27FC236}">
                  <a16:creationId xmlns:a16="http://schemas.microsoft.com/office/drawing/2014/main" id="{D4855CC7-B0C0-0C40-99B3-064E9439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a:extLst>
                <a:ext uri="{FF2B5EF4-FFF2-40B4-BE49-F238E27FC236}">
                  <a16:creationId xmlns:a16="http://schemas.microsoft.com/office/drawing/2014/main" id="{E45A3676-D1D0-F747-9A77-79DCC58FFC6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5">
            <a:extLst>
              <a:ext uri="{FF2B5EF4-FFF2-40B4-BE49-F238E27FC236}">
                <a16:creationId xmlns:a16="http://schemas.microsoft.com/office/drawing/2014/main" id="{30DE6A89-1D8F-B54B-9DDE-549AD2FC2274}"/>
              </a:ext>
            </a:extLst>
          </p:cNvPr>
          <p:cNvGrpSpPr>
            <a:grpSpLocks/>
          </p:cNvGrpSpPr>
          <p:nvPr/>
        </p:nvGrpSpPr>
        <p:grpSpPr bwMode="auto">
          <a:xfrm>
            <a:off x="4073636" y="4451330"/>
            <a:ext cx="318750" cy="557545"/>
            <a:chOff x="4140" y="429"/>
            <a:chExt cx="1425" cy="2396"/>
          </a:xfrm>
        </p:grpSpPr>
        <p:sp>
          <p:nvSpPr>
            <p:cNvPr id="245" name="Freeform 96">
              <a:extLst>
                <a:ext uri="{FF2B5EF4-FFF2-40B4-BE49-F238E27FC236}">
                  <a16:creationId xmlns:a16="http://schemas.microsoft.com/office/drawing/2014/main" id="{B71F5390-5611-A549-8A76-3052ABA7D19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Rectangle 97">
              <a:extLst>
                <a:ext uri="{FF2B5EF4-FFF2-40B4-BE49-F238E27FC236}">
                  <a16:creationId xmlns:a16="http://schemas.microsoft.com/office/drawing/2014/main" id="{A1B57D5C-B8BE-CC48-A959-8D0CB8D18EA1}"/>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47" name="Freeform 98">
              <a:extLst>
                <a:ext uri="{FF2B5EF4-FFF2-40B4-BE49-F238E27FC236}">
                  <a16:creationId xmlns:a16="http://schemas.microsoft.com/office/drawing/2014/main" id="{F022A685-2E50-194F-BC85-D97F7CAFFCF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8" name="Freeform 99">
              <a:extLst>
                <a:ext uri="{FF2B5EF4-FFF2-40B4-BE49-F238E27FC236}">
                  <a16:creationId xmlns:a16="http://schemas.microsoft.com/office/drawing/2014/main" id="{67381A9D-9DB7-0A4E-B993-95AAAF4CCB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9" name="Rectangle 100">
              <a:extLst>
                <a:ext uri="{FF2B5EF4-FFF2-40B4-BE49-F238E27FC236}">
                  <a16:creationId xmlns:a16="http://schemas.microsoft.com/office/drawing/2014/main" id="{B178CA92-6419-B94D-82C2-001A4C53E7AC}"/>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0" name="Group 101">
              <a:extLst>
                <a:ext uri="{FF2B5EF4-FFF2-40B4-BE49-F238E27FC236}">
                  <a16:creationId xmlns:a16="http://schemas.microsoft.com/office/drawing/2014/main" id="{2DDA5E0E-93B0-FC4E-AA1E-3A161BEB6179}"/>
                </a:ext>
              </a:extLst>
            </p:cNvPr>
            <p:cNvGrpSpPr>
              <a:grpSpLocks/>
            </p:cNvGrpSpPr>
            <p:nvPr/>
          </p:nvGrpSpPr>
          <p:grpSpPr bwMode="auto">
            <a:xfrm>
              <a:off x="4749" y="668"/>
              <a:ext cx="581" cy="145"/>
              <a:chOff x="614" y="2568"/>
              <a:chExt cx="725" cy="139"/>
            </a:xfrm>
          </p:grpSpPr>
          <p:sp>
            <p:nvSpPr>
              <p:cNvPr id="275" name="AutoShape 102">
                <a:extLst>
                  <a:ext uri="{FF2B5EF4-FFF2-40B4-BE49-F238E27FC236}">
                    <a16:creationId xmlns:a16="http://schemas.microsoft.com/office/drawing/2014/main" id="{1245BCF6-EEF2-F34C-92E3-2CA1C2C948EF}"/>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6" name="AutoShape 103">
                <a:extLst>
                  <a:ext uri="{FF2B5EF4-FFF2-40B4-BE49-F238E27FC236}">
                    <a16:creationId xmlns:a16="http://schemas.microsoft.com/office/drawing/2014/main" id="{1067DCBA-D400-0642-B68F-AE171164BAE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1" name="Rectangle 104">
              <a:extLst>
                <a:ext uri="{FF2B5EF4-FFF2-40B4-BE49-F238E27FC236}">
                  <a16:creationId xmlns:a16="http://schemas.microsoft.com/office/drawing/2014/main" id="{CEE13654-E51E-634B-B3A8-1909C6DC88F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2" name="Group 105">
              <a:extLst>
                <a:ext uri="{FF2B5EF4-FFF2-40B4-BE49-F238E27FC236}">
                  <a16:creationId xmlns:a16="http://schemas.microsoft.com/office/drawing/2014/main" id="{3DE4D6D2-40C1-6843-BB18-76EFFF97C7B0}"/>
                </a:ext>
              </a:extLst>
            </p:cNvPr>
            <p:cNvGrpSpPr>
              <a:grpSpLocks/>
            </p:cNvGrpSpPr>
            <p:nvPr/>
          </p:nvGrpSpPr>
          <p:grpSpPr bwMode="auto">
            <a:xfrm>
              <a:off x="4747" y="994"/>
              <a:ext cx="581" cy="134"/>
              <a:chOff x="614" y="2568"/>
              <a:chExt cx="725" cy="139"/>
            </a:xfrm>
          </p:grpSpPr>
          <p:sp>
            <p:nvSpPr>
              <p:cNvPr id="273" name="AutoShape 106">
                <a:extLst>
                  <a:ext uri="{FF2B5EF4-FFF2-40B4-BE49-F238E27FC236}">
                    <a16:creationId xmlns:a16="http://schemas.microsoft.com/office/drawing/2014/main" id="{2685B222-9BE5-0D43-A3B3-6021358AE35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4" name="AutoShape 107">
                <a:extLst>
                  <a:ext uri="{FF2B5EF4-FFF2-40B4-BE49-F238E27FC236}">
                    <a16:creationId xmlns:a16="http://schemas.microsoft.com/office/drawing/2014/main" id="{00F72E45-552A-534D-A233-34AE532CCE1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3" name="Rectangle 108">
              <a:extLst>
                <a:ext uri="{FF2B5EF4-FFF2-40B4-BE49-F238E27FC236}">
                  <a16:creationId xmlns:a16="http://schemas.microsoft.com/office/drawing/2014/main" id="{3DF4CAF9-06A6-F849-9FCD-1AEC85C1CF94}"/>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54" name="Rectangle 109">
              <a:extLst>
                <a:ext uri="{FF2B5EF4-FFF2-40B4-BE49-F238E27FC236}">
                  <a16:creationId xmlns:a16="http://schemas.microsoft.com/office/drawing/2014/main" id="{148B444B-183C-764F-B7FB-60CA4703B6DB}"/>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255" name="Group 110">
              <a:extLst>
                <a:ext uri="{FF2B5EF4-FFF2-40B4-BE49-F238E27FC236}">
                  <a16:creationId xmlns:a16="http://schemas.microsoft.com/office/drawing/2014/main" id="{39959419-6C63-ED42-9E1F-394A82CD6225}"/>
                </a:ext>
              </a:extLst>
            </p:cNvPr>
            <p:cNvGrpSpPr>
              <a:grpSpLocks/>
            </p:cNvGrpSpPr>
            <p:nvPr/>
          </p:nvGrpSpPr>
          <p:grpSpPr bwMode="auto">
            <a:xfrm>
              <a:off x="4735" y="1627"/>
              <a:ext cx="582" cy="151"/>
              <a:chOff x="614" y="2568"/>
              <a:chExt cx="725" cy="139"/>
            </a:xfrm>
          </p:grpSpPr>
          <p:sp>
            <p:nvSpPr>
              <p:cNvPr id="271" name="AutoShape 111">
                <a:extLst>
                  <a:ext uri="{FF2B5EF4-FFF2-40B4-BE49-F238E27FC236}">
                    <a16:creationId xmlns:a16="http://schemas.microsoft.com/office/drawing/2014/main" id="{A34CF4FA-FD1C-5145-835F-119FE044DC3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2" name="AutoShape 112">
                <a:extLst>
                  <a:ext uri="{FF2B5EF4-FFF2-40B4-BE49-F238E27FC236}">
                    <a16:creationId xmlns:a16="http://schemas.microsoft.com/office/drawing/2014/main" id="{59A59735-AA02-0146-A5A5-87EEABC8E28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6" name="Freeform 113">
              <a:extLst>
                <a:ext uri="{FF2B5EF4-FFF2-40B4-BE49-F238E27FC236}">
                  <a16:creationId xmlns:a16="http://schemas.microsoft.com/office/drawing/2014/main" id="{FDFF2545-90A4-DA4C-82D7-3315F0B6C88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57" name="Group 114">
              <a:extLst>
                <a:ext uri="{FF2B5EF4-FFF2-40B4-BE49-F238E27FC236}">
                  <a16:creationId xmlns:a16="http://schemas.microsoft.com/office/drawing/2014/main" id="{05A30CF6-38EC-774A-B2D7-6BC1988EFCEE}"/>
                </a:ext>
              </a:extLst>
            </p:cNvPr>
            <p:cNvGrpSpPr>
              <a:grpSpLocks/>
            </p:cNvGrpSpPr>
            <p:nvPr/>
          </p:nvGrpSpPr>
          <p:grpSpPr bwMode="auto">
            <a:xfrm>
              <a:off x="4739" y="1327"/>
              <a:ext cx="582" cy="139"/>
              <a:chOff x="614" y="2568"/>
              <a:chExt cx="725" cy="139"/>
            </a:xfrm>
          </p:grpSpPr>
          <p:sp>
            <p:nvSpPr>
              <p:cNvPr id="269" name="AutoShape 115">
                <a:extLst>
                  <a:ext uri="{FF2B5EF4-FFF2-40B4-BE49-F238E27FC236}">
                    <a16:creationId xmlns:a16="http://schemas.microsoft.com/office/drawing/2014/main" id="{82E4336A-2972-5248-BA09-8141B5778E5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70" name="AutoShape 116">
                <a:extLst>
                  <a:ext uri="{FF2B5EF4-FFF2-40B4-BE49-F238E27FC236}">
                    <a16:creationId xmlns:a16="http://schemas.microsoft.com/office/drawing/2014/main" id="{AD1D49DB-E480-5641-AC7E-56E3D66E7135}"/>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258" name="Rectangle 117">
              <a:extLst>
                <a:ext uri="{FF2B5EF4-FFF2-40B4-BE49-F238E27FC236}">
                  <a16:creationId xmlns:a16="http://schemas.microsoft.com/office/drawing/2014/main" id="{0B98AE39-2021-6E44-A2F5-79952D91407E}"/>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59" name="Freeform 118">
              <a:extLst>
                <a:ext uri="{FF2B5EF4-FFF2-40B4-BE49-F238E27FC236}">
                  <a16:creationId xmlns:a16="http://schemas.microsoft.com/office/drawing/2014/main" id="{E786E227-0635-1B4C-B935-93B9B2090B2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0" name="Freeform 119">
              <a:extLst>
                <a:ext uri="{FF2B5EF4-FFF2-40B4-BE49-F238E27FC236}">
                  <a16:creationId xmlns:a16="http://schemas.microsoft.com/office/drawing/2014/main" id="{FB8A87AF-D14D-3042-95ED-47109B79894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1" name="Oval 120">
              <a:extLst>
                <a:ext uri="{FF2B5EF4-FFF2-40B4-BE49-F238E27FC236}">
                  <a16:creationId xmlns:a16="http://schemas.microsoft.com/office/drawing/2014/main" id="{2E438A96-E553-D34A-BF0C-432436BD21D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2" name="Freeform 121">
              <a:extLst>
                <a:ext uri="{FF2B5EF4-FFF2-40B4-BE49-F238E27FC236}">
                  <a16:creationId xmlns:a16="http://schemas.microsoft.com/office/drawing/2014/main" id="{C7F13FD9-6F22-2742-B6C1-05E03B039F7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AutoShape 122">
              <a:extLst>
                <a:ext uri="{FF2B5EF4-FFF2-40B4-BE49-F238E27FC236}">
                  <a16:creationId xmlns:a16="http://schemas.microsoft.com/office/drawing/2014/main" id="{348EE68C-CA73-834E-B867-CD1C84FAC89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4" name="AutoShape 123">
              <a:extLst>
                <a:ext uri="{FF2B5EF4-FFF2-40B4-BE49-F238E27FC236}">
                  <a16:creationId xmlns:a16="http://schemas.microsoft.com/office/drawing/2014/main" id="{1204051C-8ED9-7648-9B46-C01EFEE9DB1E}"/>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5" name="Oval 124">
              <a:extLst>
                <a:ext uri="{FF2B5EF4-FFF2-40B4-BE49-F238E27FC236}">
                  <a16:creationId xmlns:a16="http://schemas.microsoft.com/office/drawing/2014/main" id="{E60C883F-574D-2748-ABCD-0B7DB3EE98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6" name="Oval 125">
              <a:extLst>
                <a:ext uri="{FF2B5EF4-FFF2-40B4-BE49-F238E27FC236}">
                  <a16:creationId xmlns:a16="http://schemas.microsoft.com/office/drawing/2014/main" id="{FB94FD42-6202-F644-B3BA-267D89970B3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0000"/>
                </a:solidFill>
                <a:effectLst/>
                <a:uLnTx/>
                <a:uFillTx/>
                <a:latin typeface="Calibri" panose="020F0502020204030204"/>
                <a:ea typeface="ＭＳ Ｐゴシック" charset="0"/>
                <a:cs typeface="Arial" charset="0"/>
              </a:endParaRPr>
            </a:p>
          </p:txBody>
        </p:sp>
        <p:sp>
          <p:nvSpPr>
            <p:cNvPr id="267" name="Oval 126">
              <a:extLst>
                <a:ext uri="{FF2B5EF4-FFF2-40B4-BE49-F238E27FC236}">
                  <a16:creationId xmlns:a16="http://schemas.microsoft.com/office/drawing/2014/main" id="{FD6A9A5E-7B0B-0C4F-B512-76520907913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68" name="Rectangle 127">
              <a:extLst>
                <a:ext uri="{FF2B5EF4-FFF2-40B4-BE49-F238E27FC236}">
                  <a16:creationId xmlns:a16="http://schemas.microsoft.com/office/drawing/2014/main" id="{1A503147-D0ED-D94A-8360-5E7F4D3ED8F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Tree>
    <p:extLst>
      <p:ext uri="{BB962C8B-B14F-4D97-AF65-F5344CB8AC3E}">
        <p14:creationId xmlns:p14="http://schemas.microsoft.com/office/powerpoint/2010/main" val="45056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2-way handshake scenarios</a:t>
            </a:r>
          </a:p>
        </p:txBody>
      </p:sp>
      <p:sp>
        <p:nvSpPr>
          <p:cNvPr id="5" name="Slide Number Placeholder 4">
            <a:extLst>
              <a:ext uri="{FF2B5EF4-FFF2-40B4-BE49-F238E27FC236}">
                <a16:creationId xmlns:a16="http://schemas.microsoft.com/office/drawing/2014/main" id="{7A3A5036-6B79-3509-354E-06EC1635A234}"/>
              </a:ext>
            </a:extLst>
          </p:cNvPr>
          <p:cNvSpPr>
            <a:spLocks noGrp="1"/>
          </p:cNvSpPr>
          <p:nvPr>
            <p:ph type="sldNum" sz="quarter" idx="12"/>
          </p:nvPr>
        </p:nvSpPr>
        <p:spPr/>
        <p:txBody>
          <a:bodyPr/>
          <a:lstStyle/>
          <a:p>
            <a:fld id="{930176A1-BCF0-4712-97A6-6B495F55390B}" type="slidenum">
              <a:rPr lang="en-US" smtClean="0"/>
              <a:pPr/>
              <a:t>104</a:t>
            </a:fld>
            <a:endParaRPr lang="en-US"/>
          </a:p>
        </p:txBody>
      </p:sp>
      <p:sp>
        <p:nvSpPr>
          <p:cNvPr id="7" name="Content Placeholder 6">
            <a:extLst>
              <a:ext uri="{FF2B5EF4-FFF2-40B4-BE49-F238E27FC236}">
                <a16:creationId xmlns:a16="http://schemas.microsoft.com/office/drawing/2014/main" id="{410BB54A-8000-4F0E-1997-9EBFF12F518E}"/>
              </a:ext>
            </a:extLst>
          </p:cNvPr>
          <p:cNvSpPr>
            <a:spLocks noGrp="1"/>
          </p:cNvSpPr>
          <p:nvPr>
            <p:ph sz="quarter" idx="22"/>
          </p:nvPr>
        </p:nvSpPr>
        <p:spPr/>
        <p:txBody>
          <a:bodyPr/>
          <a:lstStyle/>
          <a:p>
            <a:endParaRPr lang="en-US"/>
          </a:p>
        </p:txBody>
      </p:sp>
      <p:grpSp>
        <p:nvGrpSpPr>
          <p:cNvPr id="423" name="Group 422">
            <a:extLst>
              <a:ext uri="{FF2B5EF4-FFF2-40B4-BE49-F238E27FC236}">
                <a16:creationId xmlns:a16="http://schemas.microsoft.com/office/drawing/2014/main" id="{D692DA0E-1EF2-F448-A9D8-1C3ACE390DD1}"/>
              </a:ext>
            </a:extLst>
          </p:cNvPr>
          <p:cNvGrpSpPr/>
          <p:nvPr/>
        </p:nvGrpSpPr>
        <p:grpSpPr>
          <a:xfrm>
            <a:off x="435655" y="1435139"/>
            <a:ext cx="3855401" cy="3186116"/>
            <a:chOff x="435655" y="1990325"/>
            <a:chExt cx="3855401" cy="3186116"/>
          </a:xfrm>
        </p:grpSpPr>
        <p:sp>
          <p:nvSpPr>
            <p:cNvPr id="424" name="Line 25">
              <a:extLst>
                <a:ext uri="{FF2B5EF4-FFF2-40B4-BE49-F238E27FC236}">
                  <a16:creationId xmlns:a16="http://schemas.microsoft.com/office/drawing/2014/main" id="{91E4D71D-79FA-CA4A-B78E-8C1871D4733B}"/>
                </a:ext>
              </a:extLst>
            </p:cNvPr>
            <p:cNvSpPr>
              <a:spLocks noChangeShapeType="1"/>
            </p:cNvSpPr>
            <p:nvPr/>
          </p:nvSpPr>
          <p:spPr bwMode="auto">
            <a:xfrm flipH="1">
              <a:off x="1461180" y="2545950"/>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25" name="Line 39">
              <a:extLst>
                <a:ext uri="{FF2B5EF4-FFF2-40B4-BE49-F238E27FC236}">
                  <a16:creationId xmlns:a16="http://schemas.microsoft.com/office/drawing/2014/main" id="{3CE8A2F3-443B-CB42-96FD-D8DF221502CB}"/>
                </a:ext>
              </a:extLst>
            </p:cNvPr>
            <p:cNvSpPr>
              <a:spLocks noChangeShapeType="1"/>
            </p:cNvSpPr>
            <p:nvPr/>
          </p:nvSpPr>
          <p:spPr bwMode="auto">
            <a:xfrm flipH="1">
              <a:off x="2991529" y="2618975"/>
              <a:ext cx="0" cy="252452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26" name="Group 93">
              <a:extLst>
                <a:ext uri="{FF2B5EF4-FFF2-40B4-BE49-F238E27FC236}">
                  <a16:creationId xmlns:a16="http://schemas.microsoft.com/office/drawing/2014/main" id="{773C4FC2-EAD6-0D4F-85E4-043FD6EDCD22}"/>
                </a:ext>
              </a:extLst>
            </p:cNvPr>
            <p:cNvGrpSpPr>
              <a:grpSpLocks/>
            </p:cNvGrpSpPr>
            <p:nvPr/>
          </p:nvGrpSpPr>
          <p:grpSpPr bwMode="auto">
            <a:xfrm>
              <a:off x="1386567" y="4700191"/>
              <a:ext cx="2405063" cy="476250"/>
              <a:chOff x="1097" y="2807"/>
              <a:chExt cx="1515" cy="300"/>
            </a:xfrm>
          </p:grpSpPr>
          <p:sp>
            <p:nvSpPr>
              <p:cNvPr id="488" name="Line 40">
                <a:extLst>
                  <a:ext uri="{FF2B5EF4-FFF2-40B4-BE49-F238E27FC236}">
                    <a16:creationId xmlns:a16="http://schemas.microsoft.com/office/drawing/2014/main" id="{111704BC-1B6B-2944-9D57-698BFD5CC308}"/>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9" name="Text Box 85">
                <a:extLst>
                  <a:ext uri="{FF2B5EF4-FFF2-40B4-BE49-F238E27FC236}">
                    <a16:creationId xmlns:a16="http://schemas.microsoft.com/office/drawing/2014/main" id="{190D3E08-8ADE-534C-9FC3-5199F6792D9B}"/>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x completes</a:t>
                </a:r>
              </a:p>
            </p:txBody>
          </p:sp>
        </p:grpSp>
        <p:grpSp>
          <p:nvGrpSpPr>
            <p:cNvPr id="427" name="Group 102">
              <a:extLst>
                <a:ext uri="{FF2B5EF4-FFF2-40B4-BE49-F238E27FC236}">
                  <a16:creationId xmlns:a16="http://schemas.microsoft.com/office/drawing/2014/main" id="{0D5744FA-4339-D545-9B57-B45E093F571A}"/>
                </a:ext>
              </a:extLst>
            </p:cNvPr>
            <p:cNvGrpSpPr>
              <a:grpSpLocks/>
            </p:cNvGrpSpPr>
            <p:nvPr/>
          </p:nvGrpSpPr>
          <p:grpSpPr bwMode="auto">
            <a:xfrm>
              <a:off x="435655" y="1990325"/>
              <a:ext cx="3389313" cy="2136775"/>
              <a:chOff x="484" y="1100"/>
              <a:chExt cx="2135" cy="1346"/>
            </a:xfrm>
          </p:grpSpPr>
          <p:sp>
            <p:nvSpPr>
              <p:cNvPr id="439" name="Text Box 103">
                <a:extLst>
                  <a:ext uri="{FF2B5EF4-FFF2-40B4-BE49-F238E27FC236}">
                    <a16:creationId xmlns:a16="http://schemas.microsoft.com/office/drawing/2014/main" id="{384A1174-EF45-3D47-B451-2B62A2717579}"/>
                  </a:ext>
                </a:extLst>
              </p:cNvPr>
              <p:cNvSpPr txBox="1">
                <a:spLocks noChangeArrowheads="1"/>
              </p:cNvSpPr>
              <p:nvPr/>
            </p:nvSpPr>
            <p:spPr bwMode="auto">
              <a:xfrm>
                <a:off x="484" y="1393"/>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Line 104">
                <a:extLst>
                  <a:ext uri="{FF2B5EF4-FFF2-40B4-BE49-F238E27FC236}">
                    <a16:creationId xmlns:a16="http://schemas.microsoft.com/office/drawing/2014/main" id="{01799853-A3A5-894C-8B0B-3CBEE6379CDD}"/>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1" name="Line 105">
                <a:extLst>
                  <a:ext uri="{FF2B5EF4-FFF2-40B4-BE49-F238E27FC236}">
                    <a16:creationId xmlns:a16="http://schemas.microsoft.com/office/drawing/2014/main" id="{E4D37334-2302-C946-AD71-897255F798F8}"/>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2" name="Rectangle 106">
                <a:extLst>
                  <a:ext uri="{FF2B5EF4-FFF2-40B4-BE49-F238E27FC236}">
                    <a16:creationId xmlns:a16="http://schemas.microsoft.com/office/drawing/2014/main" id="{A9F291AF-7263-964C-9C39-E6D9DD79FF9B}"/>
                  </a:ext>
                </a:extLst>
              </p:cNvPr>
              <p:cNvSpPr>
                <a:spLocks noChangeArrowheads="1"/>
              </p:cNvSpPr>
              <p:nvPr/>
            </p:nvSpPr>
            <p:spPr bwMode="auto">
              <a:xfrm>
                <a:off x="1359" y="1507"/>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3" name="Text Box 107">
                <a:extLst>
                  <a:ext uri="{FF2B5EF4-FFF2-40B4-BE49-F238E27FC236}">
                    <a16:creationId xmlns:a16="http://schemas.microsoft.com/office/drawing/2014/main" id="{8256400A-AA91-2B45-8FD6-9FEEAEE48C35}"/>
                  </a:ext>
                </a:extLst>
              </p:cNvPr>
              <p:cNvSpPr txBox="1">
                <a:spLocks noChangeArrowheads="1"/>
              </p:cNvSpPr>
              <p:nvPr/>
            </p:nvSpPr>
            <p:spPr bwMode="auto">
              <a:xfrm>
                <a:off x="1214" y="1486"/>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444" name="Rectangle 108">
                <a:extLst>
                  <a:ext uri="{FF2B5EF4-FFF2-40B4-BE49-F238E27FC236}">
                    <a16:creationId xmlns:a16="http://schemas.microsoft.com/office/drawing/2014/main" id="{8F206717-52E2-FB4D-B242-30E9BF426AE1}"/>
                  </a:ext>
                </a:extLst>
              </p:cNvPr>
              <p:cNvSpPr>
                <a:spLocks noChangeArrowheads="1"/>
              </p:cNvSpPr>
              <p:nvPr/>
            </p:nvSpPr>
            <p:spPr bwMode="auto">
              <a:xfrm>
                <a:off x="1471" y="1774"/>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5" name="Text Box 109">
                <a:extLst>
                  <a:ext uri="{FF2B5EF4-FFF2-40B4-BE49-F238E27FC236}">
                    <a16:creationId xmlns:a16="http://schemas.microsoft.com/office/drawing/2014/main" id="{9F6C9D6F-A1F8-8544-BE47-BCDA73F1EC12}"/>
                  </a:ext>
                </a:extLst>
              </p:cNvPr>
              <p:cNvSpPr txBox="1">
                <a:spLocks noChangeArrowheads="1"/>
              </p:cNvSpPr>
              <p:nvPr/>
            </p:nvSpPr>
            <p:spPr bwMode="auto">
              <a:xfrm>
                <a:off x="2133" y="1649"/>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446" name="Text Box 110">
                <a:extLst>
                  <a:ext uri="{FF2B5EF4-FFF2-40B4-BE49-F238E27FC236}">
                    <a16:creationId xmlns:a16="http://schemas.microsoft.com/office/drawing/2014/main" id="{5194F166-9430-4242-89A4-5D091B008960}"/>
                  </a:ext>
                </a:extLst>
              </p:cNvPr>
              <p:cNvSpPr txBox="1">
                <a:spLocks noChangeArrowheads="1"/>
              </p:cNvSpPr>
              <p:nvPr/>
            </p:nvSpPr>
            <p:spPr bwMode="auto">
              <a:xfrm>
                <a:off x="583" y="2234"/>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447" name="Oval 111">
                <a:extLst>
                  <a:ext uri="{FF2B5EF4-FFF2-40B4-BE49-F238E27FC236}">
                    <a16:creationId xmlns:a16="http://schemas.microsoft.com/office/drawing/2014/main" id="{64F10CAD-3D48-3B4D-AE41-2AEA0DB2E4A3}"/>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48" name="Oval 112">
                <a:extLst>
                  <a:ext uri="{FF2B5EF4-FFF2-40B4-BE49-F238E27FC236}">
                    <a16:creationId xmlns:a16="http://schemas.microsoft.com/office/drawing/2014/main" id="{98F68D03-FCEB-0F41-A286-A0FEC1FAEA51}"/>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449" name="Group 113">
                <a:extLst>
                  <a:ext uri="{FF2B5EF4-FFF2-40B4-BE49-F238E27FC236}">
                    <a16:creationId xmlns:a16="http://schemas.microsoft.com/office/drawing/2014/main" id="{E535B351-6B01-AE49-8479-F8762FC2AA2E}"/>
                  </a:ext>
                </a:extLst>
              </p:cNvPr>
              <p:cNvGrpSpPr>
                <a:grpSpLocks/>
              </p:cNvGrpSpPr>
              <p:nvPr/>
            </p:nvGrpSpPr>
            <p:grpSpPr bwMode="auto">
              <a:xfrm>
                <a:off x="1277" y="1861"/>
                <a:ext cx="803" cy="212"/>
                <a:chOff x="1065" y="2085"/>
                <a:chExt cx="803" cy="212"/>
              </a:xfrm>
            </p:grpSpPr>
            <p:sp>
              <p:nvSpPr>
                <p:cNvPr id="486" name="Rectangle 114">
                  <a:extLst>
                    <a:ext uri="{FF2B5EF4-FFF2-40B4-BE49-F238E27FC236}">
                      <a16:creationId xmlns:a16="http://schemas.microsoft.com/office/drawing/2014/main" id="{3ABD9392-9290-6043-AF0A-164F1B0F7B39}"/>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7" name="Text Box 115">
                  <a:extLst>
                    <a:ext uri="{FF2B5EF4-FFF2-40B4-BE49-F238E27FC236}">
                      <a16:creationId xmlns:a16="http://schemas.microsoft.com/office/drawing/2014/main" id="{E01A5D11-E159-0C40-9DBC-E064BEC5774C}"/>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acc_conn(x)</a:t>
                  </a:r>
                </a:p>
              </p:txBody>
            </p:sp>
          </p:grpSp>
          <p:grpSp>
            <p:nvGrpSpPr>
              <p:cNvPr id="450" name="Group 116">
                <a:extLst>
                  <a:ext uri="{FF2B5EF4-FFF2-40B4-BE49-F238E27FC236}">
                    <a16:creationId xmlns:a16="http://schemas.microsoft.com/office/drawing/2014/main" id="{3E3A49BF-0E39-8D4D-A2D0-63CBFDDD6FAF}"/>
                  </a:ext>
                </a:extLst>
              </p:cNvPr>
              <p:cNvGrpSpPr>
                <a:grpSpLocks/>
              </p:cNvGrpSpPr>
              <p:nvPr/>
            </p:nvGrpSpPr>
            <p:grpSpPr bwMode="auto">
              <a:xfrm>
                <a:off x="834" y="1112"/>
                <a:ext cx="391" cy="307"/>
                <a:chOff x="-44" y="1473"/>
                <a:chExt cx="981" cy="1105"/>
              </a:xfrm>
            </p:grpSpPr>
            <p:pic>
              <p:nvPicPr>
                <p:cNvPr id="484" name="Picture 117" descr="desktop_computer_stylized_medium">
                  <a:extLst>
                    <a:ext uri="{FF2B5EF4-FFF2-40B4-BE49-F238E27FC236}">
                      <a16:creationId xmlns:a16="http://schemas.microsoft.com/office/drawing/2014/main" id="{68652FF9-3BA5-AD41-98E0-A222D63A4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a:extLst>
                    <a:ext uri="{FF2B5EF4-FFF2-40B4-BE49-F238E27FC236}">
                      <a16:creationId xmlns:a16="http://schemas.microsoft.com/office/drawing/2014/main" id="{73D50490-21D8-7746-B97E-C2FE25CBD7B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51" name="Group 119">
                <a:extLst>
                  <a:ext uri="{FF2B5EF4-FFF2-40B4-BE49-F238E27FC236}">
                    <a16:creationId xmlns:a16="http://schemas.microsoft.com/office/drawing/2014/main" id="{6E788993-C5DA-164F-9258-0CB775450A30}"/>
                  </a:ext>
                </a:extLst>
              </p:cNvPr>
              <p:cNvGrpSpPr>
                <a:grpSpLocks/>
              </p:cNvGrpSpPr>
              <p:nvPr/>
            </p:nvGrpSpPr>
            <p:grpSpPr bwMode="auto">
              <a:xfrm>
                <a:off x="1973" y="1100"/>
                <a:ext cx="212" cy="323"/>
                <a:chOff x="4140" y="429"/>
                <a:chExt cx="1425" cy="2396"/>
              </a:xfrm>
            </p:grpSpPr>
            <p:sp>
              <p:nvSpPr>
                <p:cNvPr id="452" name="Freeform 120">
                  <a:extLst>
                    <a:ext uri="{FF2B5EF4-FFF2-40B4-BE49-F238E27FC236}">
                      <a16:creationId xmlns:a16="http://schemas.microsoft.com/office/drawing/2014/main" id="{12CC2128-75E5-114A-937D-4B672A89AA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3" name="Rectangle 121">
                  <a:extLst>
                    <a:ext uri="{FF2B5EF4-FFF2-40B4-BE49-F238E27FC236}">
                      <a16:creationId xmlns:a16="http://schemas.microsoft.com/office/drawing/2014/main" id="{F5C3491A-CD29-114C-A378-A2E414822C3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4" name="Freeform 122">
                  <a:extLst>
                    <a:ext uri="{FF2B5EF4-FFF2-40B4-BE49-F238E27FC236}">
                      <a16:creationId xmlns:a16="http://schemas.microsoft.com/office/drawing/2014/main" id="{1FAF7C96-26AF-BC4C-8EE5-52686FB51F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5" name="Freeform 123">
                  <a:extLst>
                    <a:ext uri="{FF2B5EF4-FFF2-40B4-BE49-F238E27FC236}">
                      <a16:creationId xmlns:a16="http://schemas.microsoft.com/office/drawing/2014/main" id="{F24EFDC4-D2B3-7440-A83B-52220A26C97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56" name="Rectangle 124">
                  <a:extLst>
                    <a:ext uri="{FF2B5EF4-FFF2-40B4-BE49-F238E27FC236}">
                      <a16:creationId xmlns:a16="http://schemas.microsoft.com/office/drawing/2014/main" id="{C738D1B1-14C3-F143-9286-716F3B0BC8CB}"/>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57" name="Group 125">
                  <a:extLst>
                    <a:ext uri="{FF2B5EF4-FFF2-40B4-BE49-F238E27FC236}">
                      <a16:creationId xmlns:a16="http://schemas.microsoft.com/office/drawing/2014/main" id="{1C9F2DD0-76F5-9945-A4A2-BFF420651D30}"/>
                    </a:ext>
                  </a:extLst>
                </p:cNvPr>
                <p:cNvGrpSpPr>
                  <a:grpSpLocks/>
                </p:cNvGrpSpPr>
                <p:nvPr/>
              </p:nvGrpSpPr>
              <p:grpSpPr bwMode="auto">
                <a:xfrm>
                  <a:off x="4749" y="668"/>
                  <a:ext cx="581" cy="145"/>
                  <a:chOff x="614" y="2568"/>
                  <a:chExt cx="725" cy="139"/>
                </a:xfrm>
              </p:grpSpPr>
              <p:sp>
                <p:nvSpPr>
                  <p:cNvPr id="482" name="AutoShape 126">
                    <a:extLst>
                      <a:ext uri="{FF2B5EF4-FFF2-40B4-BE49-F238E27FC236}">
                        <a16:creationId xmlns:a16="http://schemas.microsoft.com/office/drawing/2014/main" id="{C09A9BC4-E4D4-9740-8415-C18557F484B7}"/>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3" name="AutoShape 127">
                    <a:extLst>
                      <a:ext uri="{FF2B5EF4-FFF2-40B4-BE49-F238E27FC236}">
                        <a16:creationId xmlns:a16="http://schemas.microsoft.com/office/drawing/2014/main" id="{F3D70C92-E5D6-2E4F-8DCA-B1904F759DA4}"/>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58" name="Rectangle 128">
                  <a:extLst>
                    <a:ext uri="{FF2B5EF4-FFF2-40B4-BE49-F238E27FC236}">
                      <a16:creationId xmlns:a16="http://schemas.microsoft.com/office/drawing/2014/main" id="{722160C6-98E8-2849-92F6-C0477CF41C1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59" name="Group 129">
                  <a:extLst>
                    <a:ext uri="{FF2B5EF4-FFF2-40B4-BE49-F238E27FC236}">
                      <a16:creationId xmlns:a16="http://schemas.microsoft.com/office/drawing/2014/main" id="{5CF614C1-2FA4-194F-99CB-B59EBAA69627}"/>
                    </a:ext>
                  </a:extLst>
                </p:cNvPr>
                <p:cNvGrpSpPr>
                  <a:grpSpLocks/>
                </p:cNvGrpSpPr>
                <p:nvPr/>
              </p:nvGrpSpPr>
              <p:grpSpPr bwMode="auto">
                <a:xfrm>
                  <a:off x="4747" y="994"/>
                  <a:ext cx="581" cy="134"/>
                  <a:chOff x="614" y="2568"/>
                  <a:chExt cx="725" cy="139"/>
                </a:xfrm>
              </p:grpSpPr>
              <p:sp>
                <p:nvSpPr>
                  <p:cNvPr id="480" name="AutoShape 130">
                    <a:extLst>
                      <a:ext uri="{FF2B5EF4-FFF2-40B4-BE49-F238E27FC236}">
                        <a16:creationId xmlns:a16="http://schemas.microsoft.com/office/drawing/2014/main" id="{2DFF64EB-D097-2043-B088-40E31FBCA144}"/>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81" name="AutoShape 131">
                    <a:extLst>
                      <a:ext uri="{FF2B5EF4-FFF2-40B4-BE49-F238E27FC236}">
                        <a16:creationId xmlns:a16="http://schemas.microsoft.com/office/drawing/2014/main" id="{DF72C84E-59FE-844F-8A5B-E79C5EEA947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0" name="Rectangle 132">
                  <a:extLst>
                    <a:ext uri="{FF2B5EF4-FFF2-40B4-BE49-F238E27FC236}">
                      <a16:creationId xmlns:a16="http://schemas.microsoft.com/office/drawing/2014/main" id="{0D34B495-F619-5744-92CE-02150CAEF02F}"/>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1" name="Rectangle 133">
                  <a:extLst>
                    <a:ext uri="{FF2B5EF4-FFF2-40B4-BE49-F238E27FC236}">
                      <a16:creationId xmlns:a16="http://schemas.microsoft.com/office/drawing/2014/main" id="{B289AC45-5AE1-8144-A213-D8D732FD9762}"/>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62" name="Group 134">
                  <a:extLst>
                    <a:ext uri="{FF2B5EF4-FFF2-40B4-BE49-F238E27FC236}">
                      <a16:creationId xmlns:a16="http://schemas.microsoft.com/office/drawing/2014/main" id="{1749D736-5D93-C94F-BEFF-83BA3C60704D}"/>
                    </a:ext>
                  </a:extLst>
                </p:cNvPr>
                <p:cNvGrpSpPr>
                  <a:grpSpLocks/>
                </p:cNvGrpSpPr>
                <p:nvPr/>
              </p:nvGrpSpPr>
              <p:grpSpPr bwMode="auto">
                <a:xfrm>
                  <a:off x="4735" y="1627"/>
                  <a:ext cx="582" cy="151"/>
                  <a:chOff x="614" y="2568"/>
                  <a:chExt cx="725" cy="139"/>
                </a:xfrm>
              </p:grpSpPr>
              <p:sp>
                <p:nvSpPr>
                  <p:cNvPr id="478" name="AutoShape 135">
                    <a:extLst>
                      <a:ext uri="{FF2B5EF4-FFF2-40B4-BE49-F238E27FC236}">
                        <a16:creationId xmlns:a16="http://schemas.microsoft.com/office/drawing/2014/main" id="{A0C2743E-C87A-D14C-85B5-A8F79F7531D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9" name="AutoShape 136">
                    <a:extLst>
                      <a:ext uri="{FF2B5EF4-FFF2-40B4-BE49-F238E27FC236}">
                        <a16:creationId xmlns:a16="http://schemas.microsoft.com/office/drawing/2014/main" id="{9BD6DBA0-FC1C-254E-9398-6CCD7340CADE}"/>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3" name="Freeform 137">
                  <a:extLst>
                    <a:ext uri="{FF2B5EF4-FFF2-40B4-BE49-F238E27FC236}">
                      <a16:creationId xmlns:a16="http://schemas.microsoft.com/office/drawing/2014/main" id="{5440E4EF-7DC8-C948-8355-65BC2A778B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138">
                  <a:extLst>
                    <a:ext uri="{FF2B5EF4-FFF2-40B4-BE49-F238E27FC236}">
                      <a16:creationId xmlns:a16="http://schemas.microsoft.com/office/drawing/2014/main" id="{5E633347-2A45-9548-B218-3565A9B3D215}"/>
                    </a:ext>
                  </a:extLst>
                </p:cNvPr>
                <p:cNvGrpSpPr>
                  <a:grpSpLocks/>
                </p:cNvGrpSpPr>
                <p:nvPr/>
              </p:nvGrpSpPr>
              <p:grpSpPr bwMode="auto">
                <a:xfrm>
                  <a:off x="4739" y="1327"/>
                  <a:ext cx="582" cy="139"/>
                  <a:chOff x="614" y="2568"/>
                  <a:chExt cx="725" cy="139"/>
                </a:xfrm>
              </p:grpSpPr>
              <p:sp>
                <p:nvSpPr>
                  <p:cNvPr id="476" name="AutoShape 139">
                    <a:extLst>
                      <a:ext uri="{FF2B5EF4-FFF2-40B4-BE49-F238E27FC236}">
                        <a16:creationId xmlns:a16="http://schemas.microsoft.com/office/drawing/2014/main" id="{0F545573-C3F3-7D4F-8E2E-057960582DC3}"/>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7" name="AutoShape 140">
                    <a:extLst>
                      <a:ext uri="{FF2B5EF4-FFF2-40B4-BE49-F238E27FC236}">
                        <a16:creationId xmlns:a16="http://schemas.microsoft.com/office/drawing/2014/main" id="{2B38E4F6-9B20-FE41-8688-9F827513A80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65" name="Rectangle 141">
                  <a:extLst>
                    <a:ext uri="{FF2B5EF4-FFF2-40B4-BE49-F238E27FC236}">
                      <a16:creationId xmlns:a16="http://schemas.microsoft.com/office/drawing/2014/main" id="{0ADB7777-054A-3B42-99E1-AA3880CEBF4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6" name="Freeform 142">
                  <a:extLst>
                    <a:ext uri="{FF2B5EF4-FFF2-40B4-BE49-F238E27FC236}">
                      <a16:creationId xmlns:a16="http://schemas.microsoft.com/office/drawing/2014/main" id="{851EFEA0-9F99-9D45-BDD9-05781330AA6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7" name="Freeform 143">
                  <a:extLst>
                    <a:ext uri="{FF2B5EF4-FFF2-40B4-BE49-F238E27FC236}">
                      <a16:creationId xmlns:a16="http://schemas.microsoft.com/office/drawing/2014/main" id="{D46DD2F0-137E-7246-8429-922D11398E3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68" name="Oval 144">
                  <a:extLst>
                    <a:ext uri="{FF2B5EF4-FFF2-40B4-BE49-F238E27FC236}">
                      <a16:creationId xmlns:a16="http://schemas.microsoft.com/office/drawing/2014/main" id="{6D2FDB16-DD50-754D-B173-29B81535A1D0}"/>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69" name="Freeform 145">
                  <a:extLst>
                    <a:ext uri="{FF2B5EF4-FFF2-40B4-BE49-F238E27FC236}">
                      <a16:creationId xmlns:a16="http://schemas.microsoft.com/office/drawing/2014/main" id="{7D62A206-5CA0-E947-82FC-8F081AA926B0}"/>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0" name="AutoShape 146">
                  <a:extLst>
                    <a:ext uri="{FF2B5EF4-FFF2-40B4-BE49-F238E27FC236}">
                      <a16:creationId xmlns:a16="http://schemas.microsoft.com/office/drawing/2014/main" id="{FD0F85B5-11E0-7445-9862-BC483A492BC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1" name="AutoShape 147">
                  <a:extLst>
                    <a:ext uri="{FF2B5EF4-FFF2-40B4-BE49-F238E27FC236}">
                      <a16:creationId xmlns:a16="http://schemas.microsoft.com/office/drawing/2014/main" id="{67E0531B-2E65-AF43-9DB9-355885A8BFB3}"/>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2" name="Oval 148">
                  <a:extLst>
                    <a:ext uri="{FF2B5EF4-FFF2-40B4-BE49-F238E27FC236}">
                      <a16:creationId xmlns:a16="http://schemas.microsoft.com/office/drawing/2014/main" id="{64B5B35B-452E-FD4C-ACFF-7D475CD7D3D3}"/>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3" name="Oval 149">
                  <a:extLst>
                    <a:ext uri="{FF2B5EF4-FFF2-40B4-BE49-F238E27FC236}">
                      <a16:creationId xmlns:a16="http://schemas.microsoft.com/office/drawing/2014/main" id="{A4534FEA-4A8B-8A42-8930-71A153E19C7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74" name="Oval 150">
                  <a:extLst>
                    <a:ext uri="{FF2B5EF4-FFF2-40B4-BE49-F238E27FC236}">
                      <a16:creationId xmlns:a16="http://schemas.microsoft.com/office/drawing/2014/main" id="{D6E50F70-5ED2-3344-A7D3-F9408B32405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5" name="Rectangle 151">
                  <a:extLst>
                    <a:ext uri="{FF2B5EF4-FFF2-40B4-BE49-F238E27FC236}">
                      <a16:creationId xmlns:a16="http://schemas.microsoft.com/office/drawing/2014/main" id="{7B699B0E-7FA7-A24C-814D-12D1D823F81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428" name="Oval 159">
              <a:extLst>
                <a:ext uri="{FF2B5EF4-FFF2-40B4-BE49-F238E27FC236}">
                  <a16:creationId xmlns:a16="http://schemas.microsoft.com/office/drawing/2014/main" id="{8AE68307-4F03-0042-965E-5D84FCC3C3EB}"/>
                </a:ext>
              </a:extLst>
            </p:cNvPr>
            <p:cNvSpPr>
              <a:spLocks noChangeArrowheads="1"/>
            </p:cNvSpPr>
            <p:nvPr/>
          </p:nvSpPr>
          <p:spPr bwMode="auto">
            <a:xfrm>
              <a:off x="1416094" y="3893738"/>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29" name="Line 169">
              <a:extLst>
                <a:ext uri="{FF2B5EF4-FFF2-40B4-BE49-F238E27FC236}">
                  <a16:creationId xmlns:a16="http://schemas.microsoft.com/office/drawing/2014/main" id="{28EC4C67-0BE3-D54D-926D-9B81AED1C0D5}"/>
                </a:ext>
              </a:extLst>
            </p:cNvPr>
            <p:cNvSpPr>
              <a:spLocks noChangeShapeType="1"/>
            </p:cNvSpPr>
            <p:nvPr/>
          </p:nvSpPr>
          <p:spPr bwMode="auto">
            <a:xfrm>
              <a:off x="1511344" y="396676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Rectangle 170">
              <a:extLst>
                <a:ext uri="{FF2B5EF4-FFF2-40B4-BE49-F238E27FC236}">
                  <a16:creationId xmlns:a16="http://schemas.microsoft.com/office/drawing/2014/main" id="{B8AFD2C9-C151-F748-8B96-E389535E32BE}"/>
                </a:ext>
              </a:extLst>
            </p:cNvPr>
            <p:cNvSpPr>
              <a:spLocks noChangeArrowheads="1"/>
            </p:cNvSpPr>
            <p:nvPr/>
          </p:nvSpPr>
          <p:spPr bwMode="auto">
            <a:xfrm>
              <a:off x="1828844" y="3952476"/>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1" name="Text Box 171">
              <a:extLst>
                <a:ext uri="{FF2B5EF4-FFF2-40B4-BE49-F238E27FC236}">
                  <a16:creationId xmlns:a16="http://schemas.microsoft.com/office/drawing/2014/main" id="{E48C6C06-1970-9949-B718-68B9AD5B435E}"/>
                </a:ext>
              </a:extLst>
            </p:cNvPr>
            <p:cNvSpPr txBox="1">
              <a:spLocks noChangeArrowheads="1"/>
            </p:cNvSpPr>
            <p:nvPr/>
          </p:nvSpPr>
          <p:spPr bwMode="auto">
            <a:xfrm>
              <a:off x="1689144" y="3919138"/>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sp>
          <p:nvSpPr>
            <p:cNvPr id="432" name="Oval 172">
              <a:extLst>
                <a:ext uri="{FF2B5EF4-FFF2-40B4-BE49-F238E27FC236}">
                  <a16:creationId xmlns:a16="http://schemas.microsoft.com/office/drawing/2014/main" id="{C551802D-96E3-F942-A271-44B93EF7D61C}"/>
                </a:ext>
              </a:extLst>
            </p:cNvPr>
            <p:cNvSpPr>
              <a:spLocks noChangeArrowheads="1"/>
            </p:cNvSpPr>
            <p:nvPr/>
          </p:nvSpPr>
          <p:spPr bwMode="auto">
            <a:xfrm>
              <a:off x="2960731" y="4250926"/>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433" name="Text Box 173">
              <a:extLst>
                <a:ext uri="{FF2B5EF4-FFF2-40B4-BE49-F238E27FC236}">
                  <a16:creationId xmlns:a16="http://schemas.microsoft.com/office/drawing/2014/main" id="{D76C6664-0DFF-6847-8C91-9630B8CABF4C}"/>
                </a:ext>
              </a:extLst>
            </p:cNvPr>
            <p:cNvSpPr txBox="1">
              <a:spLocks noChangeArrowheads="1"/>
            </p:cNvSpPr>
            <p:nvPr/>
          </p:nvSpPr>
          <p:spPr bwMode="auto">
            <a:xfrm>
              <a:off x="3119481" y="4011213"/>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grpSp>
          <p:nvGrpSpPr>
            <p:cNvPr id="434" name="Group 433">
              <a:extLst>
                <a:ext uri="{FF2B5EF4-FFF2-40B4-BE49-F238E27FC236}">
                  <a16:creationId xmlns:a16="http://schemas.microsoft.com/office/drawing/2014/main" id="{7800DC3B-8637-C445-B46C-B1F234EAAAF7}"/>
                </a:ext>
              </a:extLst>
            </p:cNvPr>
            <p:cNvGrpSpPr/>
            <p:nvPr/>
          </p:nvGrpSpPr>
          <p:grpSpPr>
            <a:xfrm flipH="1">
              <a:off x="1449388" y="4279047"/>
              <a:ext cx="1539875" cy="390924"/>
              <a:chOff x="796245" y="5993547"/>
              <a:chExt cx="1539875" cy="390924"/>
            </a:xfrm>
          </p:grpSpPr>
          <p:sp>
            <p:nvSpPr>
              <p:cNvPr id="436" name="Line 169">
                <a:extLst>
                  <a:ext uri="{FF2B5EF4-FFF2-40B4-BE49-F238E27FC236}">
                    <a16:creationId xmlns:a16="http://schemas.microsoft.com/office/drawing/2014/main" id="{DF8AED72-CC03-D141-BF1D-CDBAD8CFF041}"/>
                  </a:ext>
                </a:extLst>
              </p:cNvPr>
              <p:cNvSpPr>
                <a:spLocks noChangeShapeType="1"/>
              </p:cNvSpPr>
              <p:nvPr/>
            </p:nvSpPr>
            <p:spPr bwMode="auto">
              <a:xfrm>
                <a:off x="796245" y="6007834"/>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7" name="Rectangle 170">
                <a:extLst>
                  <a:ext uri="{FF2B5EF4-FFF2-40B4-BE49-F238E27FC236}">
                    <a16:creationId xmlns:a16="http://schemas.microsoft.com/office/drawing/2014/main" id="{629240BC-A74F-6E49-91FA-059AA1C94494}"/>
                  </a:ext>
                </a:extLst>
              </p:cNvPr>
              <p:cNvSpPr>
                <a:spLocks noChangeArrowheads="1"/>
              </p:cNvSpPr>
              <p:nvPr/>
            </p:nvSpPr>
            <p:spPr bwMode="auto">
              <a:xfrm>
                <a:off x="1113745" y="5993547"/>
                <a:ext cx="859292" cy="39092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8" name="Oval 172">
                <a:extLst>
                  <a:ext uri="{FF2B5EF4-FFF2-40B4-BE49-F238E27FC236}">
                    <a16:creationId xmlns:a16="http://schemas.microsoft.com/office/drawing/2014/main" id="{A155E5ED-674B-0544-A028-085A5AD95F12}"/>
                  </a:ext>
                </a:extLst>
              </p:cNvPr>
              <p:cNvSpPr>
                <a:spLocks noChangeArrowheads="1"/>
              </p:cNvSpPr>
              <p:nvPr/>
            </p:nvSpPr>
            <p:spPr bwMode="auto">
              <a:xfrm>
                <a:off x="2245632" y="6291997"/>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sp>
          <p:nvSpPr>
            <p:cNvPr id="435" name="Text Box 171">
              <a:extLst>
                <a:ext uri="{FF2B5EF4-FFF2-40B4-BE49-F238E27FC236}">
                  <a16:creationId xmlns:a16="http://schemas.microsoft.com/office/drawing/2014/main" id="{F73380DB-6861-6B4E-B8D4-43FE3C783476}"/>
                </a:ext>
              </a:extLst>
            </p:cNvPr>
            <p:cNvSpPr txBox="1">
              <a:spLocks noChangeArrowheads="1"/>
            </p:cNvSpPr>
            <p:nvPr/>
          </p:nvSpPr>
          <p:spPr bwMode="auto">
            <a:xfrm>
              <a:off x="1735694" y="4283529"/>
              <a:ext cx="1071127"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ACK(x+1)</a:t>
              </a:r>
            </a:p>
          </p:txBody>
        </p:sp>
      </p:grpSp>
      <p:grpSp>
        <p:nvGrpSpPr>
          <p:cNvPr id="9" name="Group 8">
            <a:extLst>
              <a:ext uri="{FF2B5EF4-FFF2-40B4-BE49-F238E27FC236}">
                <a16:creationId xmlns:a16="http://schemas.microsoft.com/office/drawing/2014/main" id="{A4CB8012-D87E-F547-97B0-03323A38506E}"/>
              </a:ext>
            </a:extLst>
          </p:cNvPr>
          <p:cNvGrpSpPr/>
          <p:nvPr/>
        </p:nvGrpSpPr>
        <p:grpSpPr>
          <a:xfrm>
            <a:off x="1273629" y="5146706"/>
            <a:ext cx="1773114" cy="1003723"/>
            <a:chOff x="1273629" y="5146706"/>
            <a:chExt cx="1773114" cy="1003723"/>
          </a:xfrm>
        </p:grpSpPr>
        <p:sp>
          <p:nvSpPr>
            <p:cNvPr id="4" name="TextBox 3">
              <a:extLst>
                <a:ext uri="{FF2B5EF4-FFF2-40B4-BE49-F238E27FC236}">
                  <a16:creationId xmlns:a16="http://schemas.microsoft.com/office/drawing/2014/main" id="{BDFF0F55-D08F-1344-9B87-5BCA4686A75C}"/>
                </a:ext>
              </a:extLst>
            </p:cNvPr>
            <p:cNvSpPr txBox="1"/>
            <p:nvPr/>
          </p:nvSpPr>
          <p:spPr>
            <a:xfrm>
              <a:off x="1273629" y="514670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No problem!</a:t>
              </a:r>
            </a:p>
          </p:txBody>
        </p:sp>
        <p:pic>
          <p:nvPicPr>
            <p:cNvPr id="6" name="Picture 5" descr="A picture containing drawing&#10;&#10;Description automatically generated">
              <a:extLst>
                <a:ext uri="{FF2B5EF4-FFF2-40B4-BE49-F238E27FC236}">
                  <a16:creationId xmlns:a16="http://schemas.microsoft.com/office/drawing/2014/main" id="{4F95E370-82E9-0D41-AB1B-B42B590C4566}"/>
                </a:ext>
              </a:extLst>
            </p:cNvPr>
            <p:cNvPicPr>
              <a:picLocks noChangeAspect="1"/>
            </p:cNvPicPr>
            <p:nvPr/>
          </p:nvPicPr>
          <p:blipFill>
            <a:blip r:embed="rId4"/>
            <a:stretch>
              <a:fillRect/>
            </a:stretch>
          </p:blipFill>
          <p:spPr>
            <a:xfrm>
              <a:off x="1812470" y="5524500"/>
              <a:ext cx="625929" cy="625929"/>
            </a:xfrm>
            <a:prstGeom prst="rect">
              <a:avLst/>
            </a:prstGeom>
          </p:spPr>
        </p:pic>
      </p:grpSp>
    </p:spTree>
    <p:extLst>
      <p:ext uri="{BB962C8B-B14F-4D97-AF65-F5344CB8AC3E}">
        <p14:creationId xmlns:p14="http://schemas.microsoft.com/office/powerpoint/2010/main" val="7154784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2-way handshake scenarios</a:t>
            </a:r>
          </a:p>
        </p:txBody>
      </p:sp>
      <p:sp>
        <p:nvSpPr>
          <p:cNvPr id="6" name="Slide Number Placeholder 5">
            <a:extLst>
              <a:ext uri="{FF2B5EF4-FFF2-40B4-BE49-F238E27FC236}">
                <a16:creationId xmlns:a16="http://schemas.microsoft.com/office/drawing/2014/main" id="{3C4CC1F9-9C7D-D55C-7B03-0B217224C610}"/>
              </a:ext>
            </a:extLst>
          </p:cNvPr>
          <p:cNvSpPr>
            <a:spLocks noGrp="1"/>
          </p:cNvSpPr>
          <p:nvPr>
            <p:ph type="sldNum" sz="quarter" idx="12"/>
          </p:nvPr>
        </p:nvSpPr>
        <p:spPr/>
        <p:txBody>
          <a:bodyPr/>
          <a:lstStyle/>
          <a:p>
            <a:fld id="{930176A1-BCF0-4712-97A6-6B495F55390B}" type="slidenum">
              <a:rPr lang="en-US" smtClean="0"/>
              <a:pPr/>
              <a:t>105</a:t>
            </a:fld>
            <a:endParaRPr lang="en-US"/>
          </a:p>
        </p:txBody>
      </p:sp>
      <p:sp>
        <p:nvSpPr>
          <p:cNvPr id="9" name="Content Placeholder 8">
            <a:extLst>
              <a:ext uri="{FF2B5EF4-FFF2-40B4-BE49-F238E27FC236}">
                <a16:creationId xmlns:a16="http://schemas.microsoft.com/office/drawing/2014/main" id="{48A20EB9-35FF-7CB0-DED9-B063963CA126}"/>
              </a:ext>
            </a:extLst>
          </p:cNvPr>
          <p:cNvSpPr>
            <a:spLocks noGrp="1"/>
          </p:cNvSpPr>
          <p:nvPr>
            <p:ph sz="quarter" idx="22"/>
          </p:nvPr>
        </p:nvSpPr>
        <p:spPr/>
        <p:txBody>
          <a:bodyPr/>
          <a:lstStyle/>
          <a:p>
            <a:endParaRPr lang="en-US"/>
          </a:p>
        </p:txBody>
      </p:sp>
      <p:grpSp>
        <p:nvGrpSpPr>
          <p:cNvPr id="3" name="Group 2">
            <a:extLst>
              <a:ext uri="{FF2B5EF4-FFF2-40B4-BE49-F238E27FC236}">
                <a16:creationId xmlns:a16="http://schemas.microsoft.com/office/drawing/2014/main" id="{9CAAA66F-65EC-E34C-8D40-259E21717735}"/>
              </a:ext>
            </a:extLst>
          </p:cNvPr>
          <p:cNvGrpSpPr/>
          <p:nvPr/>
        </p:nvGrpSpPr>
        <p:grpSpPr>
          <a:xfrm>
            <a:off x="5262108" y="1983508"/>
            <a:ext cx="1530350" cy="4033838"/>
            <a:chOff x="5276623" y="2475192"/>
            <a:chExt cx="1530350" cy="4033838"/>
          </a:xfrm>
        </p:grpSpPr>
        <p:sp>
          <p:nvSpPr>
            <p:cNvPr id="279" name="Line 25">
              <a:extLst>
                <a:ext uri="{FF2B5EF4-FFF2-40B4-BE49-F238E27FC236}">
                  <a16:creationId xmlns:a16="http://schemas.microsoft.com/office/drawing/2014/main" id="{BC6653C1-9562-C643-B0CA-B2050012CB3F}"/>
                </a:ext>
              </a:extLst>
            </p:cNvPr>
            <p:cNvSpPr>
              <a:spLocks noChangeShapeType="1"/>
            </p:cNvSpPr>
            <p:nvPr/>
          </p:nvSpPr>
          <p:spPr bwMode="auto">
            <a:xfrm flipH="1">
              <a:off x="5276623" y="2475192"/>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0" name="Line 39">
              <a:extLst>
                <a:ext uri="{FF2B5EF4-FFF2-40B4-BE49-F238E27FC236}">
                  <a16:creationId xmlns:a16="http://schemas.microsoft.com/office/drawing/2014/main" id="{315091FE-FBA3-1544-BB24-018D1D00254A}"/>
                </a:ext>
              </a:extLst>
            </p:cNvPr>
            <p:cNvSpPr>
              <a:spLocks noChangeShapeType="1"/>
            </p:cNvSpPr>
            <p:nvPr/>
          </p:nvSpPr>
          <p:spPr bwMode="auto">
            <a:xfrm flipH="1">
              <a:off x="6805386" y="2548217"/>
              <a:ext cx="1587" cy="39608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D58C52DC-C8FA-4944-8CC4-85815AC982E1}"/>
              </a:ext>
            </a:extLst>
          </p:cNvPr>
          <p:cNvGrpSpPr/>
          <p:nvPr/>
        </p:nvGrpSpPr>
        <p:grpSpPr>
          <a:xfrm>
            <a:off x="6768421" y="5356225"/>
            <a:ext cx="847724" cy="336550"/>
            <a:chOff x="11151735" y="5148718"/>
            <a:chExt cx="847724" cy="336550"/>
          </a:xfrm>
        </p:grpSpPr>
        <p:sp>
          <p:nvSpPr>
            <p:cNvPr id="284" name="Text Box 44">
              <a:extLst>
                <a:ext uri="{FF2B5EF4-FFF2-40B4-BE49-F238E27FC236}">
                  <a16:creationId xmlns:a16="http://schemas.microsoft.com/office/drawing/2014/main" id="{44C9896B-08D9-DD4F-A1D1-E6EE31E997B0}"/>
                </a:ext>
              </a:extLst>
            </p:cNvPr>
            <p:cNvSpPr txBox="1">
              <a:spLocks noChangeArrowheads="1"/>
            </p:cNvSpPr>
            <p:nvPr/>
          </p:nvSpPr>
          <p:spPr bwMode="auto">
            <a:xfrm>
              <a:off x="11227935" y="5148718"/>
              <a:ext cx="771524"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85" name="Oval 45">
              <a:extLst>
                <a:ext uri="{FF2B5EF4-FFF2-40B4-BE49-F238E27FC236}">
                  <a16:creationId xmlns:a16="http://schemas.microsoft.com/office/drawing/2014/main" id="{523A6BAB-2B5B-8B48-B14C-CD5B3206CAA2}"/>
                </a:ext>
              </a:extLst>
            </p:cNvPr>
            <p:cNvSpPr>
              <a:spLocks noChangeArrowheads="1"/>
            </p:cNvSpPr>
            <p:nvPr/>
          </p:nvSpPr>
          <p:spPr bwMode="auto">
            <a:xfrm>
              <a:off x="11151735" y="5275718"/>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BF5066A4-7FFD-3447-A085-E135DC48118A}"/>
              </a:ext>
            </a:extLst>
          </p:cNvPr>
          <p:cNvGrpSpPr/>
          <p:nvPr/>
        </p:nvGrpSpPr>
        <p:grpSpPr>
          <a:xfrm>
            <a:off x="3998688" y="2674935"/>
            <a:ext cx="2841623" cy="2849565"/>
            <a:chOff x="8352974" y="2492829"/>
            <a:chExt cx="2841623" cy="2849565"/>
          </a:xfrm>
        </p:grpSpPr>
        <p:sp>
          <p:nvSpPr>
            <p:cNvPr id="282" name="Text Box 42">
              <a:extLst>
                <a:ext uri="{FF2B5EF4-FFF2-40B4-BE49-F238E27FC236}">
                  <a16:creationId xmlns:a16="http://schemas.microsoft.com/office/drawing/2014/main" id="{8B0E3738-2A2C-C540-B07D-16F35D1B7460}"/>
                </a:ext>
              </a:extLst>
            </p:cNvPr>
            <p:cNvSpPr txBox="1">
              <a:spLocks noChangeArrowheads="1"/>
            </p:cNvSpPr>
            <p:nvPr/>
          </p:nvSpPr>
          <p:spPr bwMode="auto">
            <a:xfrm>
              <a:off x="8352974" y="2492829"/>
              <a:ext cx="1273174"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Freeform 43">
              <a:extLst>
                <a:ext uri="{FF2B5EF4-FFF2-40B4-BE49-F238E27FC236}">
                  <a16:creationId xmlns:a16="http://schemas.microsoft.com/office/drawing/2014/main" id="{528F5849-C9BA-364B-BBF1-086991584A75}"/>
                </a:ext>
              </a:extLst>
            </p:cNvPr>
            <p:cNvSpPr>
              <a:spLocks/>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86" name="Group 46">
              <a:extLst>
                <a:ext uri="{FF2B5EF4-FFF2-40B4-BE49-F238E27FC236}">
                  <a16:creationId xmlns:a16="http://schemas.microsoft.com/office/drawing/2014/main" id="{3F65A0FD-93D7-FE4A-976F-9F9685E790A3}"/>
                </a:ext>
              </a:extLst>
            </p:cNvPr>
            <p:cNvGrpSpPr>
              <a:grpSpLocks/>
            </p:cNvGrpSpPr>
            <p:nvPr/>
          </p:nvGrpSpPr>
          <p:grpSpPr bwMode="auto">
            <a:xfrm>
              <a:off x="9764261" y="3386592"/>
              <a:ext cx="1273174" cy="336550"/>
              <a:chOff x="1065" y="2085"/>
              <a:chExt cx="802" cy="212"/>
            </a:xfrm>
          </p:grpSpPr>
          <p:sp>
            <p:nvSpPr>
              <p:cNvPr id="288" name="Rectangle 47">
                <a:extLst>
                  <a:ext uri="{FF2B5EF4-FFF2-40B4-BE49-F238E27FC236}">
                    <a16:creationId xmlns:a16="http://schemas.microsoft.com/office/drawing/2014/main" id="{528CC805-3663-4846-BF33-966C0CEBEFDC}"/>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9" name="Text Box 48">
                <a:extLst>
                  <a:ext uri="{FF2B5EF4-FFF2-40B4-BE49-F238E27FC236}">
                    <a16:creationId xmlns:a16="http://schemas.microsoft.com/office/drawing/2014/main" id="{37D76C29-568C-6D4B-A1D0-D37EBE61CD72}"/>
                  </a:ext>
                </a:extLst>
              </p:cNvPr>
              <p:cNvSpPr txBox="1">
                <a:spLocks noChangeArrowheads="1"/>
              </p:cNvSpPr>
              <p:nvPr/>
            </p:nvSpPr>
            <p:spPr bwMode="auto">
              <a:xfrm>
                <a:off x="1065" y="2085"/>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grpSp>
      </p:grpSp>
      <p:grpSp>
        <p:nvGrpSpPr>
          <p:cNvPr id="290" name="Group 93">
            <a:extLst>
              <a:ext uri="{FF2B5EF4-FFF2-40B4-BE49-F238E27FC236}">
                <a16:creationId xmlns:a16="http://schemas.microsoft.com/office/drawing/2014/main" id="{86B69F27-A994-CA47-985C-04430FA1972B}"/>
              </a:ext>
            </a:extLst>
          </p:cNvPr>
          <p:cNvGrpSpPr>
            <a:grpSpLocks/>
          </p:cNvGrpSpPr>
          <p:nvPr/>
        </p:nvGrpSpPr>
        <p:grpSpPr bwMode="auto">
          <a:xfrm>
            <a:off x="4105048" y="4123231"/>
            <a:ext cx="3830638" cy="715962"/>
            <a:chOff x="406" y="2807"/>
            <a:chExt cx="2413" cy="451"/>
          </a:xfrm>
        </p:grpSpPr>
        <p:sp>
          <p:nvSpPr>
            <p:cNvPr id="291" name="Line 40">
              <a:extLst>
                <a:ext uri="{FF2B5EF4-FFF2-40B4-BE49-F238E27FC236}">
                  <a16:creationId xmlns:a16="http://schemas.microsoft.com/office/drawing/2014/main" id="{C5AE8131-69E2-444B-8BC2-5C71A372218D}"/>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83">
              <a:extLst>
                <a:ext uri="{FF2B5EF4-FFF2-40B4-BE49-F238E27FC236}">
                  <a16:creationId xmlns:a16="http://schemas.microsoft.com/office/drawing/2014/main" id="{8DBECFE4-76F0-AB4E-B789-A21C0EFCB611}"/>
                </a:ext>
              </a:extLst>
            </p:cNvPr>
            <p:cNvSpPr txBox="1">
              <a:spLocks noChangeArrowheads="1"/>
            </p:cNvSpPr>
            <p:nvPr/>
          </p:nvSpPr>
          <p:spPr bwMode="auto">
            <a:xfrm>
              <a:off x="406" y="2937"/>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client terminates</a:t>
              </a:r>
            </a:p>
          </p:txBody>
        </p:sp>
        <p:sp>
          <p:nvSpPr>
            <p:cNvPr id="293" name="Text Box 84">
              <a:extLst>
                <a:ext uri="{FF2B5EF4-FFF2-40B4-BE49-F238E27FC236}">
                  <a16:creationId xmlns:a16="http://schemas.microsoft.com/office/drawing/2014/main" id="{01770E8E-591E-3449-B45B-86CFA7116170}"/>
                </a:ext>
              </a:extLst>
            </p:cNvPr>
            <p:cNvSpPr txBox="1">
              <a:spLocks noChangeArrowheads="1"/>
            </p:cNvSpPr>
            <p:nvPr/>
          </p:nvSpPr>
          <p:spPr bwMode="auto">
            <a:xfrm>
              <a:off x="2081" y="2938"/>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forgets x</a:t>
              </a:r>
            </a:p>
          </p:txBody>
        </p:sp>
        <p:sp>
          <p:nvSpPr>
            <p:cNvPr id="294" name="Text Box 85">
              <a:extLst>
                <a:ext uri="{FF2B5EF4-FFF2-40B4-BE49-F238E27FC236}">
                  <a16:creationId xmlns:a16="http://schemas.microsoft.com/office/drawing/2014/main" id="{6398E97B-6925-E144-A17A-19BDFF67AF27}"/>
                </a:ext>
              </a:extLst>
            </p:cNvPr>
            <p:cNvSpPr txBox="1">
              <a:spLocks noChangeArrowheads="1"/>
            </p:cNvSpPr>
            <p:nvPr/>
          </p:nvSpPr>
          <p:spPr bwMode="auto">
            <a:xfrm>
              <a:off x="1269" y="2807"/>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x completes</a:t>
              </a:r>
            </a:p>
          </p:txBody>
        </p:sp>
      </p:grpSp>
      <p:grpSp>
        <p:nvGrpSpPr>
          <p:cNvPr id="12" name="Group 11">
            <a:extLst>
              <a:ext uri="{FF2B5EF4-FFF2-40B4-BE49-F238E27FC236}">
                <a16:creationId xmlns:a16="http://schemas.microsoft.com/office/drawing/2014/main" id="{09A60973-A80A-204A-B7D6-FB475901ED33}"/>
              </a:ext>
            </a:extLst>
          </p:cNvPr>
          <p:cNvGrpSpPr/>
          <p:nvPr/>
        </p:nvGrpSpPr>
        <p:grpSpPr>
          <a:xfrm>
            <a:off x="4222070" y="1980106"/>
            <a:ext cx="3389313" cy="1671637"/>
            <a:chOff x="7865155" y="1602735"/>
            <a:chExt cx="3389313" cy="1671637"/>
          </a:xfrm>
        </p:grpSpPr>
        <p:sp>
          <p:nvSpPr>
            <p:cNvPr id="308" name="Text Box 103">
              <a:extLst>
                <a:ext uri="{FF2B5EF4-FFF2-40B4-BE49-F238E27FC236}">
                  <a16:creationId xmlns:a16="http://schemas.microsoft.com/office/drawing/2014/main" id="{27DD0EE7-74A0-A142-919B-D9D3C93523C2}"/>
                </a:ext>
              </a:extLst>
            </p:cNvPr>
            <p:cNvSpPr txBox="1">
              <a:spLocks noChangeArrowheads="1"/>
            </p:cNvSpPr>
            <p:nvPr/>
          </p:nvSpPr>
          <p:spPr bwMode="auto">
            <a:xfrm>
              <a:off x="7865155" y="1602735"/>
              <a:ext cx="97313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9" name="Line 104">
              <a:extLst>
                <a:ext uri="{FF2B5EF4-FFF2-40B4-BE49-F238E27FC236}">
                  <a16:creationId xmlns:a16="http://schemas.microsoft.com/office/drawing/2014/main" id="{1CA9B668-6F05-1A48-9C2A-8D882F798CE6}"/>
                </a:ext>
              </a:extLst>
            </p:cNvPr>
            <p:cNvSpPr>
              <a:spLocks noChangeShapeType="1"/>
            </p:cNvSpPr>
            <p:nvPr/>
          </p:nvSpPr>
          <p:spPr bwMode="auto">
            <a:xfrm>
              <a:off x="8936718" y="179799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0" name="Line 105">
              <a:extLst>
                <a:ext uri="{FF2B5EF4-FFF2-40B4-BE49-F238E27FC236}">
                  <a16:creationId xmlns:a16="http://schemas.microsoft.com/office/drawing/2014/main" id="{419290E8-9A2F-1349-8BDC-8DFEA6A57E20}"/>
                </a:ext>
              </a:extLst>
            </p:cNvPr>
            <p:cNvSpPr>
              <a:spLocks noChangeShapeType="1"/>
            </p:cNvSpPr>
            <p:nvPr/>
          </p:nvSpPr>
          <p:spPr bwMode="auto">
            <a:xfrm flipH="1">
              <a:off x="8876393" y="2152010"/>
              <a:ext cx="1571625" cy="95567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Rectangle 106">
              <a:extLst>
                <a:ext uri="{FF2B5EF4-FFF2-40B4-BE49-F238E27FC236}">
                  <a16:creationId xmlns:a16="http://schemas.microsoft.com/office/drawing/2014/main" id="{6E5822A0-BC34-8444-893D-1967BA1DAE48}"/>
                </a:ext>
              </a:extLst>
            </p:cNvPr>
            <p:cNvSpPr>
              <a:spLocks noChangeArrowheads="1"/>
            </p:cNvSpPr>
            <p:nvPr/>
          </p:nvSpPr>
          <p:spPr bwMode="auto">
            <a:xfrm>
              <a:off x="9254218" y="1783710"/>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2" name="Text Box 107">
              <a:extLst>
                <a:ext uri="{FF2B5EF4-FFF2-40B4-BE49-F238E27FC236}">
                  <a16:creationId xmlns:a16="http://schemas.microsoft.com/office/drawing/2014/main" id="{743E92F5-482D-6641-AF59-6202AD0ABFAD}"/>
                </a:ext>
              </a:extLst>
            </p:cNvPr>
            <p:cNvSpPr txBox="1">
              <a:spLocks noChangeArrowheads="1"/>
            </p:cNvSpPr>
            <p:nvPr/>
          </p:nvSpPr>
          <p:spPr bwMode="auto">
            <a:xfrm>
              <a:off x="9024030" y="1750372"/>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313" name="Rectangle 108">
              <a:extLst>
                <a:ext uri="{FF2B5EF4-FFF2-40B4-BE49-F238E27FC236}">
                  <a16:creationId xmlns:a16="http://schemas.microsoft.com/office/drawing/2014/main" id="{0F092120-BA14-CA43-B320-651262EF6262}"/>
                </a:ext>
              </a:extLst>
            </p:cNvPr>
            <p:cNvSpPr>
              <a:spLocks noChangeArrowheads="1"/>
            </p:cNvSpPr>
            <p:nvPr/>
          </p:nvSpPr>
          <p:spPr bwMode="auto">
            <a:xfrm>
              <a:off x="9432018" y="2207572"/>
              <a:ext cx="439738"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Text Box 109">
              <a:extLst>
                <a:ext uri="{FF2B5EF4-FFF2-40B4-BE49-F238E27FC236}">
                  <a16:creationId xmlns:a16="http://schemas.microsoft.com/office/drawing/2014/main" id="{FE4B1615-8188-B146-9BEC-B285BF25D9D6}"/>
                </a:ext>
              </a:extLst>
            </p:cNvPr>
            <p:cNvSpPr txBox="1">
              <a:spLocks noChangeArrowheads="1"/>
            </p:cNvSpPr>
            <p:nvPr/>
          </p:nvSpPr>
          <p:spPr bwMode="auto">
            <a:xfrm>
              <a:off x="10482943" y="200913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15" name="Text Box 110">
              <a:extLst>
                <a:ext uri="{FF2B5EF4-FFF2-40B4-BE49-F238E27FC236}">
                  <a16:creationId xmlns:a16="http://schemas.microsoft.com/office/drawing/2014/main" id="{8653D286-5C97-A747-BA85-93954395E4EE}"/>
                </a:ext>
              </a:extLst>
            </p:cNvPr>
            <p:cNvSpPr txBox="1">
              <a:spLocks noChangeArrowheads="1"/>
            </p:cNvSpPr>
            <p:nvPr/>
          </p:nvSpPr>
          <p:spPr bwMode="auto">
            <a:xfrm>
              <a:off x="8022318" y="2937822"/>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16" name="Oval 111">
              <a:extLst>
                <a:ext uri="{FF2B5EF4-FFF2-40B4-BE49-F238E27FC236}">
                  <a16:creationId xmlns:a16="http://schemas.microsoft.com/office/drawing/2014/main" id="{300C99E0-DB04-CE43-BF80-AA9266EE3E52}"/>
                </a:ext>
              </a:extLst>
            </p:cNvPr>
            <p:cNvSpPr>
              <a:spLocks noChangeArrowheads="1"/>
            </p:cNvSpPr>
            <p:nvPr/>
          </p:nvSpPr>
          <p:spPr bwMode="auto">
            <a:xfrm>
              <a:off x="8835118" y="3039422"/>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17" name="Oval 112">
              <a:extLst>
                <a:ext uri="{FF2B5EF4-FFF2-40B4-BE49-F238E27FC236}">
                  <a16:creationId xmlns:a16="http://schemas.microsoft.com/office/drawing/2014/main" id="{55BCC378-2E90-C548-84E6-682C16C047D2}"/>
                </a:ext>
              </a:extLst>
            </p:cNvPr>
            <p:cNvSpPr>
              <a:spLocks noChangeArrowheads="1"/>
            </p:cNvSpPr>
            <p:nvPr/>
          </p:nvSpPr>
          <p:spPr bwMode="auto">
            <a:xfrm>
              <a:off x="10374993" y="2126610"/>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318" name="Group 113">
              <a:extLst>
                <a:ext uri="{FF2B5EF4-FFF2-40B4-BE49-F238E27FC236}">
                  <a16:creationId xmlns:a16="http://schemas.microsoft.com/office/drawing/2014/main" id="{204BAA52-89B1-794F-88E6-9C5622E551C2}"/>
                </a:ext>
              </a:extLst>
            </p:cNvPr>
            <p:cNvGrpSpPr>
              <a:grpSpLocks/>
            </p:cNvGrpSpPr>
            <p:nvPr/>
          </p:nvGrpSpPr>
          <p:grpSpPr bwMode="auto">
            <a:xfrm>
              <a:off x="9124043" y="2345685"/>
              <a:ext cx="1274763" cy="336550"/>
              <a:chOff x="1065" y="2085"/>
              <a:chExt cx="803" cy="212"/>
            </a:xfrm>
          </p:grpSpPr>
          <p:sp>
            <p:nvSpPr>
              <p:cNvPr id="355" name="Rectangle 114">
                <a:extLst>
                  <a:ext uri="{FF2B5EF4-FFF2-40B4-BE49-F238E27FC236}">
                    <a16:creationId xmlns:a16="http://schemas.microsoft.com/office/drawing/2014/main" id="{C6D2B144-2FD8-974E-9CC8-AFFFEB74685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6" name="Text Box 115">
                <a:extLst>
                  <a:ext uri="{FF2B5EF4-FFF2-40B4-BE49-F238E27FC236}">
                    <a16:creationId xmlns:a16="http://schemas.microsoft.com/office/drawing/2014/main" id="{96800BB5-6D1C-0B46-BD61-1B42671EE79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0000"/>
                    </a:solidFill>
                    <a:effectLst/>
                    <a:uLnTx/>
                    <a:uFillTx/>
                    <a:latin typeface="Tahoma" charset="0"/>
                    <a:ea typeface="ＭＳ Ｐゴシック" charset="0"/>
                    <a:cs typeface="+mn-cs"/>
                  </a:rPr>
                  <a:t>acc_conn</a:t>
                </a: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(x)</a:t>
                </a:r>
              </a:p>
            </p:txBody>
          </p:sp>
        </p:grpSp>
      </p:grpSp>
      <p:grpSp>
        <p:nvGrpSpPr>
          <p:cNvPr id="319" name="Group 116">
            <a:extLst>
              <a:ext uri="{FF2B5EF4-FFF2-40B4-BE49-F238E27FC236}">
                <a16:creationId xmlns:a16="http://schemas.microsoft.com/office/drawing/2014/main" id="{80C83854-C77F-BA47-9721-52914A496B51}"/>
              </a:ext>
            </a:extLst>
          </p:cNvPr>
          <p:cNvGrpSpPr>
            <a:grpSpLocks/>
          </p:cNvGrpSpPr>
          <p:nvPr/>
        </p:nvGrpSpPr>
        <p:grpSpPr bwMode="auto">
          <a:xfrm>
            <a:off x="4879295" y="1432418"/>
            <a:ext cx="620713" cy="487363"/>
            <a:chOff x="-44" y="1473"/>
            <a:chExt cx="981" cy="1105"/>
          </a:xfrm>
        </p:grpSpPr>
        <p:pic>
          <p:nvPicPr>
            <p:cNvPr id="353" name="Picture 117" descr="desktop_computer_stylized_medium">
              <a:extLst>
                <a:ext uri="{FF2B5EF4-FFF2-40B4-BE49-F238E27FC236}">
                  <a16:creationId xmlns:a16="http://schemas.microsoft.com/office/drawing/2014/main" id="{FE9AA7D5-5E43-A948-A974-AB4C6A011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a:extLst>
                <a:ext uri="{FF2B5EF4-FFF2-40B4-BE49-F238E27FC236}">
                  <a16:creationId xmlns:a16="http://schemas.microsoft.com/office/drawing/2014/main" id="{E2235674-3CC8-FA49-8410-24EA9726B2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19">
            <a:extLst>
              <a:ext uri="{FF2B5EF4-FFF2-40B4-BE49-F238E27FC236}">
                <a16:creationId xmlns:a16="http://schemas.microsoft.com/office/drawing/2014/main" id="{20AAAB4F-DE43-4840-934B-1D6561325F75}"/>
              </a:ext>
            </a:extLst>
          </p:cNvPr>
          <p:cNvGrpSpPr>
            <a:grpSpLocks/>
          </p:cNvGrpSpPr>
          <p:nvPr/>
        </p:nvGrpSpPr>
        <p:grpSpPr bwMode="auto">
          <a:xfrm>
            <a:off x="6687458" y="1413368"/>
            <a:ext cx="336550" cy="512763"/>
            <a:chOff x="4140" y="429"/>
            <a:chExt cx="1425" cy="2396"/>
          </a:xfrm>
        </p:grpSpPr>
        <p:sp>
          <p:nvSpPr>
            <p:cNvPr id="321" name="Freeform 120">
              <a:extLst>
                <a:ext uri="{FF2B5EF4-FFF2-40B4-BE49-F238E27FC236}">
                  <a16:creationId xmlns:a16="http://schemas.microsoft.com/office/drawing/2014/main" id="{5DB74304-D404-914A-B276-40CA04FC131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Rectangle 121">
              <a:extLst>
                <a:ext uri="{FF2B5EF4-FFF2-40B4-BE49-F238E27FC236}">
                  <a16:creationId xmlns:a16="http://schemas.microsoft.com/office/drawing/2014/main" id="{4478CCC0-71C5-0742-833B-3907160645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3" name="Freeform 122">
              <a:extLst>
                <a:ext uri="{FF2B5EF4-FFF2-40B4-BE49-F238E27FC236}">
                  <a16:creationId xmlns:a16="http://schemas.microsoft.com/office/drawing/2014/main" id="{773F3087-0AEC-3244-AE9B-B906345E8CA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4" name="Freeform 123">
              <a:extLst>
                <a:ext uri="{FF2B5EF4-FFF2-40B4-BE49-F238E27FC236}">
                  <a16:creationId xmlns:a16="http://schemas.microsoft.com/office/drawing/2014/main" id="{6D261F9A-FEF5-2C48-A572-F9AEEE61C84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5" name="Rectangle 124">
              <a:extLst>
                <a:ext uri="{FF2B5EF4-FFF2-40B4-BE49-F238E27FC236}">
                  <a16:creationId xmlns:a16="http://schemas.microsoft.com/office/drawing/2014/main" id="{D7A88CB8-3019-0847-8D63-FB56841E8488}"/>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6" name="Group 125">
              <a:extLst>
                <a:ext uri="{FF2B5EF4-FFF2-40B4-BE49-F238E27FC236}">
                  <a16:creationId xmlns:a16="http://schemas.microsoft.com/office/drawing/2014/main" id="{92427F18-D9EB-5F4E-A265-DCBE0DDFDD70}"/>
                </a:ext>
              </a:extLst>
            </p:cNvPr>
            <p:cNvGrpSpPr>
              <a:grpSpLocks/>
            </p:cNvGrpSpPr>
            <p:nvPr/>
          </p:nvGrpSpPr>
          <p:grpSpPr bwMode="auto">
            <a:xfrm>
              <a:off x="4749" y="668"/>
              <a:ext cx="581" cy="145"/>
              <a:chOff x="614" y="2568"/>
              <a:chExt cx="725" cy="139"/>
            </a:xfrm>
          </p:grpSpPr>
          <p:sp>
            <p:nvSpPr>
              <p:cNvPr id="351" name="AutoShape 126">
                <a:extLst>
                  <a:ext uri="{FF2B5EF4-FFF2-40B4-BE49-F238E27FC236}">
                    <a16:creationId xmlns:a16="http://schemas.microsoft.com/office/drawing/2014/main" id="{49297CCC-774B-1443-8147-999AEBDA5FE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2" name="AutoShape 127">
                <a:extLst>
                  <a:ext uri="{FF2B5EF4-FFF2-40B4-BE49-F238E27FC236}">
                    <a16:creationId xmlns:a16="http://schemas.microsoft.com/office/drawing/2014/main" id="{99AA7B97-011A-844B-9C5E-49EF3FECA59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7" name="Rectangle 128">
              <a:extLst>
                <a:ext uri="{FF2B5EF4-FFF2-40B4-BE49-F238E27FC236}">
                  <a16:creationId xmlns:a16="http://schemas.microsoft.com/office/drawing/2014/main" id="{0DE915D7-115F-0148-8246-F07CA43F2DF0}"/>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8" name="Group 129">
              <a:extLst>
                <a:ext uri="{FF2B5EF4-FFF2-40B4-BE49-F238E27FC236}">
                  <a16:creationId xmlns:a16="http://schemas.microsoft.com/office/drawing/2014/main" id="{1168EC4F-26EA-454C-A186-35A18483C0EB}"/>
                </a:ext>
              </a:extLst>
            </p:cNvPr>
            <p:cNvGrpSpPr>
              <a:grpSpLocks/>
            </p:cNvGrpSpPr>
            <p:nvPr/>
          </p:nvGrpSpPr>
          <p:grpSpPr bwMode="auto">
            <a:xfrm>
              <a:off x="4747" y="994"/>
              <a:ext cx="581" cy="134"/>
              <a:chOff x="614" y="2568"/>
              <a:chExt cx="725" cy="139"/>
            </a:xfrm>
          </p:grpSpPr>
          <p:sp>
            <p:nvSpPr>
              <p:cNvPr id="349" name="AutoShape 130">
                <a:extLst>
                  <a:ext uri="{FF2B5EF4-FFF2-40B4-BE49-F238E27FC236}">
                    <a16:creationId xmlns:a16="http://schemas.microsoft.com/office/drawing/2014/main" id="{30DEF7E1-5206-E14C-8F6E-C221B89557E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0" name="AutoShape 131">
                <a:extLst>
                  <a:ext uri="{FF2B5EF4-FFF2-40B4-BE49-F238E27FC236}">
                    <a16:creationId xmlns:a16="http://schemas.microsoft.com/office/drawing/2014/main" id="{6DBD6BDF-F229-9945-8578-CEC44256CF6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9" name="Rectangle 132">
              <a:extLst>
                <a:ext uri="{FF2B5EF4-FFF2-40B4-BE49-F238E27FC236}">
                  <a16:creationId xmlns:a16="http://schemas.microsoft.com/office/drawing/2014/main" id="{0A0EEFD7-8203-2740-ABF0-C767B83C1EBD}"/>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0" name="Rectangle 133">
              <a:extLst>
                <a:ext uri="{FF2B5EF4-FFF2-40B4-BE49-F238E27FC236}">
                  <a16:creationId xmlns:a16="http://schemas.microsoft.com/office/drawing/2014/main" id="{9B3363E9-032E-DE45-B7D5-07B9FA6590E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31" name="Group 134">
              <a:extLst>
                <a:ext uri="{FF2B5EF4-FFF2-40B4-BE49-F238E27FC236}">
                  <a16:creationId xmlns:a16="http://schemas.microsoft.com/office/drawing/2014/main" id="{64432C7D-9E6A-6E4E-965D-954C702C6B6E}"/>
                </a:ext>
              </a:extLst>
            </p:cNvPr>
            <p:cNvGrpSpPr>
              <a:grpSpLocks/>
            </p:cNvGrpSpPr>
            <p:nvPr/>
          </p:nvGrpSpPr>
          <p:grpSpPr bwMode="auto">
            <a:xfrm>
              <a:off x="4735" y="1627"/>
              <a:ext cx="582" cy="151"/>
              <a:chOff x="614" y="2568"/>
              <a:chExt cx="725" cy="139"/>
            </a:xfrm>
          </p:grpSpPr>
          <p:sp>
            <p:nvSpPr>
              <p:cNvPr id="347" name="AutoShape 135">
                <a:extLst>
                  <a:ext uri="{FF2B5EF4-FFF2-40B4-BE49-F238E27FC236}">
                    <a16:creationId xmlns:a16="http://schemas.microsoft.com/office/drawing/2014/main" id="{B32D344B-D91B-954B-BD35-1984E9213AA1}"/>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8" name="AutoShape 136">
                <a:extLst>
                  <a:ext uri="{FF2B5EF4-FFF2-40B4-BE49-F238E27FC236}">
                    <a16:creationId xmlns:a16="http://schemas.microsoft.com/office/drawing/2014/main" id="{47067A3E-2B26-F04B-A35D-FE7A4A41031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2" name="Freeform 137">
              <a:extLst>
                <a:ext uri="{FF2B5EF4-FFF2-40B4-BE49-F238E27FC236}">
                  <a16:creationId xmlns:a16="http://schemas.microsoft.com/office/drawing/2014/main" id="{D7735CF1-1F30-4F47-AC44-432430394B3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3" name="Group 138">
              <a:extLst>
                <a:ext uri="{FF2B5EF4-FFF2-40B4-BE49-F238E27FC236}">
                  <a16:creationId xmlns:a16="http://schemas.microsoft.com/office/drawing/2014/main" id="{FB78B141-B15E-674E-8F3F-8329CF49818C}"/>
                </a:ext>
              </a:extLst>
            </p:cNvPr>
            <p:cNvGrpSpPr>
              <a:grpSpLocks/>
            </p:cNvGrpSpPr>
            <p:nvPr/>
          </p:nvGrpSpPr>
          <p:grpSpPr bwMode="auto">
            <a:xfrm>
              <a:off x="4739" y="1327"/>
              <a:ext cx="582" cy="139"/>
              <a:chOff x="614" y="2568"/>
              <a:chExt cx="725" cy="139"/>
            </a:xfrm>
          </p:grpSpPr>
          <p:sp>
            <p:nvSpPr>
              <p:cNvPr id="345" name="AutoShape 139">
                <a:extLst>
                  <a:ext uri="{FF2B5EF4-FFF2-40B4-BE49-F238E27FC236}">
                    <a16:creationId xmlns:a16="http://schemas.microsoft.com/office/drawing/2014/main" id="{2FE8954C-766A-0743-AFEA-BE850F02F6A5}"/>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6" name="AutoShape 140">
                <a:extLst>
                  <a:ext uri="{FF2B5EF4-FFF2-40B4-BE49-F238E27FC236}">
                    <a16:creationId xmlns:a16="http://schemas.microsoft.com/office/drawing/2014/main" id="{B0838D8D-F17D-6642-84C3-0A7A06DB11E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4" name="Rectangle 141">
              <a:extLst>
                <a:ext uri="{FF2B5EF4-FFF2-40B4-BE49-F238E27FC236}">
                  <a16:creationId xmlns:a16="http://schemas.microsoft.com/office/drawing/2014/main" id="{201450E4-426D-034A-898C-EA0F1878F2BD}"/>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5" name="Freeform 142">
              <a:extLst>
                <a:ext uri="{FF2B5EF4-FFF2-40B4-BE49-F238E27FC236}">
                  <a16:creationId xmlns:a16="http://schemas.microsoft.com/office/drawing/2014/main" id="{BEF832CC-F889-B740-96DA-EC8898E429E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6" name="Freeform 143">
              <a:extLst>
                <a:ext uri="{FF2B5EF4-FFF2-40B4-BE49-F238E27FC236}">
                  <a16:creationId xmlns:a16="http://schemas.microsoft.com/office/drawing/2014/main" id="{62398C75-46A0-3745-982E-EFC495B4758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Oval 144">
              <a:extLst>
                <a:ext uri="{FF2B5EF4-FFF2-40B4-BE49-F238E27FC236}">
                  <a16:creationId xmlns:a16="http://schemas.microsoft.com/office/drawing/2014/main" id="{352FBF24-62B2-6F49-AC68-A67E46BEF58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8" name="Freeform 145">
              <a:extLst>
                <a:ext uri="{FF2B5EF4-FFF2-40B4-BE49-F238E27FC236}">
                  <a16:creationId xmlns:a16="http://schemas.microsoft.com/office/drawing/2014/main" id="{689E20C5-4EA8-8A4D-86CB-905743CC96A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AutoShape 146">
              <a:extLst>
                <a:ext uri="{FF2B5EF4-FFF2-40B4-BE49-F238E27FC236}">
                  <a16:creationId xmlns:a16="http://schemas.microsoft.com/office/drawing/2014/main" id="{EEA954D3-56B0-3541-93CF-131CC960367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AutoShape 147">
              <a:extLst>
                <a:ext uri="{FF2B5EF4-FFF2-40B4-BE49-F238E27FC236}">
                  <a16:creationId xmlns:a16="http://schemas.microsoft.com/office/drawing/2014/main" id="{D041028B-4F78-C84C-BFED-1142E17FC05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1" name="Oval 148">
              <a:extLst>
                <a:ext uri="{FF2B5EF4-FFF2-40B4-BE49-F238E27FC236}">
                  <a16:creationId xmlns:a16="http://schemas.microsoft.com/office/drawing/2014/main" id="{1DB124EA-65C6-2944-95EA-9CF5A05FD4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2" name="Oval 149">
              <a:extLst>
                <a:ext uri="{FF2B5EF4-FFF2-40B4-BE49-F238E27FC236}">
                  <a16:creationId xmlns:a16="http://schemas.microsoft.com/office/drawing/2014/main" id="{F9B231BC-3EE3-C645-A89F-95E350FAA4A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3" name="Oval 150">
              <a:extLst>
                <a:ext uri="{FF2B5EF4-FFF2-40B4-BE49-F238E27FC236}">
                  <a16:creationId xmlns:a16="http://schemas.microsoft.com/office/drawing/2014/main" id="{01CC1925-74AE-594F-AD3D-173726AFBB10}"/>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Rectangle 151">
              <a:extLst>
                <a:ext uri="{FF2B5EF4-FFF2-40B4-BE49-F238E27FC236}">
                  <a16:creationId xmlns:a16="http://schemas.microsoft.com/office/drawing/2014/main" id="{92B6BE0B-71DF-9742-BE8C-BEF3D8A9EF2F}"/>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3" name="Group 12">
            <a:extLst>
              <a:ext uri="{FF2B5EF4-FFF2-40B4-BE49-F238E27FC236}">
                <a16:creationId xmlns:a16="http://schemas.microsoft.com/office/drawing/2014/main" id="{DE38AD7C-A8B1-2B4B-BE71-513FFA7EFB6C}"/>
              </a:ext>
            </a:extLst>
          </p:cNvPr>
          <p:cNvGrpSpPr/>
          <p:nvPr/>
        </p:nvGrpSpPr>
        <p:grpSpPr>
          <a:xfrm>
            <a:off x="4917394" y="5539014"/>
            <a:ext cx="1889805" cy="662028"/>
            <a:chOff x="9620023" y="2667000"/>
            <a:chExt cx="1889805" cy="662028"/>
          </a:xfrm>
        </p:grpSpPr>
        <p:sp>
          <p:nvSpPr>
            <p:cNvPr id="225" name="Line 105">
              <a:extLst>
                <a:ext uri="{FF2B5EF4-FFF2-40B4-BE49-F238E27FC236}">
                  <a16:creationId xmlns:a16="http://schemas.microsoft.com/office/drawing/2014/main" id="{6EE235BA-E9E9-3149-AB4E-BB5E5B9184E9}"/>
                </a:ext>
              </a:extLst>
            </p:cNvPr>
            <p:cNvSpPr>
              <a:spLocks noChangeShapeType="1"/>
            </p:cNvSpPr>
            <p:nvPr/>
          </p:nvSpPr>
          <p:spPr bwMode="auto">
            <a:xfrm flipH="1">
              <a:off x="9620023" y="2667000"/>
              <a:ext cx="1889805" cy="6620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Rectangle 108">
              <a:extLst>
                <a:ext uri="{FF2B5EF4-FFF2-40B4-BE49-F238E27FC236}">
                  <a16:creationId xmlns:a16="http://schemas.microsoft.com/office/drawing/2014/main" id="{34867620-5404-3840-9CB7-CC051B16076F}"/>
                </a:ext>
              </a:extLst>
            </p:cNvPr>
            <p:cNvSpPr>
              <a:spLocks noChangeArrowheads="1"/>
            </p:cNvSpPr>
            <p:nvPr/>
          </p:nvSpPr>
          <p:spPr bwMode="auto">
            <a:xfrm>
              <a:off x="10132106" y="2824428"/>
              <a:ext cx="855208" cy="39774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113">
              <a:extLst>
                <a:ext uri="{FF2B5EF4-FFF2-40B4-BE49-F238E27FC236}">
                  <a16:creationId xmlns:a16="http://schemas.microsoft.com/office/drawing/2014/main" id="{FF53EAD9-E51E-C047-8717-0A017ED29429}"/>
                </a:ext>
              </a:extLst>
            </p:cNvPr>
            <p:cNvGrpSpPr>
              <a:grpSpLocks/>
            </p:cNvGrpSpPr>
            <p:nvPr/>
          </p:nvGrpSpPr>
          <p:grpSpPr bwMode="auto">
            <a:xfrm>
              <a:off x="9998301" y="2802885"/>
              <a:ext cx="1274763" cy="336550"/>
              <a:chOff x="1065" y="2085"/>
              <a:chExt cx="803" cy="212"/>
            </a:xfrm>
          </p:grpSpPr>
          <p:sp>
            <p:nvSpPr>
              <p:cNvPr id="234" name="Rectangle 114">
                <a:extLst>
                  <a:ext uri="{FF2B5EF4-FFF2-40B4-BE49-F238E27FC236}">
                    <a16:creationId xmlns:a16="http://schemas.microsoft.com/office/drawing/2014/main" id="{49C5CA13-D3E8-AD41-9B46-F0CAA1288DCE}"/>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5" name="Text Box 115">
                <a:extLst>
                  <a:ext uri="{FF2B5EF4-FFF2-40B4-BE49-F238E27FC236}">
                    <a16:creationId xmlns:a16="http://schemas.microsoft.com/office/drawing/2014/main" id="{D4E6AFA2-674D-4C4B-889C-819675572F06}"/>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0000"/>
                    </a:solidFill>
                    <a:effectLst/>
                    <a:uLnTx/>
                    <a:uFillTx/>
                    <a:latin typeface="Tahoma" charset="0"/>
                    <a:ea typeface="ＭＳ Ｐゴシック" charset="0"/>
                    <a:cs typeface="+mn-cs"/>
                  </a:rPr>
                  <a:t>acc_conn</a:t>
                </a: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(x)</a:t>
                </a:r>
              </a:p>
            </p:txBody>
          </p:sp>
        </p:grpSp>
      </p:grpSp>
      <p:grpSp>
        <p:nvGrpSpPr>
          <p:cNvPr id="15" name="Group 14">
            <a:extLst>
              <a:ext uri="{FF2B5EF4-FFF2-40B4-BE49-F238E27FC236}">
                <a16:creationId xmlns:a16="http://schemas.microsoft.com/office/drawing/2014/main" id="{D5CE827D-884B-C243-811A-BA57B03C1272}"/>
              </a:ext>
            </a:extLst>
          </p:cNvPr>
          <p:cNvGrpSpPr/>
          <p:nvPr/>
        </p:nvGrpSpPr>
        <p:grpSpPr>
          <a:xfrm>
            <a:off x="4080329" y="5732236"/>
            <a:ext cx="4134756" cy="1082222"/>
            <a:chOff x="3673928" y="5775778"/>
            <a:chExt cx="4134756" cy="1082222"/>
          </a:xfrm>
        </p:grpSpPr>
        <p:sp>
          <p:nvSpPr>
            <p:cNvPr id="14" name="Rectangle 13">
              <a:extLst>
                <a:ext uri="{FF2B5EF4-FFF2-40B4-BE49-F238E27FC236}">
                  <a16:creationId xmlns:a16="http://schemas.microsoft.com/office/drawing/2014/main" id="{014466EA-38BF-AC46-AFFE-C98EDEE60F29}"/>
                </a:ext>
              </a:extLst>
            </p:cNvPr>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0FEA675F-95EB-944F-978C-22DF4F8A54DC}"/>
                </a:ext>
              </a:extLst>
            </p:cNvPr>
            <p:cNvGrpSpPr/>
            <p:nvPr/>
          </p:nvGrpSpPr>
          <p:grpSpPr>
            <a:xfrm>
              <a:off x="3673928" y="5804239"/>
              <a:ext cx="3829958" cy="830263"/>
              <a:chOff x="4588327" y="5819777"/>
              <a:chExt cx="3829958" cy="830263"/>
            </a:xfrm>
            <a:noFill/>
          </p:grpSpPr>
          <p:sp>
            <p:nvSpPr>
              <p:cNvPr id="287" name="Text Box 49">
                <a:extLst>
                  <a:ext uri="{FF2B5EF4-FFF2-40B4-BE49-F238E27FC236}">
                    <a16:creationId xmlns:a16="http://schemas.microsoft.com/office/drawing/2014/main" id="{132D608A-D3A5-E54F-AEEE-E1F1B0718AC0}"/>
                  </a:ext>
                </a:extLst>
              </p:cNvPr>
              <p:cNvSpPr txBox="1">
                <a:spLocks noChangeArrowheads="1"/>
              </p:cNvSpPr>
              <p:nvPr/>
            </p:nvSpPr>
            <p:spPr bwMode="auto">
              <a:xfrm>
                <a:off x="5202012" y="5819777"/>
                <a:ext cx="3216273" cy="830263"/>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a:ea typeface="ＭＳ Ｐゴシック" charset="0"/>
                    <a:cs typeface="+mn-cs"/>
                  </a:rPr>
                  <a:t>Problem: half open connection! (no client)</a:t>
                </a:r>
              </a:p>
            </p:txBody>
          </p:sp>
          <p:pic>
            <p:nvPicPr>
              <p:cNvPr id="8" name="Picture 7" descr="A picture containing drawing&#10;&#10;Description automatically generated">
                <a:extLst>
                  <a:ext uri="{FF2B5EF4-FFF2-40B4-BE49-F238E27FC236}">
                    <a16:creationId xmlns:a16="http://schemas.microsoft.com/office/drawing/2014/main" id="{5EAF06CF-36BA-E34A-83CF-1DFB966A8512}"/>
                  </a:ext>
                </a:extLst>
              </p:cNvPr>
              <p:cNvPicPr>
                <a:picLocks noChangeAspect="1"/>
              </p:cNvPicPr>
              <p:nvPr/>
            </p:nvPicPr>
            <p:blipFill>
              <a:blip r:embed="rId4"/>
              <a:stretch>
                <a:fillRect/>
              </a:stretch>
            </p:blipFill>
            <p:spPr>
              <a:xfrm>
                <a:off x="4588327" y="5916386"/>
                <a:ext cx="636815" cy="636815"/>
              </a:xfrm>
              <a:prstGeom prst="rect">
                <a:avLst/>
              </a:prstGeom>
              <a:grpFill/>
            </p:spPr>
          </p:pic>
        </p:grpSp>
      </p:grpSp>
    </p:spTree>
    <p:extLst>
      <p:ext uri="{BB962C8B-B14F-4D97-AF65-F5344CB8AC3E}">
        <p14:creationId xmlns:p14="http://schemas.microsoft.com/office/powerpoint/2010/main" val="1619693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2-way handshake scenarios</a:t>
            </a:r>
          </a:p>
        </p:txBody>
      </p:sp>
      <p:sp>
        <p:nvSpPr>
          <p:cNvPr id="4" name="Slide Number Placeholder 3">
            <a:extLst>
              <a:ext uri="{FF2B5EF4-FFF2-40B4-BE49-F238E27FC236}">
                <a16:creationId xmlns:a16="http://schemas.microsoft.com/office/drawing/2014/main" id="{C814DC4E-03A0-BA71-07E5-46217D9F18A6}"/>
              </a:ext>
            </a:extLst>
          </p:cNvPr>
          <p:cNvSpPr>
            <a:spLocks noGrp="1"/>
          </p:cNvSpPr>
          <p:nvPr>
            <p:ph type="sldNum" sz="quarter" idx="12"/>
          </p:nvPr>
        </p:nvSpPr>
        <p:spPr/>
        <p:txBody>
          <a:bodyPr/>
          <a:lstStyle/>
          <a:p>
            <a:fld id="{930176A1-BCF0-4712-97A6-6B495F55390B}" type="slidenum">
              <a:rPr lang="en-US" smtClean="0"/>
              <a:pPr/>
              <a:t>106</a:t>
            </a:fld>
            <a:endParaRPr lang="en-US"/>
          </a:p>
        </p:txBody>
      </p:sp>
      <p:sp>
        <p:nvSpPr>
          <p:cNvPr id="6" name="Content Placeholder 5">
            <a:extLst>
              <a:ext uri="{FF2B5EF4-FFF2-40B4-BE49-F238E27FC236}">
                <a16:creationId xmlns:a16="http://schemas.microsoft.com/office/drawing/2014/main" id="{99ACC9FF-B9AA-A3E5-62E0-9F67EC31D4BC}"/>
              </a:ext>
            </a:extLst>
          </p:cNvPr>
          <p:cNvSpPr>
            <a:spLocks noGrp="1"/>
          </p:cNvSpPr>
          <p:nvPr>
            <p:ph sz="quarter" idx="22"/>
          </p:nvPr>
        </p:nvSpPr>
        <p:spPr/>
        <p:txBody>
          <a:bodyPr/>
          <a:lstStyle/>
          <a:p>
            <a:endParaRPr lang="en-US"/>
          </a:p>
        </p:txBody>
      </p:sp>
      <p:grpSp>
        <p:nvGrpSpPr>
          <p:cNvPr id="357" name="Group 152">
            <a:extLst>
              <a:ext uri="{FF2B5EF4-FFF2-40B4-BE49-F238E27FC236}">
                <a16:creationId xmlns:a16="http://schemas.microsoft.com/office/drawing/2014/main" id="{9C2006BA-AA2D-8544-A70F-118097C53265}"/>
              </a:ext>
            </a:extLst>
          </p:cNvPr>
          <p:cNvGrpSpPr>
            <a:grpSpLocks/>
          </p:cNvGrpSpPr>
          <p:nvPr/>
        </p:nvGrpSpPr>
        <p:grpSpPr bwMode="auto">
          <a:xfrm>
            <a:off x="8173174" y="1342839"/>
            <a:ext cx="3933825" cy="4568825"/>
            <a:chOff x="3150" y="1107"/>
            <a:chExt cx="2478" cy="2878"/>
          </a:xfrm>
        </p:grpSpPr>
        <p:sp>
          <p:nvSpPr>
            <p:cNvPr id="358" name="Line 153">
              <a:extLst>
                <a:ext uri="{FF2B5EF4-FFF2-40B4-BE49-F238E27FC236}">
                  <a16:creationId xmlns:a16="http://schemas.microsoft.com/office/drawing/2014/main" id="{C056962F-C2E4-4D43-8591-63C2094689E9}"/>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9" name="Text Box 154">
              <a:extLst>
                <a:ext uri="{FF2B5EF4-FFF2-40B4-BE49-F238E27FC236}">
                  <a16:creationId xmlns:a16="http://schemas.microsoft.com/office/drawing/2014/main" id="{CDA652F2-819F-6848-A5C9-8D9B66F9680B}"/>
                </a:ext>
              </a:extLst>
            </p:cNvPr>
            <p:cNvSpPr txBox="1">
              <a:spLocks noChangeArrowheads="1"/>
            </p:cNvSpPr>
            <p:nvPr/>
          </p:nvSpPr>
          <p:spPr bwMode="auto">
            <a:xfrm>
              <a:off x="3150" y="298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client terminates</a:t>
              </a:r>
            </a:p>
          </p:txBody>
        </p:sp>
        <p:sp>
          <p:nvSpPr>
            <p:cNvPr id="360" name="Line 155">
              <a:extLst>
                <a:ext uri="{FF2B5EF4-FFF2-40B4-BE49-F238E27FC236}">
                  <a16:creationId xmlns:a16="http://schemas.microsoft.com/office/drawing/2014/main" id="{666153C5-2212-0042-ABC5-919CF540FFF1}"/>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1" name="Line 156">
              <a:extLst>
                <a:ext uri="{FF2B5EF4-FFF2-40B4-BE49-F238E27FC236}">
                  <a16:creationId xmlns:a16="http://schemas.microsoft.com/office/drawing/2014/main" id="{16ACB45E-8A1D-F74A-9C70-18C251DD28E3}"/>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2" name="Rectangle 157">
              <a:extLst>
                <a:ext uri="{FF2B5EF4-FFF2-40B4-BE49-F238E27FC236}">
                  <a16:creationId xmlns:a16="http://schemas.microsoft.com/office/drawing/2014/main" id="{7479C1A9-07F7-CD4C-A137-D663CAEFD43C}"/>
                </a:ext>
              </a:extLst>
            </p:cNvPr>
            <p:cNvSpPr>
              <a:spLocks noChangeArrowheads="1"/>
            </p:cNvSpPr>
            <p:nvPr/>
          </p:nvSpPr>
          <p:spPr bwMode="auto">
            <a:xfrm>
              <a:off x="4200" y="1761"/>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3" name="Text Box 158">
              <a:extLst>
                <a:ext uri="{FF2B5EF4-FFF2-40B4-BE49-F238E27FC236}">
                  <a16:creationId xmlns:a16="http://schemas.microsoft.com/office/drawing/2014/main" id="{07E98DEC-15BD-8E44-8C66-72860ACC5678}"/>
                </a:ext>
              </a:extLst>
            </p:cNvPr>
            <p:cNvSpPr txBox="1">
              <a:spLocks noChangeArrowheads="1"/>
            </p:cNvSpPr>
            <p:nvPr/>
          </p:nvSpPr>
          <p:spPr bwMode="auto">
            <a:xfrm>
              <a:off x="3312" y="2221"/>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64" name="Oval 159">
              <a:extLst>
                <a:ext uri="{FF2B5EF4-FFF2-40B4-BE49-F238E27FC236}">
                  <a16:creationId xmlns:a16="http://schemas.microsoft.com/office/drawing/2014/main" id="{C387CC00-D294-7442-8EAF-0E4792392432}"/>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65" name="Text Box 160">
              <a:extLst>
                <a:ext uri="{FF2B5EF4-FFF2-40B4-BE49-F238E27FC236}">
                  <a16:creationId xmlns:a16="http://schemas.microsoft.com/office/drawing/2014/main" id="{A3029202-6E45-6F46-B68F-696E31F63852}"/>
                </a:ext>
              </a:extLst>
            </p:cNvPr>
            <p:cNvSpPr txBox="1">
              <a:spLocks noChangeArrowheads="1"/>
            </p:cNvSpPr>
            <p:nvPr/>
          </p:nvSpPr>
          <p:spPr bwMode="auto">
            <a:xfrm>
              <a:off x="3213" y="1380"/>
              <a:ext cx="613"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choose 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6" name="Line 161">
              <a:extLst>
                <a:ext uri="{FF2B5EF4-FFF2-40B4-BE49-F238E27FC236}">
                  <a16:creationId xmlns:a16="http://schemas.microsoft.com/office/drawing/2014/main" id="{0FC46209-BD0B-0445-AF05-C8310A8E862F}"/>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7" name="Rectangle 162">
              <a:extLst>
                <a:ext uri="{FF2B5EF4-FFF2-40B4-BE49-F238E27FC236}">
                  <a16:creationId xmlns:a16="http://schemas.microsoft.com/office/drawing/2014/main" id="{636932A4-EF38-E141-9BEF-C806F12D9ABB}"/>
                </a:ext>
              </a:extLst>
            </p:cNvPr>
            <p:cNvSpPr>
              <a:spLocks noChangeArrowheads="1"/>
            </p:cNvSpPr>
            <p:nvPr/>
          </p:nvSpPr>
          <p:spPr bwMode="auto">
            <a:xfrm>
              <a:off x="4088" y="1494"/>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8" name="Text Box 163">
              <a:extLst>
                <a:ext uri="{FF2B5EF4-FFF2-40B4-BE49-F238E27FC236}">
                  <a16:creationId xmlns:a16="http://schemas.microsoft.com/office/drawing/2014/main" id="{09C7E230-4405-9E40-BEB3-C33FFEF6366D}"/>
                </a:ext>
              </a:extLst>
            </p:cNvPr>
            <p:cNvSpPr txBox="1">
              <a:spLocks noChangeArrowheads="1"/>
            </p:cNvSpPr>
            <p:nvPr/>
          </p:nvSpPr>
          <p:spPr bwMode="auto">
            <a:xfrm>
              <a:off x="3943" y="1473"/>
              <a:ext cx="80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p:txBody>
        </p:sp>
        <p:sp>
          <p:nvSpPr>
            <p:cNvPr id="369" name="Text Box 164">
              <a:extLst>
                <a:ext uri="{FF2B5EF4-FFF2-40B4-BE49-F238E27FC236}">
                  <a16:creationId xmlns:a16="http://schemas.microsoft.com/office/drawing/2014/main" id="{8AEE0E4A-F8B4-9A4D-85F5-6FF0942C65C4}"/>
                </a:ext>
              </a:extLst>
            </p:cNvPr>
            <p:cNvSpPr txBox="1">
              <a:spLocks noChangeArrowheads="1"/>
            </p:cNvSpPr>
            <p:nvPr/>
          </p:nvSpPr>
          <p:spPr bwMode="auto">
            <a:xfrm>
              <a:off x="4862" y="1636"/>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370" name="Oval 165">
              <a:extLst>
                <a:ext uri="{FF2B5EF4-FFF2-40B4-BE49-F238E27FC236}">
                  <a16:creationId xmlns:a16="http://schemas.microsoft.com/office/drawing/2014/main" id="{837C2516-1B6F-784E-B717-4861DCB88C9F}"/>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nvGrpSpPr>
            <p:cNvPr id="371" name="Group 166">
              <a:extLst>
                <a:ext uri="{FF2B5EF4-FFF2-40B4-BE49-F238E27FC236}">
                  <a16:creationId xmlns:a16="http://schemas.microsoft.com/office/drawing/2014/main" id="{A1A4C995-57EF-2B44-9A2B-4B574A973474}"/>
                </a:ext>
              </a:extLst>
            </p:cNvPr>
            <p:cNvGrpSpPr>
              <a:grpSpLocks/>
            </p:cNvGrpSpPr>
            <p:nvPr/>
          </p:nvGrpSpPr>
          <p:grpSpPr bwMode="auto">
            <a:xfrm>
              <a:off x="4006" y="1848"/>
              <a:ext cx="803" cy="212"/>
              <a:chOff x="1065" y="2085"/>
              <a:chExt cx="803" cy="212"/>
            </a:xfrm>
          </p:grpSpPr>
          <p:sp>
            <p:nvSpPr>
              <p:cNvPr id="417" name="Rectangle 167">
                <a:extLst>
                  <a:ext uri="{FF2B5EF4-FFF2-40B4-BE49-F238E27FC236}">
                    <a16:creationId xmlns:a16="http://schemas.microsoft.com/office/drawing/2014/main" id="{5B3B9AC0-C168-2542-9619-9FFE0FFD6E7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8" name="Text Box 168">
                <a:extLst>
                  <a:ext uri="{FF2B5EF4-FFF2-40B4-BE49-F238E27FC236}">
                    <a16:creationId xmlns:a16="http://schemas.microsoft.com/office/drawing/2014/main" id="{FAF5722C-69B4-6B44-95D4-000562ACFDF9}"/>
                  </a:ext>
                </a:extLst>
              </p:cNvPr>
              <p:cNvSpPr txBox="1">
                <a:spLocks noChangeArrowheads="1"/>
              </p:cNvSpPr>
              <p:nvPr/>
            </p:nvSpPr>
            <p:spPr bwMode="auto">
              <a:xfrm>
                <a:off x="1065" y="2085"/>
                <a:ext cx="80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acc_conn(x)</a:t>
                </a:r>
              </a:p>
            </p:txBody>
          </p:sp>
        </p:grpSp>
        <p:sp>
          <p:nvSpPr>
            <p:cNvPr id="372" name="Line 169">
              <a:extLst>
                <a:ext uri="{FF2B5EF4-FFF2-40B4-BE49-F238E27FC236}">
                  <a16:creationId xmlns:a16="http://schemas.microsoft.com/office/drawing/2014/main" id="{73E51126-71B9-DA4D-B01B-7072D4E22BDC}"/>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Rectangle 170">
              <a:extLst>
                <a:ext uri="{FF2B5EF4-FFF2-40B4-BE49-F238E27FC236}">
                  <a16:creationId xmlns:a16="http://schemas.microsoft.com/office/drawing/2014/main" id="{8B70B875-EE96-E044-B8D9-41CF1BBB693D}"/>
                </a:ext>
              </a:extLst>
            </p:cNvPr>
            <p:cNvSpPr>
              <a:spLocks noChangeArrowheads="1"/>
            </p:cNvSpPr>
            <p:nvPr/>
          </p:nvSpPr>
          <p:spPr bwMode="auto">
            <a:xfrm>
              <a:off x="4077" y="2336"/>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4" name="Text Box 171">
              <a:extLst>
                <a:ext uri="{FF2B5EF4-FFF2-40B4-BE49-F238E27FC236}">
                  <a16:creationId xmlns:a16="http://schemas.microsoft.com/office/drawing/2014/main" id="{069C4711-758D-CF4A-A407-6F22C98DCF70}"/>
                </a:ext>
              </a:extLst>
            </p:cNvPr>
            <p:cNvSpPr txBox="1">
              <a:spLocks noChangeArrowheads="1"/>
            </p:cNvSpPr>
            <p:nvPr/>
          </p:nvSpPr>
          <p:spPr bwMode="auto">
            <a:xfrm>
              <a:off x="3989" y="2315"/>
              <a:ext cx="688"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sp>
          <p:nvSpPr>
            <p:cNvPr id="375" name="Oval 172">
              <a:extLst>
                <a:ext uri="{FF2B5EF4-FFF2-40B4-BE49-F238E27FC236}">
                  <a16:creationId xmlns:a16="http://schemas.microsoft.com/office/drawing/2014/main" id="{B63CF324-44AD-D941-BFE9-6823A7212A48}"/>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376" name="Text Box 173">
              <a:extLst>
                <a:ext uri="{FF2B5EF4-FFF2-40B4-BE49-F238E27FC236}">
                  <a16:creationId xmlns:a16="http://schemas.microsoft.com/office/drawing/2014/main" id="{21C7DDF1-6000-FA4F-8259-FD106EBA0F67}"/>
                </a:ext>
              </a:extLst>
            </p:cNvPr>
            <p:cNvSpPr txBox="1">
              <a:spLocks noChangeArrowheads="1"/>
            </p:cNvSpPr>
            <p:nvPr/>
          </p:nvSpPr>
          <p:spPr bwMode="auto">
            <a:xfrm>
              <a:off x="4890" y="2373"/>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grpSp>
          <p:nvGrpSpPr>
            <p:cNvPr id="377" name="Group 174">
              <a:extLst>
                <a:ext uri="{FF2B5EF4-FFF2-40B4-BE49-F238E27FC236}">
                  <a16:creationId xmlns:a16="http://schemas.microsoft.com/office/drawing/2014/main" id="{67E235CF-E2F0-4A4C-B6BE-CB6AC0D0B6B1}"/>
                </a:ext>
              </a:extLst>
            </p:cNvPr>
            <p:cNvGrpSpPr>
              <a:grpSpLocks/>
            </p:cNvGrpSpPr>
            <p:nvPr/>
          </p:nvGrpSpPr>
          <p:grpSpPr bwMode="auto">
            <a:xfrm>
              <a:off x="3826" y="2803"/>
              <a:ext cx="1515" cy="300"/>
              <a:chOff x="3818" y="2796"/>
              <a:chExt cx="1515" cy="300"/>
            </a:xfrm>
          </p:grpSpPr>
          <p:sp>
            <p:nvSpPr>
              <p:cNvPr id="415" name="Line 175">
                <a:extLst>
                  <a:ext uri="{FF2B5EF4-FFF2-40B4-BE49-F238E27FC236}">
                    <a16:creationId xmlns:a16="http://schemas.microsoft.com/office/drawing/2014/main" id="{BC5ADDF2-7CBC-484B-8D57-A55A75E1FA1C}"/>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6" name="Text Box 176">
                <a:extLst>
                  <a:ext uri="{FF2B5EF4-FFF2-40B4-BE49-F238E27FC236}">
                    <a16:creationId xmlns:a16="http://schemas.microsoft.com/office/drawing/2014/main" id="{4DB46F2E-E4BE-194B-8D43-E5E134B15493}"/>
                  </a:ext>
                </a:extLst>
              </p:cNvPr>
              <p:cNvSpPr txBox="1">
                <a:spLocks noChangeArrowheads="1"/>
              </p:cNvSpPr>
              <p:nvPr/>
            </p:nvSpPr>
            <p:spPr bwMode="auto">
              <a:xfrm>
                <a:off x="3989" y="2796"/>
                <a:ext cx="706" cy="3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x completes</a:t>
                </a:r>
              </a:p>
            </p:txBody>
          </p:sp>
        </p:grpSp>
        <p:sp>
          <p:nvSpPr>
            <p:cNvPr id="378" name="Text Box 177">
              <a:extLst>
                <a:ext uri="{FF2B5EF4-FFF2-40B4-BE49-F238E27FC236}">
                  <a16:creationId xmlns:a16="http://schemas.microsoft.com/office/drawing/2014/main" id="{1C719B44-FA92-594B-8E17-4A5C23A8F44E}"/>
                </a:ext>
              </a:extLst>
            </p:cNvPr>
            <p:cNvSpPr txBox="1">
              <a:spLocks noChangeArrowheads="1"/>
            </p:cNvSpPr>
            <p:nvPr/>
          </p:nvSpPr>
          <p:spPr bwMode="auto">
            <a:xfrm>
              <a:off x="4830" y="2962"/>
              <a:ext cx="738" cy="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server</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forgets x</a:t>
              </a:r>
            </a:p>
          </p:txBody>
        </p:sp>
        <p:grpSp>
          <p:nvGrpSpPr>
            <p:cNvPr id="379" name="Group 178">
              <a:extLst>
                <a:ext uri="{FF2B5EF4-FFF2-40B4-BE49-F238E27FC236}">
                  <a16:creationId xmlns:a16="http://schemas.microsoft.com/office/drawing/2014/main" id="{EC86099C-C8AD-6846-8AE7-34CA041B869C}"/>
                </a:ext>
              </a:extLst>
            </p:cNvPr>
            <p:cNvGrpSpPr>
              <a:grpSpLocks/>
            </p:cNvGrpSpPr>
            <p:nvPr/>
          </p:nvGrpSpPr>
          <p:grpSpPr bwMode="auto">
            <a:xfrm>
              <a:off x="3570" y="1119"/>
              <a:ext cx="391" cy="307"/>
              <a:chOff x="-44" y="1473"/>
              <a:chExt cx="981" cy="1105"/>
            </a:xfrm>
          </p:grpSpPr>
          <p:pic>
            <p:nvPicPr>
              <p:cNvPr id="413" name="Picture 179" descr="desktop_computer_stylized_medium">
                <a:extLst>
                  <a:ext uri="{FF2B5EF4-FFF2-40B4-BE49-F238E27FC236}">
                    <a16:creationId xmlns:a16="http://schemas.microsoft.com/office/drawing/2014/main" id="{F1C9C236-427D-834B-8DAC-99F53A4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a:extLst>
                  <a:ext uri="{FF2B5EF4-FFF2-40B4-BE49-F238E27FC236}">
                    <a16:creationId xmlns:a16="http://schemas.microsoft.com/office/drawing/2014/main" id="{77EA5CD5-1868-AB46-B031-A7892A487F0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80" name="Group 181">
              <a:extLst>
                <a:ext uri="{FF2B5EF4-FFF2-40B4-BE49-F238E27FC236}">
                  <a16:creationId xmlns:a16="http://schemas.microsoft.com/office/drawing/2014/main" id="{D3F68FA6-F7DF-A146-A605-ABBDC8F8EFF8}"/>
                </a:ext>
              </a:extLst>
            </p:cNvPr>
            <p:cNvGrpSpPr>
              <a:grpSpLocks/>
            </p:cNvGrpSpPr>
            <p:nvPr/>
          </p:nvGrpSpPr>
          <p:grpSpPr bwMode="auto">
            <a:xfrm>
              <a:off x="4709" y="1107"/>
              <a:ext cx="212" cy="323"/>
              <a:chOff x="4140" y="429"/>
              <a:chExt cx="1425" cy="2396"/>
            </a:xfrm>
          </p:grpSpPr>
          <p:sp>
            <p:nvSpPr>
              <p:cNvPr id="381" name="Freeform 182">
                <a:extLst>
                  <a:ext uri="{FF2B5EF4-FFF2-40B4-BE49-F238E27FC236}">
                    <a16:creationId xmlns:a16="http://schemas.microsoft.com/office/drawing/2014/main" id="{1D2E36D3-F983-B54A-87F8-4B0FB1D0A97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Rectangle 183">
                <a:extLst>
                  <a:ext uri="{FF2B5EF4-FFF2-40B4-BE49-F238E27FC236}">
                    <a16:creationId xmlns:a16="http://schemas.microsoft.com/office/drawing/2014/main" id="{86762413-0C19-5E4F-AA7E-12F7BBEF4FE0}"/>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Freeform 184">
                <a:extLst>
                  <a:ext uri="{FF2B5EF4-FFF2-40B4-BE49-F238E27FC236}">
                    <a16:creationId xmlns:a16="http://schemas.microsoft.com/office/drawing/2014/main" id="{9ABD2B3D-5A73-0E4B-91D1-78596AD0A854}"/>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4" name="Freeform 185">
                <a:extLst>
                  <a:ext uri="{FF2B5EF4-FFF2-40B4-BE49-F238E27FC236}">
                    <a16:creationId xmlns:a16="http://schemas.microsoft.com/office/drawing/2014/main" id="{CAECD6F3-58BC-F24D-9434-643EDC4E7A8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Rectangle 186">
                <a:extLst>
                  <a:ext uri="{FF2B5EF4-FFF2-40B4-BE49-F238E27FC236}">
                    <a16:creationId xmlns:a16="http://schemas.microsoft.com/office/drawing/2014/main" id="{D640048A-92E5-F240-B20B-73B8FE8B2413}"/>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6" name="Group 187">
                <a:extLst>
                  <a:ext uri="{FF2B5EF4-FFF2-40B4-BE49-F238E27FC236}">
                    <a16:creationId xmlns:a16="http://schemas.microsoft.com/office/drawing/2014/main" id="{55FC97C6-B1FB-854D-94BE-E7BED8E1DC83}"/>
                  </a:ext>
                </a:extLst>
              </p:cNvPr>
              <p:cNvGrpSpPr>
                <a:grpSpLocks/>
              </p:cNvGrpSpPr>
              <p:nvPr/>
            </p:nvGrpSpPr>
            <p:grpSpPr bwMode="auto">
              <a:xfrm>
                <a:off x="4749" y="668"/>
                <a:ext cx="581" cy="145"/>
                <a:chOff x="614" y="2568"/>
                <a:chExt cx="725" cy="139"/>
              </a:xfrm>
            </p:grpSpPr>
            <p:sp>
              <p:nvSpPr>
                <p:cNvPr id="411" name="AutoShape 188">
                  <a:extLst>
                    <a:ext uri="{FF2B5EF4-FFF2-40B4-BE49-F238E27FC236}">
                      <a16:creationId xmlns:a16="http://schemas.microsoft.com/office/drawing/2014/main" id="{E2DCD474-0D76-1D47-938B-0347B4119D35}"/>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2" name="AutoShape 189">
                  <a:extLst>
                    <a:ext uri="{FF2B5EF4-FFF2-40B4-BE49-F238E27FC236}">
                      <a16:creationId xmlns:a16="http://schemas.microsoft.com/office/drawing/2014/main" id="{ADC0CDA4-3ACC-784D-AFDA-1C6EA9C5411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7" name="Rectangle 190">
                <a:extLst>
                  <a:ext uri="{FF2B5EF4-FFF2-40B4-BE49-F238E27FC236}">
                    <a16:creationId xmlns:a16="http://schemas.microsoft.com/office/drawing/2014/main" id="{AEEFE7D3-0B38-EE42-AA94-340CFCA0C0A3}"/>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8" name="Group 191">
                <a:extLst>
                  <a:ext uri="{FF2B5EF4-FFF2-40B4-BE49-F238E27FC236}">
                    <a16:creationId xmlns:a16="http://schemas.microsoft.com/office/drawing/2014/main" id="{3BFA70F3-4887-4A45-A0B0-300E77757667}"/>
                  </a:ext>
                </a:extLst>
              </p:cNvPr>
              <p:cNvGrpSpPr>
                <a:grpSpLocks/>
              </p:cNvGrpSpPr>
              <p:nvPr/>
            </p:nvGrpSpPr>
            <p:grpSpPr bwMode="auto">
              <a:xfrm>
                <a:off x="4747" y="994"/>
                <a:ext cx="581" cy="134"/>
                <a:chOff x="614" y="2568"/>
                <a:chExt cx="725" cy="139"/>
              </a:xfrm>
            </p:grpSpPr>
            <p:sp>
              <p:nvSpPr>
                <p:cNvPr id="409" name="AutoShape 192">
                  <a:extLst>
                    <a:ext uri="{FF2B5EF4-FFF2-40B4-BE49-F238E27FC236}">
                      <a16:creationId xmlns:a16="http://schemas.microsoft.com/office/drawing/2014/main" id="{14B933DF-A76C-E94B-9362-3D28B4CBFFB6}"/>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0" name="AutoShape 193">
                  <a:extLst>
                    <a:ext uri="{FF2B5EF4-FFF2-40B4-BE49-F238E27FC236}">
                      <a16:creationId xmlns:a16="http://schemas.microsoft.com/office/drawing/2014/main" id="{D1EC9173-2D5E-F641-9324-62AF5244C467}"/>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9" name="Rectangle 194">
                <a:extLst>
                  <a:ext uri="{FF2B5EF4-FFF2-40B4-BE49-F238E27FC236}">
                    <a16:creationId xmlns:a16="http://schemas.microsoft.com/office/drawing/2014/main" id="{B180E0D5-32AA-5A4A-92D4-28F216DC536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A3E70690-FEFF-2446-B890-3315B37B0B0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1" name="Group 196">
                <a:extLst>
                  <a:ext uri="{FF2B5EF4-FFF2-40B4-BE49-F238E27FC236}">
                    <a16:creationId xmlns:a16="http://schemas.microsoft.com/office/drawing/2014/main" id="{4184D53B-C370-5248-82BB-5D96E5BF521A}"/>
                  </a:ext>
                </a:extLst>
              </p:cNvPr>
              <p:cNvGrpSpPr>
                <a:grpSpLocks/>
              </p:cNvGrpSpPr>
              <p:nvPr/>
            </p:nvGrpSpPr>
            <p:grpSpPr bwMode="auto">
              <a:xfrm>
                <a:off x="4735" y="1627"/>
                <a:ext cx="582" cy="151"/>
                <a:chOff x="614" y="2568"/>
                <a:chExt cx="725" cy="139"/>
              </a:xfrm>
            </p:grpSpPr>
            <p:sp>
              <p:nvSpPr>
                <p:cNvPr id="407" name="AutoShape 197">
                  <a:extLst>
                    <a:ext uri="{FF2B5EF4-FFF2-40B4-BE49-F238E27FC236}">
                      <a16:creationId xmlns:a16="http://schemas.microsoft.com/office/drawing/2014/main" id="{66CD18C8-97C8-AD49-8806-45F2C3FA3A20}"/>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8" name="AutoShape 198">
                  <a:extLst>
                    <a:ext uri="{FF2B5EF4-FFF2-40B4-BE49-F238E27FC236}">
                      <a16:creationId xmlns:a16="http://schemas.microsoft.com/office/drawing/2014/main" id="{E4596270-7ACC-5941-82EB-426AAF88315D}"/>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2" name="Freeform 199">
                <a:extLst>
                  <a:ext uri="{FF2B5EF4-FFF2-40B4-BE49-F238E27FC236}">
                    <a16:creationId xmlns:a16="http://schemas.microsoft.com/office/drawing/2014/main" id="{8D520046-573E-1549-A1AD-345D7B8191C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3" name="Group 200">
                <a:extLst>
                  <a:ext uri="{FF2B5EF4-FFF2-40B4-BE49-F238E27FC236}">
                    <a16:creationId xmlns:a16="http://schemas.microsoft.com/office/drawing/2014/main" id="{CBDA9A7E-0A7F-D64B-867D-2FC72D58322A}"/>
                  </a:ext>
                </a:extLst>
              </p:cNvPr>
              <p:cNvGrpSpPr>
                <a:grpSpLocks/>
              </p:cNvGrpSpPr>
              <p:nvPr/>
            </p:nvGrpSpPr>
            <p:grpSpPr bwMode="auto">
              <a:xfrm>
                <a:off x="4739" y="1327"/>
                <a:ext cx="582" cy="139"/>
                <a:chOff x="614" y="2568"/>
                <a:chExt cx="725" cy="139"/>
              </a:xfrm>
            </p:grpSpPr>
            <p:sp>
              <p:nvSpPr>
                <p:cNvPr id="405" name="AutoShape 201">
                  <a:extLst>
                    <a:ext uri="{FF2B5EF4-FFF2-40B4-BE49-F238E27FC236}">
                      <a16:creationId xmlns:a16="http://schemas.microsoft.com/office/drawing/2014/main" id="{F7CB7A1E-7741-E24C-AFB5-5F057AFD0C52}"/>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6" name="AutoShape 202">
                  <a:extLst>
                    <a:ext uri="{FF2B5EF4-FFF2-40B4-BE49-F238E27FC236}">
                      <a16:creationId xmlns:a16="http://schemas.microsoft.com/office/drawing/2014/main" id="{93BC514D-19E5-DF47-87E9-7BF859D2435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4" name="Rectangle 203">
                <a:extLst>
                  <a:ext uri="{FF2B5EF4-FFF2-40B4-BE49-F238E27FC236}">
                    <a16:creationId xmlns:a16="http://schemas.microsoft.com/office/drawing/2014/main" id="{992A2C09-2187-A749-9718-F045A2349EA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5" name="Freeform 204">
                <a:extLst>
                  <a:ext uri="{FF2B5EF4-FFF2-40B4-BE49-F238E27FC236}">
                    <a16:creationId xmlns:a16="http://schemas.microsoft.com/office/drawing/2014/main" id="{D473F289-DF79-1D4B-BA3A-57AFA552A2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6" name="Freeform 205">
                <a:extLst>
                  <a:ext uri="{FF2B5EF4-FFF2-40B4-BE49-F238E27FC236}">
                    <a16:creationId xmlns:a16="http://schemas.microsoft.com/office/drawing/2014/main" id="{55F98009-7662-6D40-889B-2D6F20DE3EA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Oval 206">
                <a:extLst>
                  <a:ext uri="{FF2B5EF4-FFF2-40B4-BE49-F238E27FC236}">
                    <a16:creationId xmlns:a16="http://schemas.microsoft.com/office/drawing/2014/main" id="{8C0E348C-3A61-F54D-B6E7-8EEC0C479961}"/>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8" name="Freeform 207">
                <a:extLst>
                  <a:ext uri="{FF2B5EF4-FFF2-40B4-BE49-F238E27FC236}">
                    <a16:creationId xmlns:a16="http://schemas.microsoft.com/office/drawing/2014/main" id="{06CDC36B-C766-0244-ABF7-3336A9C2E7B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9" name="AutoShape 208">
                <a:extLst>
                  <a:ext uri="{FF2B5EF4-FFF2-40B4-BE49-F238E27FC236}">
                    <a16:creationId xmlns:a16="http://schemas.microsoft.com/office/drawing/2014/main" id="{E47AE9BE-71F7-0C40-BB36-B6201EAE727F}"/>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0" name="AutoShape 209">
                <a:extLst>
                  <a:ext uri="{FF2B5EF4-FFF2-40B4-BE49-F238E27FC236}">
                    <a16:creationId xmlns:a16="http://schemas.microsoft.com/office/drawing/2014/main" id="{6DDF70D2-966F-0443-BFEC-34DC981AB2D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1" name="Oval 210">
                <a:extLst>
                  <a:ext uri="{FF2B5EF4-FFF2-40B4-BE49-F238E27FC236}">
                    <a16:creationId xmlns:a16="http://schemas.microsoft.com/office/drawing/2014/main" id="{DFF00D08-0F51-F044-8429-6F3D5CC28DB2}"/>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2" name="Oval 211">
                <a:extLst>
                  <a:ext uri="{FF2B5EF4-FFF2-40B4-BE49-F238E27FC236}">
                    <a16:creationId xmlns:a16="http://schemas.microsoft.com/office/drawing/2014/main" id="{BBFCC1D5-E5D6-FB46-9D8C-E8CE8BFE227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03" name="Oval 212">
                <a:extLst>
                  <a:ext uri="{FF2B5EF4-FFF2-40B4-BE49-F238E27FC236}">
                    <a16:creationId xmlns:a16="http://schemas.microsoft.com/office/drawing/2014/main" id="{F4244C1D-3E80-C847-BD71-A4309DAB13C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4" name="Rectangle 213">
                <a:extLst>
                  <a:ext uri="{FF2B5EF4-FFF2-40B4-BE49-F238E27FC236}">
                    <a16:creationId xmlns:a16="http://schemas.microsoft.com/office/drawing/2014/main" id="{F13C27D5-275D-5C47-9B76-D6F9DDED6AD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0" name="Group 9">
            <a:extLst>
              <a:ext uri="{FF2B5EF4-FFF2-40B4-BE49-F238E27FC236}">
                <a16:creationId xmlns:a16="http://schemas.microsoft.com/office/drawing/2014/main" id="{3BB0CBF7-361A-5548-A01C-90FF3005AB01}"/>
              </a:ext>
            </a:extLst>
          </p:cNvPr>
          <p:cNvGrpSpPr/>
          <p:nvPr/>
        </p:nvGrpSpPr>
        <p:grpSpPr>
          <a:xfrm>
            <a:off x="9120415" y="5983461"/>
            <a:ext cx="3548742" cy="830997"/>
            <a:chOff x="8757558" y="5903267"/>
            <a:chExt cx="3548742" cy="830997"/>
          </a:xfrm>
        </p:grpSpPr>
        <p:sp>
          <p:nvSpPr>
            <p:cNvPr id="491" name="TextBox 490">
              <a:extLst>
                <a:ext uri="{FF2B5EF4-FFF2-40B4-BE49-F238E27FC236}">
                  <a16:creationId xmlns:a16="http://schemas.microsoft.com/office/drawing/2014/main" id="{9C02D14E-840C-344B-9763-DE44A289373C}"/>
                </a:ext>
              </a:extLst>
            </p:cNvPr>
            <p:cNvSpPr txBox="1"/>
            <p:nvPr/>
          </p:nvSpPr>
          <p:spPr>
            <a:xfrm>
              <a:off x="9372601" y="5903267"/>
              <a:ext cx="2933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Problem: dup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accepted!</a:t>
              </a:r>
            </a:p>
          </p:txBody>
        </p:sp>
        <p:pic>
          <p:nvPicPr>
            <p:cNvPr id="492" name="Picture 491" descr="A picture containing drawing&#10;&#10;Description automatically generated">
              <a:extLst>
                <a:ext uri="{FF2B5EF4-FFF2-40B4-BE49-F238E27FC236}">
                  <a16:creationId xmlns:a16="http://schemas.microsoft.com/office/drawing/2014/main" id="{44630E30-AB86-2744-AC77-B540735E14B7}"/>
                </a:ext>
              </a:extLst>
            </p:cNvPr>
            <p:cNvPicPr>
              <a:picLocks noChangeAspect="1"/>
            </p:cNvPicPr>
            <p:nvPr/>
          </p:nvPicPr>
          <p:blipFill>
            <a:blip r:embed="rId4"/>
            <a:stretch>
              <a:fillRect/>
            </a:stretch>
          </p:blipFill>
          <p:spPr>
            <a:xfrm>
              <a:off x="8757558" y="6003472"/>
              <a:ext cx="636815" cy="636815"/>
            </a:xfrm>
            <a:prstGeom prst="rect">
              <a:avLst/>
            </a:prstGeom>
          </p:spPr>
        </p:pic>
      </p:grpSp>
      <p:grpSp>
        <p:nvGrpSpPr>
          <p:cNvPr id="13" name="Group 12">
            <a:extLst>
              <a:ext uri="{FF2B5EF4-FFF2-40B4-BE49-F238E27FC236}">
                <a16:creationId xmlns:a16="http://schemas.microsoft.com/office/drawing/2014/main" id="{FF4B12AC-451D-994B-8F10-E450C0737005}"/>
              </a:ext>
            </a:extLst>
          </p:cNvPr>
          <p:cNvGrpSpPr/>
          <p:nvPr/>
        </p:nvGrpSpPr>
        <p:grpSpPr>
          <a:xfrm>
            <a:off x="8091532" y="3683267"/>
            <a:ext cx="3997325" cy="2365375"/>
            <a:chOff x="3185703" y="3422010"/>
            <a:chExt cx="3997325" cy="2365375"/>
          </a:xfrm>
        </p:grpSpPr>
        <p:sp>
          <p:nvSpPr>
            <p:cNvPr id="302" name="Freeform 86">
              <a:extLst>
                <a:ext uri="{FF2B5EF4-FFF2-40B4-BE49-F238E27FC236}">
                  <a16:creationId xmlns:a16="http://schemas.microsoft.com/office/drawing/2014/main" id="{38A816A8-A2A7-7540-BCC4-F843FEC5A429}"/>
                </a:ext>
              </a:extLst>
            </p:cNvPr>
            <p:cNvSpPr>
              <a:spLocks/>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3" name="Rectangle 88">
              <a:extLst>
                <a:ext uri="{FF2B5EF4-FFF2-40B4-BE49-F238E27FC236}">
                  <a16:creationId xmlns:a16="http://schemas.microsoft.com/office/drawing/2014/main" id="{2B3E4B53-E066-C34C-A204-C42E865280B3}"/>
                </a:ext>
              </a:extLst>
            </p:cNvPr>
            <p:cNvSpPr>
              <a:spLocks noChangeArrowheads="1"/>
            </p:cNvSpPr>
            <p:nvPr/>
          </p:nvSpPr>
          <p:spPr bwMode="auto">
            <a:xfrm>
              <a:off x="4782728" y="5196835"/>
              <a:ext cx="711200" cy="282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87">
              <a:extLst>
                <a:ext uri="{FF2B5EF4-FFF2-40B4-BE49-F238E27FC236}">
                  <a16:creationId xmlns:a16="http://schemas.microsoft.com/office/drawing/2014/main" id="{3D13DFEA-C794-CD4D-B546-BEBC15495B31}"/>
                </a:ext>
              </a:extLst>
            </p:cNvPr>
            <p:cNvSpPr txBox="1">
              <a:spLocks noChangeArrowheads="1"/>
            </p:cNvSpPr>
            <p:nvPr/>
          </p:nvSpPr>
          <p:spPr bwMode="auto">
            <a:xfrm>
              <a:off x="4468403" y="5152385"/>
              <a:ext cx="109220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sp>
          <p:nvSpPr>
            <p:cNvPr id="305" name="Text Box 89">
              <a:extLst>
                <a:ext uri="{FF2B5EF4-FFF2-40B4-BE49-F238E27FC236}">
                  <a16:creationId xmlns:a16="http://schemas.microsoft.com/office/drawing/2014/main" id="{5708E844-9ADD-5141-AEAF-930791B6807E}"/>
                </a:ext>
              </a:extLst>
            </p:cNvPr>
            <p:cNvSpPr txBox="1">
              <a:spLocks noChangeArrowheads="1"/>
            </p:cNvSpPr>
            <p:nvPr/>
          </p:nvSpPr>
          <p:spPr bwMode="auto">
            <a:xfrm>
              <a:off x="3185703" y="3422010"/>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6" name="Text Box 90">
              <a:extLst>
                <a:ext uri="{FF2B5EF4-FFF2-40B4-BE49-F238E27FC236}">
                  <a16:creationId xmlns:a16="http://schemas.microsoft.com/office/drawing/2014/main" id="{32C37D16-8B61-D246-B162-8D0E36A5BA9F}"/>
                </a:ext>
              </a:extLst>
            </p:cNvPr>
            <p:cNvSpPr txBox="1">
              <a:spLocks noChangeArrowheads="1"/>
            </p:cNvSpPr>
            <p:nvPr/>
          </p:nvSpPr>
          <p:spPr bwMode="auto">
            <a:xfrm>
              <a:off x="6011453" y="5279385"/>
              <a:ext cx="11715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accept</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data(x+1)</a:t>
              </a:r>
            </a:p>
          </p:txBody>
        </p:sp>
      </p:grpSp>
      <p:grpSp>
        <p:nvGrpSpPr>
          <p:cNvPr id="12" name="Group 11">
            <a:extLst>
              <a:ext uri="{FF2B5EF4-FFF2-40B4-BE49-F238E27FC236}">
                <a16:creationId xmlns:a16="http://schemas.microsoft.com/office/drawing/2014/main" id="{2FBF50D0-D345-1348-8991-01B659F7A8D4}"/>
              </a:ext>
            </a:extLst>
          </p:cNvPr>
          <p:cNvGrpSpPr/>
          <p:nvPr/>
        </p:nvGrpSpPr>
        <p:grpSpPr>
          <a:xfrm>
            <a:off x="7997186" y="2493962"/>
            <a:ext cx="3646488" cy="2992438"/>
            <a:chOff x="3134903" y="2369497"/>
            <a:chExt cx="3646488" cy="2992438"/>
          </a:xfrm>
        </p:grpSpPr>
        <p:grpSp>
          <p:nvGrpSpPr>
            <p:cNvPr id="7" name="Group 6">
              <a:extLst>
                <a:ext uri="{FF2B5EF4-FFF2-40B4-BE49-F238E27FC236}">
                  <a16:creationId xmlns:a16="http://schemas.microsoft.com/office/drawing/2014/main" id="{6190F2C1-0C5D-3A42-A359-9CD3AF8C99E1}"/>
                </a:ext>
              </a:extLst>
            </p:cNvPr>
            <p:cNvGrpSpPr/>
            <p:nvPr/>
          </p:nvGrpSpPr>
          <p:grpSpPr>
            <a:xfrm>
              <a:off x="3134903" y="2369497"/>
              <a:ext cx="3646488" cy="2992438"/>
              <a:chOff x="3134903" y="2369497"/>
              <a:chExt cx="3646488" cy="2992438"/>
            </a:xfrm>
          </p:grpSpPr>
          <p:grpSp>
            <p:nvGrpSpPr>
              <p:cNvPr id="5" name="Group 4">
                <a:extLst>
                  <a:ext uri="{FF2B5EF4-FFF2-40B4-BE49-F238E27FC236}">
                    <a16:creationId xmlns:a16="http://schemas.microsoft.com/office/drawing/2014/main" id="{56EB4120-1B3C-1046-99F5-B25161010680}"/>
                  </a:ext>
                </a:extLst>
              </p:cNvPr>
              <p:cNvGrpSpPr/>
              <p:nvPr/>
            </p:nvGrpSpPr>
            <p:grpSpPr>
              <a:xfrm>
                <a:off x="3134903" y="2369497"/>
                <a:ext cx="3646488" cy="2992438"/>
                <a:chOff x="3134903" y="2369497"/>
                <a:chExt cx="3646488" cy="2992438"/>
              </a:xfrm>
            </p:grpSpPr>
            <p:sp>
              <p:nvSpPr>
                <p:cNvPr id="296" name="Text Box 69">
                  <a:extLst>
                    <a:ext uri="{FF2B5EF4-FFF2-40B4-BE49-F238E27FC236}">
                      <a16:creationId xmlns:a16="http://schemas.microsoft.com/office/drawing/2014/main" id="{EE39D5A5-75E8-1642-A928-9D7249ADC116}"/>
                    </a:ext>
                  </a:extLst>
                </p:cNvPr>
                <p:cNvSpPr txBox="1">
                  <a:spLocks noChangeArrowheads="1"/>
                </p:cNvSpPr>
                <p:nvPr/>
              </p:nvSpPr>
              <p:spPr bwMode="auto">
                <a:xfrm>
                  <a:off x="3134903" y="2369497"/>
                  <a:ext cx="127317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retransmit</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req_conn(x)</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7" name="Freeform 70">
                  <a:extLst>
                    <a:ext uri="{FF2B5EF4-FFF2-40B4-BE49-F238E27FC236}">
                      <a16:creationId xmlns:a16="http://schemas.microsoft.com/office/drawing/2014/main" id="{87666E37-BAB8-714B-BDF4-51ADC162FD6B}"/>
                    </a:ext>
                  </a:extLst>
                </p:cNvPr>
                <p:cNvSpPr>
                  <a:spLocks/>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Text Box 71">
                  <a:extLst>
                    <a:ext uri="{FF2B5EF4-FFF2-40B4-BE49-F238E27FC236}">
                      <a16:creationId xmlns:a16="http://schemas.microsoft.com/office/drawing/2014/main" id="{B25E41D2-C0CA-EB48-880B-B13A1DD07596}"/>
                    </a:ext>
                  </a:extLst>
                </p:cNvPr>
                <p:cNvSpPr txBox="1">
                  <a:spLocks noChangeArrowheads="1"/>
                </p:cNvSpPr>
                <p:nvPr/>
              </p:nvSpPr>
              <p:spPr bwMode="auto">
                <a:xfrm>
                  <a:off x="6009866" y="5025385"/>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sp>
            <p:nvSpPr>
              <p:cNvPr id="299" name="Oval 72">
                <a:extLst>
                  <a:ext uri="{FF2B5EF4-FFF2-40B4-BE49-F238E27FC236}">
                    <a16:creationId xmlns:a16="http://schemas.microsoft.com/office/drawing/2014/main" id="{64BE47B6-AB1B-DB4F-891D-6475A8808F8F}"/>
                  </a:ext>
                </a:extLst>
              </p:cNvPr>
              <p:cNvSpPr>
                <a:spLocks noChangeArrowheads="1"/>
              </p:cNvSpPr>
              <p:nvPr/>
            </p:nvSpPr>
            <p:spPr bwMode="auto">
              <a:xfrm>
                <a:off x="5933666" y="5152385"/>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grpSp>
        <p:sp>
          <p:nvSpPr>
            <p:cNvPr id="300" name="Rectangle 74">
              <a:extLst>
                <a:ext uri="{FF2B5EF4-FFF2-40B4-BE49-F238E27FC236}">
                  <a16:creationId xmlns:a16="http://schemas.microsoft.com/office/drawing/2014/main" id="{27FAA0CE-40E3-9343-AB09-AE069D66FDA9}"/>
                </a:ext>
              </a:extLst>
            </p:cNvPr>
            <p:cNvSpPr>
              <a:spLocks noChangeArrowheads="1"/>
            </p:cNvSpPr>
            <p:nvPr/>
          </p:nvSpPr>
          <p:spPr bwMode="auto">
            <a:xfrm>
              <a:off x="4660491" y="4725570"/>
              <a:ext cx="1071563" cy="2603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75">
              <a:extLst>
                <a:ext uri="{FF2B5EF4-FFF2-40B4-BE49-F238E27FC236}">
                  <a16:creationId xmlns:a16="http://schemas.microsoft.com/office/drawing/2014/main" id="{DDB36B2F-A920-A540-B13F-3450D027F31C}"/>
                </a:ext>
              </a:extLst>
            </p:cNvPr>
            <p:cNvSpPr txBox="1">
              <a:spLocks noChangeArrowheads="1"/>
            </p:cNvSpPr>
            <p:nvPr/>
          </p:nvSpPr>
          <p:spPr bwMode="auto">
            <a:xfrm>
              <a:off x="4768441" y="4650731"/>
              <a:ext cx="1273175"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0000"/>
                  </a:solidFill>
                  <a:effectLst/>
                  <a:uLnTx/>
                  <a:uFillTx/>
                  <a:latin typeface="Tahoma" charset="0"/>
                  <a:ea typeface="ＭＳ Ｐゴシック" charset="0"/>
                  <a:cs typeface="+mn-cs"/>
                </a:rPr>
                <a:t>req_conn</a:t>
              </a: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(x)</a:t>
              </a:r>
            </a:p>
          </p:txBody>
        </p:sp>
      </p:grpSp>
      <p:sp>
        <p:nvSpPr>
          <p:cNvPr id="14" name="Freeform 13">
            <a:extLst>
              <a:ext uri="{FF2B5EF4-FFF2-40B4-BE49-F238E27FC236}">
                <a16:creationId xmlns:a16="http://schemas.microsoft.com/office/drawing/2014/main" id="{1777275B-B883-3D44-8A7B-6DD2718917C4}"/>
              </a:ext>
            </a:extLst>
          </p:cNvPr>
          <p:cNvSpPr/>
          <p:nvPr/>
        </p:nvSpPr>
        <p:spPr>
          <a:xfrm>
            <a:off x="7997371" y="1857830"/>
            <a:ext cx="4194629" cy="3062514"/>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49715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35201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091543"/>
              <a:gd name="connsiteX1" fmla="*/ 1016000 w 3889829"/>
              <a:gd name="connsiteY1" fmla="*/ 29029 h 3091543"/>
              <a:gd name="connsiteX2" fmla="*/ 1611086 w 3889829"/>
              <a:gd name="connsiteY2" fmla="*/ 58057 h 3091543"/>
              <a:gd name="connsiteX3" fmla="*/ 2989943 w 3889829"/>
              <a:gd name="connsiteY3" fmla="*/ 101600 h 3091543"/>
              <a:gd name="connsiteX4" fmla="*/ 3889829 w 3889829"/>
              <a:gd name="connsiteY4" fmla="*/ 87086 h 3091543"/>
              <a:gd name="connsiteX5" fmla="*/ 3860800 w 3889829"/>
              <a:gd name="connsiteY5" fmla="*/ 3091543 h 3091543"/>
              <a:gd name="connsiteX6" fmla="*/ 3468915 w 3889829"/>
              <a:gd name="connsiteY6" fmla="*/ 2540000 h 3091543"/>
              <a:gd name="connsiteX7" fmla="*/ 3265715 w 3889829"/>
              <a:gd name="connsiteY7" fmla="*/ 2510971 h 3091543"/>
              <a:gd name="connsiteX8" fmla="*/ 2598057 w 3889829"/>
              <a:gd name="connsiteY8" fmla="*/ 2525486 h 3091543"/>
              <a:gd name="connsiteX9" fmla="*/ 2235201 w 3889829"/>
              <a:gd name="connsiteY9" fmla="*/ 2801257 h 3091543"/>
              <a:gd name="connsiteX10" fmla="*/ 1088572 w 3889829"/>
              <a:gd name="connsiteY10" fmla="*/ 3033485 h 3091543"/>
              <a:gd name="connsiteX11" fmla="*/ 29029 w 3889829"/>
              <a:gd name="connsiteY11" fmla="*/ 3062514 h 3091543"/>
              <a:gd name="connsiteX12" fmla="*/ 0 w 3889829"/>
              <a:gd name="connsiteY12" fmla="*/ 0 h 3091543"/>
              <a:gd name="connsiteX0" fmla="*/ 0 w 4209143"/>
              <a:gd name="connsiteY0" fmla="*/ 14514 h 3062514"/>
              <a:gd name="connsiteX1" fmla="*/ 1335314 w 4209143"/>
              <a:gd name="connsiteY1" fmla="*/ 0 h 3062514"/>
              <a:gd name="connsiteX2" fmla="*/ 1930400 w 4209143"/>
              <a:gd name="connsiteY2" fmla="*/ 29028 h 3062514"/>
              <a:gd name="connsiteX3" fmla="*/ 3309257 w 4209143"/>
              <a:gd name="connsiteY3" fmla="*/ 72571 h 3062514"/>
              <a:gd name="connsiteX4" fmla="*/ 4209143 w 4209143"/>
              <a:gd name="connsiteY4" fmla="*/ 58057 h 3062514"/>
              <a:gd name="connsiteX5" fmla="*/ 4180114 w 4209143"/>
              <a:gd name="connsiteY5" fmla="*/ 3062514 h 3062514"/>
              <a:gd name="connsiteX6" fmla="*/ 3788229 w 4209143"/>
              <a:gd name="connsiteY6" fmla="*/ 2510971 h 3062514"/>
              <a:gd name="connsiteX7" fmla="*/ 3585029 w 4209143"/>
              <a:gd name="connsiteY7" fmla="*/ 2481942 h 3062514"/>
              <a:gd name="connsiteX8" fmla="*/ 2917371 w 4209143"/>
              <a:gd name="connsiteY8" fmla="*/ 2496457 h 3062514"/>
              <a:gd name="connsiteX9" fmla="*/ 2554515 w 4209143"/>
              <a:gd name="connsiteY9" fmla="*/ 2772228 h 3062514"/>
              <a:gd name="connsiteX10" fmla="*/ 1407886 w 4209143"/>
              <a:gd name="connsiteY10" fmla="*/ 3004456 h 3062514"/>
              <a:gd name="connsiteX11" fmla="*/ 348343 w 4209143"/>
              <a:gd name="connsiteY11" fmla="*/ 3033485 h 3062514"/>
              <a:gd name="connsiteX12" fmla="*/ 0 w 4209143"/>
              <a:gd name="connsiteY12" fmla="*/ 14514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333829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101600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29028 w 4194629"/>
              <a:gd name="connsiteY11" fmla="*/ 3033485 h 3062514"/>
              <a:gd name="connsiteX12" fmla="*/ 0 w 4194629"/>
              <a:gd name="connsiteY12" fmla="*/ 29028 h 30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0667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Ví</a:t>
            </a:r>
            <a:r>
              <a:rPr lang="en-US" sz="4800" dirty="0"/>
              <a:t> </a:t>
            </a:r>
            <a:r>
              <a:rPr lang="en-US" sz="4800" dirty="0" err="1"/>
              <a:t>dụ</a:t>
            </a:r>
            <a:r>
              <a:rPr lang="en-US" sz="4800" dirty="0"/>
              <a:t> </a:t>
            </a:r>
            <a:r>
              <a:rPr lang="en-US" sz="4800" dirty="0" err="1"/>
              <a:t>thực</a:t>
            </a:r>
            <a:r>
              <a:rPr lang="en-US" sz="4800" dirty="0"/>
              <a:t> </a:t>
            </a:r>
            <a:r>
              <a:rPr lang="en-US" sz="4800" dirty="0" err="1"/>
              <a:t>tế</a:t>
            </a:r>
            <a:endParaRPr lang="en-US" sz="4400" b="0" dirty="0"/>
          </a:p>
        </p:txBody>
      </p:sp>
      <p:sp>
        <p:nvSpPr>
          <p:cNvPr id="8" name="Slide Number Placeholder 7">
            <a:extLst>
              <a:ext uri="{FF2B5EF4-FFF2-40B4-BE49-F238E27FC236}">
                <a16:creationId xmlns:a16="http://schemas.microsoft.com/office/drawing/2014/main" id="{D620BC26-7F6D-3B93-DA49-AD6D2FF93D7C}"/>
              </a:ext>
            </a:extLst>
          </p:cNvPr>
          <p:cNvSpPr>
            <a:spLocks noGrp="1"/>
          </p:cNvSpPr>
          <p:nvPr>
            <p:ph type="sldNum" sz="quarter" idx="12"/>
          </p:nvPr>
        </p:nvSpPr>
        <p:spPr/>
        <p:txBody>
          <a:bodyPr/>
          <a:lstStyle/>
          <a:p>
            <a:fld id="{930176A1-BCF0-4712-97A6-6B495F55390B}" type="slidenum">
              <a:rPr lang="en-US" smtClean="0"/>
              <a:pPr/>
              <a:t>107</a:t>
            </a:fld>
            <a:endParaRPr lang="en-US"/>
          </a:p>
        </p:txBody>
      </p:sp>
      <p:sp>
        <p:nvSpPr>
          <p:cNvPr id="12" name="Content Placeholder 11">
            <a:extLst>
              <a:ext uri="{FF2B5EF4-FFF2-40B4-BE49-F238E27FC236}">
                <a16:creationId xmlns:a16="http://schemas.microsoft.com/office/drawing/2014/main" id="{F7509CC9-7C0C-FD06-B170-1024FE7AF714}"/>
              </a:ext>
            </a:extLst>
          </p:cNvPr>
          <p:cNvSpPr>
            <a:spLocks noGrp="1"/>
          </p:cNvSpPr>
          <p:nvPr>
            <p:ph sz="quarter" idx="22"/>
          </p:nvPr>
        </p:nvSpPr>
        <p:spPr/>
        <p:txBody>
          <a:bodyPr/>
          <a:lstStyle/>
          <a:p>
            <a:endParaRPr lang="en-US"/>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3. Climbing.</a:t>
              </a:r>
            </a:p>
          </p:txBody>
        </p:sp>
      </p:gr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Đóng</a:t>
            </a:r>
            <a:r>
              <a:rPr lang="en-US" sz="4800" dirty="0"/>
              <a:t> </a:t>
            </a:r>
            <a:r>
              <a:rPr lang="en-US" sz="4800" dirty="0" err="1"/>
              <a:t>kết</a:t>
            </a:r>
            <a:r>
              <a:rPr lang="en-US" sz="4800" dirty="0"/>
              <a:t> </a:t>
            </a:r>
            <a:r>
              <a:rPr lang="en-US" sz="4800" dirty="0" err="1"/>
              <a:t>nối</a:t>
            </a:r>
            <a:endParaRPr lang="en-US" sz="4400" dirty="0"/>
          </a:p>
        </p:txBody>
      </p:sp>
      <p:sp>
        <p:nvSpPr>
          <p:cNvPr id="5" name="Slide Number Placeholder 4">
            <a:extLst>
              <a:ext uri="{FF2B5EF4-FFF2-40B4-BE49-F238E27FC236}">
                <a16:creationId xmlns:a16="http://schemas.microsoft.com/office/drawing/2014/main" id="{06DF3DCC-658A-6F77-B910-A7A5AA2433D4}"/>
              </a:ext>
            </a:extLst>
          </p:cNvPr>
          <p:cNvSpPr>
            <a:spLocks noGrp="1"/>
          </p:cNvSpPr>
          <p:nvPr>
            <p:ph type="sldNum" sz="quarter" idx="12"/>
          </p:nvPr>
        </p:nvSpPr>
        <p:spPr/>
        <p:txBody>
          <a:bodyPr/>
          <a:lstStyle/>
          <a:p>
            <a:fld id="{930176A1-BCF0-4712-97A6-6B495F55390B}" type="slidenum">
              <a:rPr lang="en-US" smtClean="0"/>
              <a:pPr/>
              <a:t>108</a:t>
            </a:fld>
            <a:endParaRPr lang="en-US"/>
          </a:p>
        </p:txBody>
      </p:sp>
      <p:sp>
        <p:nvSpPr>
          <p:cNvPr id="4" name="Content Placeholder 3">
            <a:extLst>
              <a:ext uri="{FF2B5EF4-FFF2-40B4-BE49-F238E27FC236}">
                <a16:creationId xmlns:a16="http://schemas.microsoft.com/office/drawing/2014/main" id="{F2AF80A7-5C56-5A9A-DDB4-382D45F86EED}"/>
              </a:ext>
            </a:extLst>
          </p:cNvPr>
          <p:cNvSpPr>
            <a:spLocks noGrp="1"/>
          </p:cNvSpPr>
          <p:nvPr>
            <p:ph sz="quarter" idx="22"/>
          </p:nvPr>
        </p:nvSpPr>
        <p:spPr/>
        <p:txBody>
          <a:bodyPr/>
          <a:lstStyle/>
          <a:p>
            <a:r>
              <a:rPr lang="en-US" dirty="0"/>
              <a:t>Client, server </a:t>
            </a:r>
            <a:r>
              <a:rPr lang="en-US" dirty="0" err="1"/>
              <a:t>đóng</a:t>
            </a:r>
            <a:r>
              <a:rPr lang="en-US" dirty="0"/>
              <a:t> </a:t>
            </a:r>
            <a:r>
              <a:rPr lang="en-US" dirty="0" err="1"/>
              <a:t>kết</a:t>
            </a:r>
            <a:r>
              <a:rPr lang="en-US" dirty="0"/>
              <a:t> </a:t>
            </a:r>
            <a:r>
              <a:rPr lang="en-US" dirty="0" err="1"/>
              <a:t>nối</a:t>
            </a:r>
            <a:r>
              <a:rPr lang="en-US" dirty="0"/>
              <a:t> </a:t>
            </a:r>
            <a:r>
              <a:rPr lang="en-US" dirty="0" err="1"/>
              <a:t>cho</a:t>
            </a:r>
            <a:r>
              <a:rPr lang="en-US" dirty="0"/>
              <a:t> </a:t>
            </a:r>
            <a:r>
              <a:rPr lang="en-US" dirty="0" err="1"/>
              <a:t>mỗi</a:t>
            </a:r>
            <a:r>
              <a:rPr lang="en-US" dirty="0"/>
              <a:t> </a:t>
            </a:r>
            <a:r>
              <a:rPr lang="en-US" dirty="0" err="1"/>
              <a:t>bên</a:t>
            </a:r>
            <a:r>
              <a:rPr lang="en-US" dirty="0"/>
              <a:t> </a:t>
            </a:r>
          </a:p>
          <a:p>
            <a:pPr lvl="1"/>
            <a:r>
              <a:rPr lang="en-US" dirty="0" err="1"/>
              <a:t>Gửi</a:t>
            </a:r>
            <a:r>
              <a:rPr lang="en-US" dirty="0"/>
              <a:t> TCP segment </a:t>
            </a:r>
            <a:r>
              <a:rPr lang="en-US" dirty="0" err="1"/>
              <a:t>có</a:t>
            </a:r>
            <a:r>
              <a:rPr lang="en-US" dirty="0"/>
              <a:t> FIN bit = 1</a:t>
            </a:r>
          </a:p>
          <a:p>
            <a:r>
              <a:rPr lang="en-US" dirty="0" err="1"/>
              <a:t>Phản</a:t>
            </a:r>
            <a:r>
              <a:rPr lang="en-US" dirty="0"/>
              <a:t> </a:t>
            </a:r>
            <a:r>
              <a:rPr lang="en-US" dirty="0" err="1"/>
              <a:t>hồi</a:t>
            </a:r>
            <a:r>
              <a:rPr lang="en-US" dirty="0"/>
              <a:t> </a:t>
            </a:r>
            <a:r>
              <a:rPr lang="en-US" dirty="0" err="1"/>
              <a:t>khi</a:t>
            </a:r>
            <a:r>
              <a:rPr lang="en-US" dirty="0"/>
              <a:t> </a:t>
            </a:r>
            <a:r>
              <a:rPr lang="en-US" dirty="0" err="1"/>
              <a:t>nhận</a:t>
            </a:r>
            <a:r>
              <a:rPr lang="en-US" dirty="0"/>
              <a:t> segment </a:t>
            </a:r>
            <a:r>
              <a:rPr lang="en-US" dirty="0" err="1"/>
              <a:t>có</a:t>
            </a:r>
            <a:r>
              <a:rPr lang="en-US" dirty="0"/>
              <a:t> FIN </a:t>
            </a:r>
            <a:r>
              <a:rPr lang="en-US" dirty="0" err="1"/>
              <a:t>với</a:t>
            </a:r>
            <a:r>
              <a:rPr lang="en-US" dirty="0"/>
              <a:t> ACK</a:t>
            </a:r>
          </a:p>
          <a:p>
            <a:r>
              <a:rPr lang="en-US" dirty="0"/>
              <a:t>Khi </a:t>
            </a:r>
            <a:r>
              <a:rPr lang="en-US" dirty="0" err="1"/>
              <a:t>nhận</a:t>
            </a:r>
            <a:r>
              <a:rPr lang="en-US" dirty="0"/>
              <a:t> FIN, ACK </a:t>
            </a:r>
            <a:r>
              <a:rPr lang="en-US" dirty="0" err="1"/>
              <a:t>có</a:t>
            </a:r>
            <a:r>
              <a:rPr lang="en-US" dirty="0"/>
              <a:t> </a:t>
            </a:r>
            <a:r>
              <a:rPr lang="en-US" dirty="0" err="1"/>
              <a:t>thể</a:t>
            </a:r>
            <a:r>
              <a:rPr lang="en-US" dirty="0"/>
              <a:t> </a:t>
            </a:r>
            <a:r>
              <a:rPr lang="en-US" dirty="0" err="1"/>
              <a:t>kết</a:t>
            </a:r>
            <a:r>
              <a:rPr lang="en-US" dirty="0"/>
              <a:t> </a:t>
            </a:r>
            <a:r>
              <a:rPr lang="en-US" dirty="0" err="1"/>
              <a:t>hợp</a:t>
            </a:r>
            <a:r>
              <a:rPr lang="en-US" dirty="0"/>
              <a:t> </a:t>
            </a:r>
            <a:r>
              <a:rPr lang="en-US" dirty="0" err="1"/>
              <a:t>với</a:t>
            </a:r>
            <a:r>
              <a:rPr lang="en-US" dirty="0"/>
              <a:t> FIN </a:t>
            </a:r>
            <a:r>
              <a:rPr lang="en-US" dirty="0" err="1"/>
              <a:t>của</a:t>
            </a:r>
            <a:r>
              <a:rPr lang="en-US" dirty="0"/>
              <a:t> </a:t>
            </a:r>
            <a:r>
              <a:rPr lang="en-US" dirty="0" err="1"/>
              <a:t>nó</a:t>
            </a:r>
            <a:endParaRPr lang="en-US" dirty="0"/>
          </a:p>
          <a:p>
            <a:pPr lvl="1"/>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trao</a:t>
            </a:r>
            <a:r>
              <a:rPr lang="en-US" dirty="0"/>
              <a:t> </a:t>
            </a:r>
            <a:r>
              <a:rPr lang="en-US" dirty="0" err="1"/>
              <a:t>đổi</a:t>
            </a:r>
            <a:r>
              <a:rPr lang="en-US" dirty="0"/>
              <a:t> FIN </a:t>
            </a:r>
            <a:r>
              <a:rPr lang="en-US" dirty="0" err="1"/>
              <a:t>đồng</a:t>
            </a:r>
            <a:r>
              <a:rPr lang="en-US" dirty="0"/>
              <a:t> </a:t>
            </a:r>
            <a:r>
              <a:rPr lang="en-US" dirty="0" err="1"/>
              <a:t>thời</a:t>
            </a:r>
            <a:endParaRPr lang="en-US" dirty="0"/>
          </a:p>
          <a:p>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E6585-2A18-1F4F-9394-FF8BABB0B265}"/>
              </a:ext>
            </a:extLst>
          </p:cNvPr>
          <p:cNvSpPr>
            <a:spLocks noGrp="1"/>
          </p:cNvSpPr>
          <p:nvPr>
            <p:ph type="title"/>
          </p:nvPr>
        </p:nvSpPr>
        <p:spPr/>
        <p:txBody>
          <a:bodyPr>
            <a:noAutofit/>
          </a:bodyPr>
          <a:lstStyle/>
          <a:p>
            <a:r>
              <a:rPr lang="en-US" sz="4000" dirty="0" err="1"/>
              <a:t>Đóng</a:t>
            </a:r>
            <a:r>
              <a:rPr lang="en-US" sz="4000" dirty="0"/>
              <a:t> </a:t>
            </a:r>
            <a:r>
              <a:rPr lang="en-US" sz="4000" dirty="0" err="1"/>
              <a:t>kết</a:t>
            </a:r>
            <a:r>
              <a:rPr lang="en-US" sz="4000" dirty="0"/>
              <a:t> </a:t>
            </a:r>
            <a:r>
              <a:rPr lang="en-US" sz="4000" dirty="0" err="1"/>
              <a:t>nối</a:t>
            </a:r>
            <a:r>
              <a:rPr lang="en-US" sz="4000" dirty="0"/>
              <a:t> </a:t>
            </a:r>
          </a:p>
        </p:txBody>
      </p:sp>
      <p:sp>
        <p:nvSpPr>
          <p:cNvPr id="4" name="Slide Number Placeholder 3">
            <a:extLst>
              <a:ext uri="{FF2B5EF4-FFF2-40B4-BE49-F238E27FC236}">
                <a16:creationId xmlns:a16="http://schemas.microsoft.com/office/drawing/2014/main" id="{2E33F7AC-D8D0-6FBA-88B6-088D0419801C}"/>
              </a:ext>
            </a:extLst>
          </p:cNvPr>
          <p:cNvSpPr>
            <a:spLocks noGrp="1"/>
          </p:cNvSpPr>
          <p:nvPr>
            <p:ph type="sldNum" sz="quarter" idx="12"/>
          </p:nvPr>
        </p:nvSpPr>
        <p:spPr/>
        <p:txBody>
          <a:bodyPr/>
          <a:lstStyle/>
          <a:p>
            <a:fld id="{930176A1-BCF0-4712-97A6-6B495F55390B}" type="slidenum">
              <a:rPr lang="en-US" smtClean="0"/>
              <a:pPr/>
              <a:t>109</a:t>
            </a:fld>
            <a:endParaRPr lang="en-US"/>
          </a:p>
        </p:txBody>
      </p:sp>
      <p:sp>
        <p:nvSpPr>
          <p:cNvPr id="3" name="Content Placeholder 2">
            <a:extLst>
              <a:ext uri="{FF2B5EF4-FFF2-40B4-BE49-F238E27FC236}">
                <a16:creationId xmlns:a16="http://schemas.microsoft.com/office/drawing/2014/main" id="{C5F1920F-F181-10BE-6F9C-7B488BA57187}"/>
              </a:ext>
            </a:extLst>
          </p:cNvPr>
          <p:cNvSpPr>
            <a:spLocks noGrp="1"/>
          </p:cNvSpPr>
          <p:nvPr>
            <p:ph sz="quarter" idx="22"/>
          </p:nvPr>
        </p:nvSpPr>
        <p:spPr/>
        <p:txBody>
          <a:bodyPr/>
          <a:lstStyle/>
          <a:p>
            <a:endParaRPr lang="en-US"/>
          </a:p>
        </p:txBody>
      </p:sp>
      <p:sp>
        <p:nvSpPr>
          <p:cNvPr id="95" name="Line 4">
            <a:extLst>
              <a:ext uri="{FF2B5EF4-FFF2-40B4-BE49-F238E27FC236}">
                <a16:creationId xmlns:a16="http://schemas.microsoft.com/office/drawing/2014/main" id="{ED3C9E53-E917-264F-9AE5-C80DF14340C5}"/>
              </a:ext>
            </a:extLst>
          </p:cNvPr>
          <p:cNvSpPr>
            <a:spLocks noChangeShapeType="1"/>
          </p:cNvSpPr>
          <p:nvPr/>
        </p:nvSpPr>
        <p:spPr bwMode="auto">
          <a:xfrm flipH="1">
            <a:off x="5341004" y="2059231"/>
            <a:ext cx="1587" cy="394811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96" name="Line 10">
            <a:extLst>
              <a:ext uri="{FF2B5EF4-FFF2-40B4-BE49-F238E27FC236}">
                <a16:creationId xmlns:a16="http://schemas.microsoft.com/office/drawing/2014/main" id="{B19F0AE6-F0E1-CF46-BE1E-BC4A7C0DE8E2}"/>
              </a:ext>
            </a:extLst>
          </p:cNvPr>
          <p:cNvSpPr>
            <a:spLocks noChangeShapeType="1"/>
          </p:cNvSpPr>
          <p:nvPr/>
        </p:nvSpPr>
        <p:spPr bwMode="auto">
          <a:xfrm flipH="1">
            <a:off x="7930216" y="2129081"/>
            <a:ext cx="1588" cy="341788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97" name="Group 74">
            <a:extLst>
              <a:ext uri="{FF2B5EF4-FFF2-40B4-BE49-F238E27FC236}">
                <a16:creationId xmlns:a16="http://schemas.microsoft.com/office/drawing/2014/main" id="{18F6BCAD-8E7F-C444-9307-8440033F1A57}"/>
              </a:ext>
            </a:extLst>
          </p:cNvPr>
          <p:cNvGrpSpPr>
            <a:grpSpLocks/>
          </p:cNvGrpSpPr>
          <p:nvPr/>
        </p:nvGrpSpPr>
        <p:grpSpPr bwMode="auto">
          <a:xfrm>
            <a:off x="2413654" y="2740268"/>
            <a:ext cx="1335087" cy="854075"/>
            <a:chOff x="343" y="1740"/>
            <a:chExt cx="841" cy="538"/>
          </a:xfrm>
        </p:grpSpPr>
        <p:sp>
          <p:nvSpPr>
            <p:cNvPr id="98" name="Text Box 34">
              <a:extLst>
                <a:ext uri="{FF2B5EF4-FFF2-40B4-BE49-F238E27FC236}">
                  <a16:creationId xmlns:a16="http://schemas.microsoft.com/office/drawing/2014/main" id="{63E607F0-3252-5F49-BC54-E2F33A2A93F7}"/>
                </a:ext>
              </a:extLst>
            </p:cNvPr>
            <p:cNvSpPr txBox="1">
              <a:spLocks noChangeArrowheads="1"/>
            </p:cNvSpPr>
            <p:nvPr/>
          </p:nvSpPr>
          <p:spPr bwMode="auto">
            <a:xfrm>
              <a:off x="343" y="2066"/>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FIN_WAIT_2</a:t>
              </a:r>
            </a:p>
          </p:txBody>
        </p:sp>
        <p:sp>
          <p:nvSpPr>
            <p:cNvPr id="99" name="Line 35">
              <a:extLst>
                <a:ext uri="{FF2B5EF4-FFF2-40B4-BE49-F238E27FC236}">
                  <a16:creationId xmlns:a16="http://schemas.microsoft.com/office/drawing/2014/main" id="{856CD725-F171-5441-A0D7-4C298AFE6D62}"/>
                </a:ext>
              </a:extLst>
            </p:cNvPr>
            <p:cNvSpPr>
              <a:spLocks noChangeShapeType="1"/>
            </p:cNvSpPr>
            <p:nvPr/>
          </p:nvSpPr>
          <p:spPr bwMode="auto">
            <a:xfrm>
              <a:off x="634" y="1740"/>
              <a:ext cx="0" cy="35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00" name="Group 73">
            <a:extLst>
              <a:ext uri="{FF2B5EF4-FFF2-40B4-BE49-F238E27FC236}">
                <a16:creationId xmlns:a16="http://schemas.microsoft.com/office/drawing/2014/main" id="{CA9AB373-D7FB-104F-823D-FB453AEBA6E0}"/>
              </a:ext>
            </a:extLst>
          </p:cNvPr>
          <p:cNvGrpSpPr>
            <a:grpSpLocks/>
          </p:cNvGrpSpPr>
          <p:nvPr/>
        </p:nvGrpSpPr>
        <p:grpSpPr bwMode="auto">
          <a:xfrm>
            <a:off x="9044641" y="2079868"/>
            <a:ext cx="1390650" cy="960438"/>
            <a:chOff x="4520" y="1324"/>
            <a:chExt cx="876" cy="605"/>
          </a:xfrm>
        </p:grpSpPr>
        <p:sp>
          <p:nvSpPr>
            <p:cNvPr id="101" name="Text Box 37">
              <a:extLst>
                <a:ext uri="{FF2B5EF4-FFF2-40B4-BE49-F238E27FC236}">
                  <a16:creationId xmlns:a16="http://schemas.microsoft.com/office/drawing/2014/main" id="{AFAA3F88-36B1-1C46-9B7D-4BDF57171354}"/>
                </a:ext>
              </a:extLst>
            </p:cNvPr>
            <p:cNvSpPr txBox="1">
              <a:spLocks noChangeArrowheads="1"/>
            </p:cNvSpPr>
            <p:nvPr/>
          </p:nvSpPr>
          <p:spPr bwMode="auto">
            <a:xfrm>
              <a:off x="4520" y="1717"/>
              <a:ext cx="8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CLOSE_WAIT</a:t>
              </a:r>
            </a:p>
          </p:txBody>
        </p:sp>
        <p:sp>
          <p:nvSpPr>
            <p:cNvPr id="102" name="Line 38">
              <a:extLst>
                <a:ext uri="{FF2B5EF4-FFF2-40B4-BE49-F238E27FC236}">
                  <a16:creationId xmlns:a16="http://schemas.microsoft.com/office/drawing/2014/main" id="{CC0AE442-13D5-954F-9CCE-3D44EBC5B971}"/>
                </a:ext>
              </a:extLst>
            </p:cNvPr>
            <p:cNvSpPr>
              <a:spLocks noChangeShapeType="1"/>
            </p:cNvSpPr>
            <p:nvPr/>
          </p:nvSpPr>
          <p:spPr bwMode="auto">
            <a:xfrm>
              <a:off x="5171" y="1324"/>
              <a:ext cx="0" cy="41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03" name="Group 75">
            <a:extLst>
              <a:ext uri="{FF2B5EF4-FFF2-40B4-BE49-F238E27FC236}">
                <a16:creationId xmlns:a16="http://schemas.microsoft.com/office/drawing/2014/main" id="{76946121-D548-F74C-A1D3-59BD06B7A682}"/>
              </a:ext>
            </a:extLst>
          </p:cNvPr>
          <p:cNvGrpSpPr>
            <a:grpSpLocks/>
          </p:cNvGrpSpPr>
          <p:nvPr/>
        </p:nvGrpSpPr>
        <p:grpSpPr bwMode="auto">
          <a:xfrm>
            <a:off x="5382279" y="3848343"/>
            <a:ext cx="2495550" cy="579438"/>
            <a:chOff x="2213" y="2438"/>
            <a:chExt cx="1572" cy="365"/>
          </a:xfrm>
        </p:grpSpPr>
        <p:sp>
          <p:nvSpPr>
            <p:cNvPr id="104" name="Line 41">
              <a:extLst>
                <a:ext uri="{FF2B5EF4-FFF2-40B4-BE49-F238E27FC236}">
                  <a16:creationId xmlns:a16="http://schemas.microsoft.com/office/drawing/2014/main" id="{98F4F276-7614-C14A-9C9D-EC8645AE6E58}"/>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5" name="Rectangle 42">
              <a:extLst>
                <a:ext uri="{FF2B5EF4-FFF2-40B4-BE49-F238E27FC236}">
                  <a16:creationId xmlns:a16="http://schemas.microsoft.com/office/drawing/2014/main" id="{2C2B84BB-C6E7-E945-988B-EF1EC7990CC5}"/>
                </a:ext>
              </a:extLst>
            </p:cNvPr>
            <p:cNvSpPr>
              <a:spLocks noChangeArrowheads="1"/>
            </p:cNvSpPr>
            <p:nvPr/>
          </p:nvSpPr>
          <p:spPr bwMode="auto">
            <a:xfrm>
              <a:off x="2669" y="2438"/>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6" name="Text Box 43">
              <a:extLst>
                <a:ext uri="{FF2B5EF4-FFF2-40B4-BE49-F238E27FC236}">
                  <a16:creationId xmlns:a16="http://schemas.microsoft.com/office/drawing/2014/main" id="{7660FDEF-659D-A144-BC1C-74CB0FE43F51}"/>
                </a:ext>
              </a:extLst>
            </p:cNvPr>
            <p:cNvSpPr txBox="1">
              <a:spLocks noChangeArrowheads="1"/>
            </p:cNvSpPr>
            <p:nvPr/>
          </p:nvSpPr>
          <p:spPr bwMode="auto">
            <a:xfrm>
              <a:off x="2455" y="2562"/>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FINbit=1, seq=y</a:t>
              </a:r>
            </a:p>
          </p:txBody>
        </p:sp>
      </p:grpSp>
      <p:grpSp>
        <p:nvGrpSpPr>
          <p:cNvPr id="107" name="Group 80">
            <a:extLst>
              <a:ext uri="{FF2B5EF4-FFF2-40B4-BE49-F238E27FC236}">
                <a16:creationId xmlns:a16="http://schemas.microsoft.com/office/drawing/2014/main" id="{3C6E9517-228F-F646-BE97-B0F42F01CF2F}"/>
              </a:ext>
            </a:extLst>
          </p:cNvPr>
          <p:cNvGrpSpPr>
            <a:grpSpLocks/>
          </p:cNvGrpSpPr>
          <p:nvPr/>
        </p:nvGrpSpPr>
        <p:grpSpPr bwMode="auto">
          <a:xfrm>
            <a:off x="5412441" y="4556368"/>
            <a:ext cx="2508250" cy="582613"/>
            <a:chOff x="2232" y="2884"/>
            <a:chExt cx="1580" cy="367"/>
          </a:xfrm>
        </p:grpSpPr>
        <p:sp>
          <p:nvSpPr>
            <p:cNvPr id="108" name="Line 44">
              <a:extLst>
                <a:ext uri="{FF2B5EF4-FFF2-40B4-BE49-F238E27FC236}">
                  <a16:creationId xmlns:a16="http://schemas.microsoft.com/office/drawing/2014/main" id="{B2E325DC-266A-E04B-99CF-3336AA0B28DF}"/>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9" name="Rectangle 46">
              <a:extLst>
                <a:ext uri="{FF2B5EF4-FFF2-40B4-BE49-F238E27FC236}">
                  <a16:creationId xmlns:a16="http://schemas.microsoft.com/office/drawing/2014/main" id="{675FC7AA-5181-014C-8F25-2AA59FE9187C}"/>
                </a:ext>
              </a:extLst>
            </p:cNvPr>
            <p:cNvSpPr>
              <a:spLocks noChangeArrowheads="1"/>
            </p:cNvSpPr>
            <p:nvPr/>
          </p:nvSpPr>
          <p:spPr bwMode="auto">
            <a:xfrm>
              <a:off x="2553" y="2995"/>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0" name="Text Box 47">
              <a:extLst>
                <a:ext uri="{FF2B5EF4-FFF2-40B4-BE49-F238E27FC236}">
                  <a16:creationId xmlns:a16="http://schemas.microsoft.com/office/drawing/2014/main" id="{AF123A9D-4677-1E46-9BD3-FF95D1D7A9E2}"/>
                </a:ext>
              </a:extLst>
            </p:cNvPr>
            <p:cNvSpPr txBox="1">
              <a:spLocks noChangeArrowheads="1"/>
            </p:cNvSpPr>
            <p:nvPr/>
          </p:nvSpPr>
          <p:spPr bwMode="auto">
            <a:xfrm>
              <a:off x="2246" y="2958"/>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ACKbit=1; ACKnum=y+1</a:t>
              </a:r>
            </a:p>
          </p:txBody>
        </p:sp>
      </p:grpSp>
      <p:grpSp>
        <p:nvGrpSpPr>
          <p:cNvPr id="111" name="Group 72">
            <a:extLst>
              <a:ext uri="{FF2B5EF4-FFF2-40B4-BE49-F238E27FC236}">
                <a16:creationId xmlns:a16="http://schemas.microsoft.com/office/drawing/2014/main" id="{F8C975AA-022F-9047-AE41-32435BEC092D}"/>
              </a:ext>
            </a:extLst>
          </p:cNvPr>
          <p:cNvGrpSpPr>
            <a:grpSpLocks/>
          </p:cNvGrpSpPr>
          <p:nvPr/>
        </p:nvGrpSpPr>
        <p:grpSpPr bwMode="auto">
          <a:xfrm>
            <a:off x="3959879" y="2879968"/>
            <a:ext cx="4930775" cy="854075"/>
            <a:chOff x="1317" y="1828"/>
            <a:chExt cx="3106" cy="538"/>
          </a:xfrm>
        </p:grpSpPr>
        <p:sp>
          <p:nvSpPr>
            <p:cNvPr id="112" name="Line 13">
              <a:extLst>
                <a:ext uri="{FF2B5EF4-FFF2-40B4-BE49-F238E27FC236}">
                  <a16:creationId xmlns:a16="http://schemas.microsoft.com/office/drawing/2014/main" id="{1134B78B-9B76-184C-B906-5A54448AE2F6}"/>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3" name="Rectangle 14">
              <a:extLst>
                <a:ext uri="{FF2B5EF4-FFF2-40B4-BE49-F238E27FC236}">
                  <a16:creationId xmlns:a16="http://schemas.microsoft.com/office/drawing/2014/main" id="{18D2E5DB-705F-434F-8D6A-A975176465BB}"/>
                </a:ext>
              </a:extLst>
            </p:cNvPr>
            <p:cNvSpPr>
              <a:spLocks noChangeArrowheads="1"/>
            </p:cNvSpPr>
            <p:nvPr/>
          </p:nvSpPr>
          <p:spPr bwMode="auto">
            <a:xfrm>
              <a:off x="2507" y="1912"/>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4" name="Text Box 15">
              <a:extLst>
                <a:ext uri="{FF2B5EF4-FFF2-40B4-BE49-F238E27FC236}">
                  <a16:creationId xmlns:a16="http://schemas.microsoft.com/office/drawing/2014/main" id="{C5FC1E37-42AF-CC47-A252-1B970EBE90B6}"/>
                </a:ext>
              </a:extLst>
            </p:cNvPr>
            <p:cNvSpPr txBox="1">
              <a:spLocks noChangeArrowheads="1"/>
            </p:cNvSpPr>
            <p:nvPr/>
          </p:nvSpPr>
          <p:spPr bwMode="auto">
            <a:xfrm>
              <a:off x="2200" y="1875"/>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ACKbit=1; ACKnum=x+1</a:t>
              </a:r>
            </a:p>
          </p:txBody>
        </p:sp>
        <p:sp>
          <p:nvSpPr>
            <p:cNvPr id="115" name="Text Box 21">
              <a:extLst>
                <a:ext uri="{FF2B5EF4-FFF2-40B4-BE49-F238E27FC236}">
                  <a16:creationId xmlns:a16="http://schemas.microsoft.com/office/drawing/2014/main" id="{4E1E3839-0226-DB4F-BA6B-2B28CD0433CC}"/>
                </a:ext>
              </a:extLst>
            </p:cNvPr>
            <p:cNvSpPr txBox="1">
              <a:spLocks noChangeArrowheads="1"/>
            </p:cNvSpPr>
            <p:nvPr/>
          </p:nvSpPr>
          <p:spPr bwMode="auto">
            <a:xfrm>
              <a:off x="1317" y="2066"/>
              <a:ext cx="867"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wait for server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close</a:t>
              </a:r>
            </a:p>
          </p:txBody>
        </p:sp>
        <p:sp>
          <p:nvSpPr>
            <p:cNvPr id="116" name="Text Box 49">
              <a:extLst>
                <a:ext uri="{FF2B5EF4-FFF2-40B4-BE49-F238E27FC236}">
                  <a16:creationId xmlns:a16="http://schemas.microsoft.com/office/drawing/2014/main" id="{2C38B3FD-F2AD-DA41-8270-C22350C73FFB}"/>
                </a:ext>
              </a:extLst>
            </p:cNvPr>
            <p:cNvSpPr txBox="1">
              <a:spLocks noChangeArrowheads="1"/>
            </p:cNvSpPr>
            <p:nvPr/>
          </p:nvSpPr>
          <p:spPr bwMode="auto">
            <a:xfrm>
              <a:off x="3822" y="1979"/>
              <a:ext cx="601"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still</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data</a:t>
              </a:r>
            </a:p>
          </p:txBody>
        </p:sp>
      </p:grpSp>
      <p:grpSp>
        <p:nvGrpSpPr>
          <p:cNvPr id="117" name="Group 78">
            <a:extLst>
              <a:ext uri="{FF2B5EF4-FFF2-40B4-BE49-F238E27FC236}">
                <a16:creationId xmlns:a16="http://schemas.microsoft.com/office/drawing/2014/main" id="{C429420B-FA26-2A45-A360-CF2204C79D45}"/>
              </a:ext>
            </a:extLst>
          </p:cNvPr>
          <p:cNvGrpSpPr>
            <a:grpSpLocks/>
          </p:cNvGrpSpPr>
          <p:nvPr/>
        </p:nvGrpSpPr>
        <p:grpSpPr bwMode="auto">
          <a:xfrm>
            <a:off x="7928629" y="3010143"/>
            <a:ext cx="2501900" cy="1735138"/>
            <a:chOff x="3817" y="1910"/>
            <a:chExt cx="1576" cy="1093"/>
          </a:xfrm>
        </p:grpSpPr>
        <p:sp>
          <p:nvSpPr>
            <p:cNvPr id="118" name="Text Box 50">
              <a:extLst>
                <a:ext uri="{FF2B5EF4-FFF2-40B4-BE49-F238E27FC236}">
                  <a16:creationId xmlns:a16="http://schemas.microsoft.com/office/drawing/2014/main" id="{33070F1D-9B90-A144-ADA9-C922455212BE}"/>
                </a:ext>
              </a:extLst>
            </p:cNvPr>
            <p:cNvSpPr txBox="1">
              <a:spLocks noChangeArrowheads="1"/>
            </p:cNvSpPr>
            <p:nvPr/>
          </p:nvSpPr>
          <p:spPr bwMode="auto">
            <a:xfrm>
              <a:off x="3817" y="2703"/>
              <a:ext cx="792"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no longer</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data</a:t>
              </a:r>
            </a:p>
          </p:txBody>
        </p:sp>
        <p:grpSp>
          <p:nvGrpSpPr>
            <p:cNvPr id="119" name="Group 76">
              <a:extLst>
                <a:ext uri="{FF2B5EF4-FFF2-40B4-BE49-F238E27FC236}">
                  <a16:creationId xmlns:a16="http://schemas.microsoft.com/office/drawing/2014/main" id="{7CD8625C-1E94-DA47-B16D-490417EA4806}"/>
                </a:ext>
              </a:extLst>
            </p:cNvPr>
            <p:cNvGrpSpPr>
              <a:grpSpLocks/>
            </p:cNvGrpSpPr>
            <p:nvPr/>
          </p:nvGrpSpPr>
          <p:grpSpPr bwMode="auto">
            <a:xfrm>
              <a:off x="4691" y="1910"/>
              <a:ext cx="702" cy="723"/>
              <a:chOff x="4691" y="1910"/>
              <a:chExt cx="702" cy="723"/>
            </a:xfrm>
          </p:grpSpPr>
          <p:sp>
            <p:nvSpPr>
              <p:cNvPr id="120" name="Line 39">
                <a:extLst>
                  <a:ext uri="{FF2B5EF4-FFF2-40B4-BE49-F238E27FC236}">
                    <a16:creationId xmlns:a16="http://schemas.microsoft.com/office/drawing/2014/main" id="{3B72D76C-ECA7-8046-8DFA-EBE982AEBB76}"/>
                  </a:ext>
                </a:extLst>
              </p:cNvPr>
              <p:cNvSpPr>
                <a:spLocks noChangeShapeType="1"/>
              </p:cNvSpPr>
              <p:nvPr/>
            </p:nvSpPr>
            <p:spPr bwMode="auto">
              <a:xfrm>
                <a:off x="5167" y="1910"/>
                <a:ext cx="0" cy="562"/>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21" name="Text Box 55">
                <a:extLst>
                  <a:ext uri="{FF2B5EF4-FFF2-40B4-BE49-F238E27FC236}">
                    <a16:creationId xmlns:a16="http://schemas.microsoft.com/office/drawing/2014/main" id="{39D84C53-723C-A14C-A0EA-D38B2DEE863B}"/>
                  </a:ext>
                </a:extLst>
              </p:cNvPr>
              <p:cNvSpPr txBox="1">
                <a:spLocks noChangeArrowheads="1"/>
              </p:cNvSpPr>
              <p:nvPr/>
            </p:nvSpPr>
            <p:spPr bwMode="auto">
              <a:xfrm>
                <a:off x="4691" y="2421"/>
                <a:ext cx="70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LAST_ACK</a:t>
                </a:r>
              </a:p>
            </p:txBody>
          </p:sp>
        </p:grpSp>
      </p:grpSp>
      <p:grpSp>
        <p:nvGrpSpPr>
          <p:cNvPr id="122" name="Group 82">
            <a:extLst>
              <a:ext uri="{FF2B5EF4-FFF2-40B4-BE49-F238E27FC236}">
                <a16:creationId xmlns:a16="http://schemas.microsoft.com/office/drawing/2014/main" id="{98672237-A933-5840-AAEB-35E99A43D4FC}"/>
              </a:ext>
            </a:extLst>
          </p:cNvPr>
          <p:cNvGrpSpPr>
            <a:grpSpLocks/>
          </p:cNvGrpSpPr>
          <p:nvPr/>
        </p:nvGrpSpPr>
        <p:grpSpPr bwMode="auto">
          <a:xfrm>
            <a:off x="9511366" y="4191243"/>
            <a:ext cx="917575" cy="1223963"/>
            <a:chOff x="4814" y="2654"/>
            <a:chExt cx="578" cy="771"/>
          </a:xfrm>
        </p:grpSpPr>
        <p:sp>
          <p:nvSpPr>
            <p:cNvPr id="123" name="Text Box 11">
              <a:extLst>
                <a:ext uri="{FF2B5EF4-FFF2-40B4-BE49-F238E27FC236}">
                  <a16:creationId xmlns:a16="http://schemas.microsoft.com/office/drawing/2014/main" id="{CC03DA72-98EF-4C40-AAF9-6404AAB41401}"/>
                </a:ext>
              </a:extLst>
            </p:cNvPr>
            <p:cNvSpPr txBox="1">
              <a:spLocks noChangeArrowheads="1"/>
            </p:cNvSpPr>
            <p:nvPr/>
          </p:nvSpPr>
          <p:spPr bwMode="auto">
            <a:xfrm>
              <a:off x="4814" y="3213"/>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CLOSED</a:t>
              </a:r>
            </a:p>
          </p:txBody>
        </p:sp>
        <p:sp>
          <p:nvSpPr>
            <p:cNvPr id="124" name="Line 57">
              <a:extLst>
                <a:ext uri="{FF2B5EF4-FFF2-40B4-BE49-F238E27FC236}">
                  <a16:creationId xmlns:a16="http://schemas.microsoft.com/office/drawing/2014/main" id="{2DAF6242-FCE3-CA4F-8E94-5C600901D79C}"/>
                </a:ext>
              </a:extLst>
            </p:cNvPr>
            <p:cNvSpPr>
              <a:spLocks noChangeShapeType="1"/>
            </p:cNvSpPr>
            <p:nvPr/>
          </p:nvSpPr>
          <p:spPr bwMode="auto">
            <a:xfrm>
              <a:off x="5173" y="2654"/>
              <a:ext cx="0" cy="57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25" name="Group 77">
            <a:extLst>
              <a:ext uri="{FF2B5EF4-FFF2-40B4-BE49-F238E27FC236}">
                <a16:creationId xmlns:a16="http://schemas.microsoft.com/office/drawing/2014/main" id="{8716FBC7-F7B2-3E4B-A8DC-911681C33879}"/>
              </a:ext>
            </a:extLst>
          </p:cNvPr>
          <p:cNvGrpSpPr>
            <a:grpSpLocks/>
          </p:cNvGrpSpPr>
          <p:nvPr/>
        </p:nvGrpSpPr>
        <p:grpSpPr bwMode="auto">
          <a:xfrm>
            <a:off x="2454929" y="3583231"/>
            <a:ext cx="1400175" cy="1044575"/>
            <a:chOff x="369" y="2271"/>
            <a:chExt cx="882" cy="658"/>
          </a:xfrm>
        </p:grpSpPr>
        <p:sp>
          <p:nvSpPr>
            <p:cNvPr id="126" name="Text Box 58">
              <a:extLst>
                <a:ext uri="{FF2B5EF4-FFF2-40B4-BE49-F238E27FC236}">
                  <a16:creationId xmlns:a16="http://schemas.microsoft.com/office/drawing/2014/main" id="{0370EE93-EE28-CB41-9A79-44CD5FCB09C6}"/>
                </a:ext>
              </a:extLst>
            </p:cNvPr>
            <p:cNvSpPr txBox="1">
              <a:spLocks noChangeArrowheads="1"/>
            </p:cNvSpPr>
            <p:nvPr/>
          </p:nvSpPr>
          <p:spPr bwMode="auto">
            <a:xfrm>
              <a:off x="369" y="2717"/>
              <a:ext cx="88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TIMED_WAIT</a:t>
              </a:r>
            </a:p>
          </p:txBody>
        </p:sp>
        <p:sp>
          <p:nvSpPr>
            <p:cNvPr id="127" name="Line 60">
              <a:extLst>
                <a:ext uri="{FF2B5EF4-FFF2-40B4-BE49-F238E27FC236}">
                  <a16:creationId xmlns:a16="http://schemas.microsoft.com/office/drawing/2014/main" id="{3B48B9FB-9708-0540-92A3-506581BA5410}"/>
                </a:ext>
              </a:extLst>
            </p:cNvPr>
            <p:cNvSpPr>
              <a:spLocks noChangeShapeType="1"/>
            </p:cNvSpPr>
            <p:nvPr/>
          </p:nvSpPr>
          <p:spPr bwMode="auto">
            <a:xfrm>
              <a:off x="638" y="2271"/>
              <a:ext cx="0" cy="48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28" name="Group 81">
            <a:extLst>
              <a:ext uri="{FF2B5EF4-FFF2-40B4-BE49-F238E27FC236}">
                <a16:creationId xmlns:a16="http://schemas.microsoft.com/office/drawing/2014/main" id="{297F5A45-3767-914B-A848-9F3DBE9E8973}"/>
              </a:ext>
            </a:extLst>
          </p:cNvPr>
          <p:cNvGrpSpPr>
            <a:grpSpLocks/>
          </p:cNvGrpSpPr>
          <p:nvPr/>
        </p:nvGrpSpPr>
        <p:grpSpPr bwMode="auto">
          <a:xfrm>
            <a:off x="2543829" y="4464293"/>
            <a:ext cx="2743200" cy="1768475"/>
            <a:chOff x="425" y="2826"/>
            <a:chExt cx="1728" cy="1114"/>
          </a:xfrm>
        </p:grpSpPr>
        <p:sp>
          <p:nvSpPr>
            <p:cNvPr id="129" name="Line 52">
              <a:extLst>
                <a:ext uri="{FF2B5EF4-FFF2-40B4-BE49-F238E27FC236}">
                  <a16:creationId xmlns:a16="http://schemas.microsoft.com/office/drawing/2014/main" id="{1A425BE1-7027-F44C-9194-05C89CAF482F}"/>
                </a:ext>
              </a:extLst>
            </p:cNvPr>
            <p:cNvSpPr>
              <a:spLocks noChangeShapeType="1"/>
            </p:cNvSpPr>
            <p:nvPr/>
          </p:nvSpPr>
          <p:spPr bwMode="auto">
            <a:xfrm>
              <a:off x="1820" y="2833"/>
              <a:ext cx="7" cy="105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0" name="Text Box 51">
              <a:extLst>
                <a:ext uri="{FF2B5EF4-FFF2-40B4-BE49-F238E27FC236}">
                  <a16:creationId xmlns:a16="http://schemas.microsoft.com/office/drawing/2014/main" id="{B9DE3C9B-20ED-E544-82B3-6C57D83B7145}"/>
                </a:ext>
              </a:extLst>
            </p:cNvPr>
            <p:cNvSpPr txBox="1">
              <a:spLocks noChangeArrowheads="1"/>
            </p:cNvSpPr>
            <p:nvPr/>
          </p:nvSpPr>
          <p:spPr bwMode="auto">
            <a:xfrm>
              <a:off x="1216" y="3093"/>
              <a:ext cx="937" cy="42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timed wait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for 2*max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segment lifetime</a:t>
              </a:r>
            </a:p>
          </p:txBody>
        </p:sp>
        <p:sp>
          <p:nvSpPr>
            <p:cNvPr id="131" name="Line 53">
              <a:extLst>
                <a:ext uri="{FF2B5EF4-FFF2-40B4-BE49-F238E27FC236}">
                  <a16:creationId xmlns:a16="http://schemas.microsoft.com/office/drawing/2014/main" id="{58D5E89D-DF4E-4A46-B48C-C5652B9EF31E}"/>
                </a:ext>
              </a:extLst>
            </p:cNvPr>
            <p:cNvSpPr>
              <a:spLocks noChangeShapeType="1"/>
            </p:cNvSpPr>
            <p:nvPr/>
          </p:nvSpPr>
          <p:spPr bwMode="auto">
            <a:xfrm>
              <a:off x="1742" y="2826"/>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2" name="Line 54">
              <a:extLst>
                <a:ext uri="{FF2B5EF4-FFF2-40B4-BE49-F238E27FC236}">
                  <a16:creationId xmlns:a16="http://schemas.microsoft.com/office/drawing/2014/main" id="{686D6997-8DDA-0743-A8AD-E9968F7CA516}"/>
                </a:ext>
              </a:extLst>
            </p:cNvPr>
            <p:cNvSpPr>
              <a:spLocks noChangeShapeType="1"/>
            </p:cNvSpPr>
            <p:nvPr/>
          </p:nvSpPr>
          <p:spPr bwMode="auto">
            <a:xfrm>
              <a:off x="1759" y="3889"/>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3" name="Text Box 59">
              <a:extLst>
                <a:ext uri="{FF2B5EF4-FFF2-40B4-BE49-F238E27FC236}">
                  <a16:creationId xmlns:a16="http://schemas.microsoft.com/office/drawing/2014/main" id="{7CE5D92F-DD8C-9F4B-8EAB-8C454B58999E}"/>
                </a:ext>
              </a:extLst>
            </p:cNvPr>
            <p:cNvSpPr txBox="1">
              <a:spLocks noChangeArrowheads="1"/>
            </p:cNvSpPr>
            <p:nvPr/>
          </p:nvSpPr>
          <p:spPr bwMode="auto">
            <a:xfrm>
              <a:off x="425" y="3728"/>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CLOSED</a:t>
              </a:r>
            </a:p>
          </p:txBody>
        </p:sp>
        <p:sp>
          <p:nvSpPr>
            <p:cNvPr id="134" name="Line 61">
              <a:extLst>
                <a:ext uri="{FF2B5EF4-FFF2-40B4-BE49-F238E27FC236}">
                  <a16:creationId xmlns:a16="http://schemas.microsoft.com/office/drawing/2014/main" id="{A6E76601-86C1-6B4E-986E-53F4D8B2F328}"/>
                </a:ext>
              </a:extLst>
            </p:cNvPr>
            <p:cNvSpPr>
              <a:spLocks noChangeShapeType="1"/>
            </p:cNvSpPr>
            <p:nvPr/>
          </p:nvSpPr>
          <p:spPr bwMode="auto">
            <a:xfrm>
              <a:off x="631" y="2918"/>
              <a:ext cx="0" cy="83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35" name="Group 71">
            <a:extLst>
              <a:ext uri="{FF2B5EF4-FFF2-40B4-BE49-F238E27FC236}">
                <a16:creationId xmlns:a16="http://schemas.microsoft.com/office/drawing/2014/main" id="{856F911C-0662-FC4D-8D88-E4796EB8EB50}"/>
              </a:ext>
            </a:extLst>
          </p:cNvPr>
          <p:cNvGrpSpPr>
            <a:grpSpLocks/>
          </p:cNvGrpSpPr>
          <p:nvPr/>
        </p:nvGrpSpPr>
        <p:grpSpPr bwMode="auto">
          <a:xfrm>
            <a:off x="2420004" y="2024306"/>
            <a:ext cx="1335087" cy="700087"/>
            <a:chOff x="347" y="1289"/>
            <a:chExt cx="841" cy="441"/>
          </a:xfrm>
        </p:grpSpPr>
        <p:sp>
          <p:nvSpPr>
            <p:cNvPr id="136" name="Text Box 31">
              <a:extLst>
                <a:ext uri="{FF2B5EF4-FFF2-40B4-BE49-F238E27FC236}">
                  <a16:creationId xmlns:a16="http://schemas.microsoft.com/office/drawing/2014/main" id="{7C6B5CE0-27BC-EA41-AE44-47F87323EAB1}"/>
                </a:ext>
              </a:extLst>
            </p:cNvPr>
            <p:cNvSpPr txBox="1">
              <a:spLocks noChangeArrowheads="1"/>
            </p:cNvSpPr>
            <p:nvPr/>
          </p:nvSpPr>
          <p:spPr bwMode="auto">
            <a:xfrm>
              <a:off x="347" y="1518"/>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FIN_WAIT_1</a:t>
              </a:r>
            </a:p>
          </p:txBody>
        </p:sp>
        <p:sp>
          <p:nvSpPr>
            <p:cNvPr id="137" name="Line 32">
              <a:extLst>
                <a:ext uri="{FF2B5EF4-FFF2-40B4-BE49-F238E27FC236}">
                  <a16:creationId xmlns:a16="http://schemas.microsoft.com/office/drawing/2014/main" id="{68F9AC03-ACD1-8148-B2AA-D99567B02208}"/>
                </a:ext>
              </a:extLst>
            </p:cNvPr>
            <p:cNvSpPr>
              <a:spLocks noChangeShapeType="1"/>
            </p:cNvSpPr>
            <p:nvPr/>
          </p:nvSpPr>
          <p:spPr bwMode="auto">
            <a:xfrm>
              <a:off x="630" y="1289"/>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38" name="Group 70">
            <a:extLst>
              <a:ext uri="{FF2B5EF4-FFF2-40B4-BE49-F238E27FC236}">
                <a16:creationId xmlns:a16="http://schemas.microsoft.com/office/drawing/2014/main" id="{2AC3B819-5CDB-E34D-A991-B4A5AEE2742D}"/>
              </a:ext>
            </a:extLst>
          </p:cNvPr>
          <p:cNvGrpSpPr>
            <a:grpSpLocks/>
          </p:cNvGrpSpPr>
          <p:nvPr/>
        </p:nvGrpSpPr>
        <p:grpSpPr bwMode="auto">
          <a:xfrm>
            <a:off x="3074054" y="2078281"/>
            <a:ext cx="4775200" cy="1014412"/>
            <a:chOff x="759" y="1323"/>
            <a:chExt cx="3008" cy="639"/>
          </a:xfrm>
        </p:grpSpPr>
        <p:sp>
          <p:nvSpPr>
            <p:cNvPr id="139" name="Line 6">
              <a:extLst>
                <a:ext uri="{FF2B5EF4-FFF2-40B4-BE49-F238E27FC236}">
                  <a16:creationId xmlns:a16="http://schemas.microsoft.com/office/drawing/2014/main" id="{8563C9BC-E8BF-4B4B-B9E5-BA16D70411A4}"/>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40" name="Rectangle 7">
              <a:extLst>
                <a:ext uri="{FF2B5EF4-FFF2-40B4-BE49-F238E27FC236}">
                  <a16:creationId xmlns:a16="http://schemas.microsoft.com/office/drawing/2014/main" id="{93164DA6-D19F-EC4A-8FED-DFEAF03BFCA4}"/>
                </a:ext>
              </a:extLst>
            </p:cNvPr>
            <p:cNvSpPr>
              <a:spLocks noChangeArrowheads="1"/>
            </p:cNvSpPr>
            <p:nvPr/>
          </p:nvSpPr>
          <p:spPr bwMode="auto">
            <a:xfrm>
              <a:off x="2644" y="1369"/>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41" name="Text Box 8">
              <a:extLst>
                <a:ext uri="{FF2B5EF4-FFF2-40B4-BE49-F238E27FC236}">
                  <a16:creationId xmlns:a16="http://schemas.microsoft.com/office/drawing/2014/main" id="{9FBC4446-D43E-8446-97FA-47F23591FA0D}"/>
                </a:ext>
              </a:extLst>
            </p:cNvPr>
            <p:cNvSpPr txBox="1">
              <a:spLocks noChangeArrowheads="1"/>
            </p:cNvSpPr>
            <p:nvPr/>
          </p:nvSpPr>
          <p:spPr bwMode="auto">
            <a:xfrm>
              <a:off x="2430" y="1493"/>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FINbit=1, seq=x</a:t>
              </a:r>
            </a:p>
          </p:txBody>
        </p:sp>
        <p:sp>
          <p:nvSpPr>
            <p:cNvPr id="142" name="Text Box 9">
              <a:extLst>
                <a:ext uri="{FF2B5EF4-FFF2-40B4-BE49-F238E27FC236}">
                  <a16:creationId xmlns:a16="http://schemas.microsoft.com/office/drawing/2014/main" id="{2A7A1B57-CBE3-0F48-81AB-C0824B5F9ED6}"/>
                </a:ext>
              </a:extLst>
            </p:cNvPr>
            <p:cNvSpPr txBox="1">
              <a:spLocks noChangeArrowheads="1"/>
            </p:cNvSpPr>
            <p:nvPr/>
          </p:nvSpPr>
          <p:spPr bwMode="auto">
            <a:xfrm>
              <a:off x="1209" y="1541"/>
              <a:ext cx="913"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no longer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but can</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receive data</a:t>
              </a:r>
            </a:p>
          </p:txBody>
        </p:sp>
        <p:sp>
          <p:nvSpPr>
            <p:cNvPr id="143" name="Text Box 67">
              <a:extLst>
                <a:ext uri="{FF2B5EF4-FFF2-40B4-BE49-F238E27FC236}">
                  <a16:creationId xmlns:a16="http://schemas.microsoft.com/office/drawing/2014/main" id="{D4F5F93C-0287-514F-885A-7080F2E25FBE}"/>
                </a:ext>
              </a:extLst>
            </p:cNvPr>
            <p:cNvSpPr txBox="1">
              <a:spLocks noChangeArrowheads="1"/>
            </p:cNvSpPr>
            <p:nvPr/>
          </p:nvSpPr>
          <p:spPr bwMode="auto">
            <a:xfrm>
              <a:off x="759" y="1323"/>
              <a:ext cx="14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urier New" charset="0"/>
                  <a:ea typeface="ＭＳ Ｐゴシック" charset="0"/>
                </a:rPr>
                <a:t>clientSocket.close()</a:t>
              </a:r>
            </a:p>
          </p:txBody>
        </p:sp>
      </p:grpSp>
      <p:sp>
        <p:nvSpPr>
          <p:cNvPr id="144" name="Text Box 84">
            <a:extLst>
              <a:ext uri="{FF2B5EF4-FFF2-40B4-BE49-F238E27FC236}">
                <a16:creationId xmlns:a16="http://schemas.microsoft.com/office/drawing/2014/main" id="{B621F2BC-8FED-FF42-89D9-83E23CEFDC40}"/>
              </a:ext>
            </a:extLst>
          </p:cNvPr>
          <p:cNvSpPr txBox="1">
            <a:spLocks noChangeArrowheads="1"/>
          </p:cNvSpPr>
          <p:nvPr/>
        </p:nvSpPr>
        <p:spPr bwMode="auto">
          <a:xfrm>
            <a:off x="2105830" y="1346443"/>
            <a:ext cx="14222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a:ln>
                  <a:noFill/>
                </a:ln>
                <a:solidFill>
                  <a:srgbClr val="000099"/>
                </a:solidFill>
                <a:effectLst/>
                <a:uLnTx/>
                <a:uFillTx/>
                <a:latin typeface="Tahoma" charset="0"/>
                <a:ea typeface="ＭＳ Ｐゴシック" charset="0"/>
              </a:rPr>
              <a:t>client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a:ln>
                <a:noFill/>
              </a:ln>
              <a:solidFill>
                <a:srgbClr val="000099"/>
              </a:solidFill>
              <a:effectLst/>
              <a:uLnTx/>
              <a:uFillTx/>
              <a:latin typeface="Tahoma" charset="0"/>
              <a:ea typeface="ＭＳ Ｐゴシック" charset="0"/>
            </a:endParaRPr>
          </a:p>
        </p:txBody>
      </p:sp>
      <p:sp>
        <p:nvSpPr>
          <p:cNvPr id="145" name="Text Box 85">
            <a:extLst>
              <a:ext uri="{FF2B5EF4-FFF2-40B4-BE49-F238E27FC236}">
                <a16:creationId xmlns:a16="http://schemas.microsoft.com/office/drawing/2014/main" id="{0843F073-CC98-6143-B1B4-660BDAFE9238}"/>
              </a:ext>
            </a:extLst>
          </p:cNvPr>
          <p:cNvSpPr txBox="1">
            <a:spLocks noChangeArrowheads="1"/>
          </p:cNvSpPr>
          <p:nvPr/>
        </p:nvSpPr>
        <p:spPr bwMode="auto">
          <a:xfrm>
            <a:off x="8942262" y="1363906"/>
            <a:ext cx="151842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a:ln>
                  <a:noFill/>
                </a:ln>
                <a:solidFill>
                  <a:srgbClr val="000099"/>
                </a:solidFill>
                <a:effectLst/>
                <a:uLnTx/>
                <a:uFillTx/>
                <a:latin typeface="Tahoma" charset="0"/>
                <a:ea typeface="ＭＳ Ｐゴシック" charset="0"/>
              </a:rPr>
              <a:t>server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a:ln>
                <a:noFill/>
              </a:ln>
              <a:solidFill>
                <a:srgbClr val="000099"/>
              </a:solidFill>
              <a:effectLst/>
              <a:uLnTx/>
              <a:uFillTx/>
              <a:latin typeface="Tahoma" charset="0"/>
              <a:ea typeface="ＭＳ Ｐゴシック" charset="0"/>
            </a:endParaRPr>
          </a:p>
        </p:txBody>
      </p:sp>
      <p:sp>
        <p:nvSpPr>
          <p:cNvPr id="146" name="Text Box 86">
            <a:extLst>
              <a:ext uri="{FF2B5EF4-FFF2-40B4-BE49-F238E27FC236}">
                <a16:creationId xmlns:a16="http://schemas.microsoft.com/office/drawing/2014/main" id="{91EC5BFE-B9C5-4940-AAAB-3E540DBF7AB8}"/>
              </a:ext>
            </a:extLst>
          </p:cNvPr>
          <p:cNvSpPr txBox="1">
            <a:spLocks noChangeArrowheads="1"/>
          </p:cNvSpPr>
          <p:nvPr/>
        </p:nvSpPr>
        <p:spPr bwMode="auto">
          <a:xfrm>
            <a:off x="9638366" y="1746493"/>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ESTAB</a:t>
            </a:r>
          </a:p>
        </p:txBody>
      </p:sp>
      <p:sp>
        <p:nvSpPr>
          <p:cNvPr id="147" name="Text Box 87">
            <a:extLst>
              <a:ext uri="{FF2B5EF4-FFF2-40B4-BE49-F238E27FC236}">
                <a16:creationId xmlns:a16="http://schemas.microsoft.com/office/drawing/2014/main" id="{6F88DE4C-F26E-1E42-AEF7-44D88A3978D1}"/>
              </a:ext>
            </a:extLst>
          </p:cNvPr>
          <p:cNvSpPr txBox="1">
            <a:spLocks noChangeArrowheads="1"/>
          </p:cNvSpPr>
          <p:nvPr/>
        </p:nvSpPr>
        <p:spPr bwMode="auto">
          <a:xfrm>
            <a:off x="2402541" y="172903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ESTAB</a:t>
            </a:r>
          </a:p>
        </p:txBody>
      </p:sp>
      <p:grpSp>
        <p:nvGrpSpPr>
          <p:cNvPr id="148" name="Group 88">
            <a:extLst>
              <a:ext uri="{FF2B5EF4-FFF2-40B4-BE49-F238E27FC236}">
                <a16:creationId xmlns:a16="http://schemas.microsoft.com/office/drawing/2014/main" id="{9F01B6CB-2602-AB4B-8407-E1DECA6D341A}"/>
              </a:ext>
            </a:extLst>
          </p:cNvPr>
          <p:cNvGrpSpPr>
            <a:grpSpLocks/>
          </p:cNvGrpSpPr>
          <p:nvPr/>
        </p:nvGrpSpPr>
        <p:grpSpPr bwMode="auto">
          <a:xfrm>
            <a:off x="5009216" y="1421056"/>
            <a:ext cx="642938" cy="600075"/>
            <a:chOff x="-44" y="1473"/>
            <a:chExt cx="981" cy="1105"/>
          </a:xfrm>
        </p:grpSpPr>
        <p:pic>
          <p:nvPicPr>
            <p:cNvPr id="149" name="Picture 89" descr="desktop_computer_stylized_medium">
              <a:extLst>
                <a:ext uri="{FF2B5EF4-FFF2-40B4-BE49-F238E27FC236}">
                  <a16:creationId xmlns:a16="http://schemas.microsoft.com/office/drawing/2014/main" id="{CB87D519-6188-8E48-BD3A-21D1B3CD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a:extLst>
                <a:ext uri="{FF2B5EF4-FFF2-40B4-BE49-F238E27FC236}">
                  <a16:creationId xmlns:a16="http://schemas.microsoft.com/office/drawing/2014/main" id="{03222848-711E-FA45-B8D9-62F3C310430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grpSp>
        <p:nvGrpSpPr>
          <p:cNvPr id="151" name="Group 91">
            <a:extLst>
              <a:ext uri="{FF2B5EF4-FFF2-40B4-BE49-F238E27FC236}">
                <a16:creationId xmlns:a16="http://schemas.microsoft.com/office/drawing/2014/main" id="{BF9B722E-CD29-D14E-A50A-6EFE18D73FAA}"/>
              </a:ext>
            </a:extLst>
          </p:cNvPr>
          <p:cNvGrpSpPr>
            <a:grpSpLocks/>
          </p:cNvGrpSpPr>
          <p:nvPr/>
        </p:nvGrpSpPr>
        <p:grpSpPr bwMode="auto">
          <a:xfrm>
            <a:off x="7641291" y="1424231"/>
            <a:ext cx="336550" cy="512762"/>
            <a:chOff x="4140" y="429"/>
            <a:chExt cx="1425" cy="2396"/>
          </a:xfrm>
        </p:grpSpPr>
        <p:sp>
          <p:nvSpPr>
            <p:cNvPr id="152" name="Freeform 92">
              <a:extLst>
                <a:ext uri="{FF2B5EF4-FFF2-40B4-BE49-F238E27FC236}">
                  <a16:creationId xmlns:a16="http://schemas.microsoft.com/office/drawing/2014/main" id="{04FC7BF7-A2B2-C94B-9A70-9E4F05E4B203}"/>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3" name="Rectangle 93">
              <a:extLst>
                <a:ext uri="{FF2B5EF4-FFF2-40B4-BE49-F238E27FC236}">
                  <a16:creationId xmlns:a16="http://schemas.microsoft.com/office/drawing/2014/main" id="{BBF24070-7587-6240-82D0-9DA6BE7BB182}"/>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54" name="Freeform 94">
              <a:extLst>
                <a:ext uri="{FF2B5EF4-FFF2-40B4-BE49-F238E27FC236}">
                  <a16:creationId xmlns:a16="http://schemas.microsoft.com/office/drawing/2014/main" id="{C913A1C5-5EFA-DA46-95BE-855E56697F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5" name="Freeform 95">
              <a:extLst>
                <a:ext uri="{FF2B5EF4-FFF2-40B4-BE49-F238E27FC236}">
                  <a16:creationId xmlns:a16="http://schemas.microsoft.com/office/drawing/2014/main" id="{30F7DF2C-5849-1D4B-8FD7-8CEB19A50FC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6" name="Rectangle 96">
              <a:extLst>
                <a:ext uri="{FF2B5EF4-FFF2-40B4-BE49-F238E27FC236}">
                  <a16:creationId xmlns:a16="http://schemas.microsoft.com/office/drawing/2014/main" id="{928B54EE-1D33-184C-8985-247C7BD59B8D}"/>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57" name="Group 97">
              <a:extLst>
                <a:ext uri="{FF2B5EF4-FFF2-40B4-BE49-F238E27FC236}">
                  <a16:creationId xmlns:a16="http://schemas.microsoft.com/office/drawing/2014/main" id="{F6DD7133-721F-BD41-8783-A9EAB109850D}"/>
                </a:ext>
              </a:extLst>
            </p:cNvPr>
            <p:cNvGrpSpPr>
              <a:grpSpLocks/>
            </p:cNvGrpSpPr>
            <p:nvPr/>
          </p:nvGrpSpPr>
          <p:grpSpPr bwMode="auto">
            <a:xfrm>
              <a:off x="4749" y="668"/>
              <a:ext cx="581" cy="145"/>
              <a:chOff x="614" y="2568"/>
              <a:chExt cx="725" cy="139"/>
            </a:xfrm>
          </p:grpSpPr>
          <p:sp>
            <p:nvSpPr>
              <p:cNvPr id="182" name="AutoShape 98">
                <a:extLst>
                  <a:ext uri="{FF2B5EF4-FFF2-40B4-BE49-F238E27FC236}">
                    <a16:creationId xmlns:a16="http://schemas.microsoft.com/office/drawing/2014/main" id="{46425D84-36DE-2C4E-AE70-5E0DC3CDD67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3" name="AutoShape 99">
                <a:extLst>
                  <a:ext uri="{FF2B5EF4-FFF2-40B4-BE49-F238E27FC236}">
                    <a16:creationId xmlns:a16="http://schemas.microsoft.com/office/drawing/2014/main" id="{CFFAEB71-14B6-FE46-9C1C-0896E120008D}"/>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58" name="Rectangle 100">
              <a:extLst>
                <a:ext uri="{FF2B5EF4-FFF2-40B4-BE49-F238E27FC236}">
                  <a16:creationId xmlns:a16="http://schemas.microsoft.com/office/drawing/2014/main" id="{85BA9E49-BCCD-AD46-90D6-0B2B10EE9CC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59" name="Group 101">
              <a:extLst>
                <a:ext uri="{FF2B5EF4-FFF2-40B4-BE49-F238E27FC236}">
                  <a16:creationId xmlns:a16="http://schemas.microsoft.com/office/drawing/2014/main" id="{9EE85CC6-1160-464D-B373-66F588DA89DD}"/>
                </a:ext>
              </a:extLst>
            </p:cNvPr>
            <p:cNvGrpSpPr>
              <a:grpSpLocks/>
            </p:cNvGrpSpPr>
            <p:nvPr/>
          </p:nvGrpSpPr>
          <p:grpSpPr bwMode="auto">
            <a:xfrm>
              <a:off x="4747" y="994"/>
              <a:ext cx="581" cy="134"/>
              <a:chOff x="614" y="2568"/>
              <a:chExt cx="725" cy="139"/>
            </a:xfrm>
          </p:grpSpPr>
          <p:sp>
            <p:nvSpPr>
              <p:cNvPr id="180" name="AutoShape 102">
                <a:extLst>
                  <a:ext uri="{FF2B5EF4-FFF2-40B4-BE49-F238E27FC236}">
                    <a16:creationId xmlns:a16="http://schemas.microsoft.com/office/drawing/2014/main" id="{8A13BF1A-B268-2443-B220-C847E9ABB30F}"/>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1" name="AutoShape 103">
                <a:extLst>
                  <a:ext uri="{FF2B5EF4-FFF2-40B4-BE49-F238E27FC236}">
                    <a16:creationId xmlns:a16="http://schemas.microsoft.com/office/drawing/2014/main" id="{37F11CFE-1C0C-0E44-BDE7-87E93FDD4C4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0" name="Rectangle 104">
              <a:extLst>
                <a:ext uri="{FF2B5EF4-FFF2-40B4-BE49-F238E27FC236}">
                  <a16:creationId xmlns:a16="http://schemas.microsoft.com/office/drawing/2014/main" id="{2E0AE940-5E21-AB42-A881-5E0E7C86B44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1" name="Rectangle 105">
              <a:extLst>
                <a:ext uri="{FF2B5EF4-FFF2-40B4-BE49-F238E27FC236}">
                  <a16:creationId xmlns:a16="http://schemas.microsoft.com/office/drawing/2014/main" id="{3B10FEB7-24A1-E940-B454-FEA4D9D81981}"/>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62" name="Group 106">
              <a:extLst>
                <a:ext uri="{FF2B5EF4-FFF2-40B4-BE49-F238E27FC236}">
                  <a16:creationId xmlns:a16="http://schemas.microsoft.com/office/drawing/2014/main" id="{E763CBF1-E022-4B43-827D-B2C0C13CF95C}"/>
                </a:ext>
              </a:extLst>
            </p:cNvPr>
            <p:cNvGrpSpPr>
              <a:grpSpLocks/>
            </p:cNvGrpSpPr>
            <p:nvPr/>
          </p:nvGrpSpPr>
          <p:grpSpPr bwMode="auto">
            <a:xfrm>
              <a:off x="4735" y="1627"/>
              <a:ext cx="582" cy="151"/>
              <a:chOff x="614" y="2568"/>
              <a:chExt cx="725" cy="139"/>
            </a:xfrm>
          </p:grpSpPr>
          <p:sp>
            <p:nvSpPr>
              <p:cNvPr id="178" name="AutoShape 107">
                <a:extLst>
                  <a:ext uri="{FF2B5EF4-FFF2-40B4-BE49-F238E27FC236}">
                    <a16:creationId xmlns:a16="http://schemas.microsoft.com/office/drawing/2014/main" id="{6A86ADF6-C912-6A4B-9D15-97DBB6D53B1B}"/>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9" name="AutoShape 108">
                <a:extLst>
                  <a:ext uri="{FF2B5EF4-FFF2-40B4-BE49-F238E27FC236}">
                    <a16:creationId xmlns:a16="http://schemas.microsoft.com/office/drawing/2014/main" id="{9F558EE2-1D9D-5644-8991-61EC538A21AC}"/>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3" name="Freeform 109">
              <a:extLst>
                <a:ext uri="{FF2B5EF4-FFF2-40B4-BE49-F238E27FC236}">
                  <a16:creationId xmlns:a16="http://schemas.microsoft.com/office/drawing/2014/main" id="{7EB03A64-481D-DE4A-A95E-29908EF86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nvGrpSpPr>
            <p:cNvPr id="164" name="Group 110">
              <a:extLst>
                <a:ext uri="{FF2B5EF4-FFF2-40B4-BE49-F238E27FC236}">
                  <a16:creationId xmlns:a16="http://schemas.microsoft.com/office/drawing/2014/main" id="{30F9ABF4-0850-ED4F-BB3C-A8016A36A617}"/>
                </a:ext>
              </a:extLst>
            </p:cNvPr>
            <p:cNvGrpSpPr>
              <a:grpSpLocks/>
            </p:cNvGrpSpPr>
            <p:nvPr/>
          </p:nvGrpSpPr>
          <p:grpSpPr bwMode="auto">
            <a:xfrm>
              <a:off x="4739" y="1327"/>
              <a:ext cx="582" cy="139"/>
              <a:chOff x="614" y="2568"/>
              <a:chExt cx="725" cy="139"/>
            </a:xfrm>
          </p:grpSpPr>
          <p:sp>
            <p:nvSpPr>
              <p:cNvPr id="176" name="AutoShape 111">
                <a:extLst>
                  <a:ext uri="{FF2B5EF4-FFF2-40B4-BE49-F238E27FC236}">
                    <a16:creationId xmlns:a16="http://schemas.microsoft.com/office/drawing/2014/main" id="{543C3183-8EC0-C848-8570-3BACB56BCF0F}"/>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7" name="AutoShape 112">
                <a:extLst>
                  <a:ext uri="{FF2B5EF4-FFF2-40B4-BE49-F238E27FC236}">
                    <a16:creationId xmlns:a16="http://schemas.microsoft.com/office/drawing/2014/main" id="{767EDCBA-5B46-F144-AB01-761AF5608809}"/>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5" name="Rectangle 113">
              <a:extLst>
                <a:ext uri="{FF2B5EF4-FFF2-40B4-BE49-F238E27FC236}">
                  <a16:creationId xmlns:a16="http://schemas.microsoft.com/office/drawing/2014/main" id="{130A4B81-B52B-E54C-8326-57BD5D6A408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6" name="Freeform 114">
              <a:extLst>
                <a:ext uri="{FF2B5EF4-FFF2-40B4-BE49-F238E27FC236}">
                  <a16:creationId xmlns:a16="http://schemas.microsoft.com/office/drawing/2014/main" id="{68AA2015-E01C-BF4F-9978-89DD65919BB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7" name="Freeform 115">
              <a:extLst>
                <a:ext uri="{FF2B5EF4-FFF2-40B4-BE49-F238E27FC236}">
                  <a16:creationId xmlns:a16="http://schemas.microsoft.com/office/drawing/2014/main" id="{3A8A7E70-AC93-6749-976E-82AF7C43984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8" name="Oval 116">
              <a:extLst>
                <a:ext uri="{FF2B5EF4-FFF2-40B4-BE49-F238E27FC236}">
                  <a16:creationId xmlns:a16="http://schemas.microsoft.com/office/drawing/2014/main" id="{76160967-D20F-2A4D-BA52-84E62E548A18}"/>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9" name="Freeform 117">
              <a:extLst>
                <a:ext uri="{FF2B5EF4-FFF2-40B4-BE49-F238E27FC236}">
                  <a16:creationId xmlns:a16="http://schemas.microsoft.com/office/drawing/2014/main" id="{3682C100-D7BB-DA44-8E1B-43E3CBCBDBF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70" name="AutoShape 118">
              <a:extLst>
                <a:ext uri="{FF2B5EF4-FFF2-40B4-BE49-F238E27FC236}">
                  <a16:creationId xmlns:a16="http://schemas.microsoft.com/office/drawing/2014/main" id="{F44F726E-6022-9A48-B676-C96461093E7D}"/>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1" name="AutoShape 119">
              <a:extLst>
                <a:ext uri="{FF2B5EF4-FFF2-40B4-BE49-F238E27FC236}">
                  <a16:creationId xmlns:a16="http://schemas.microsoft.com/office/drawing/2014/main" id="{F08529B7-AF84-334A-922B-D600D4D2650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2" name="Oval 120">
              <a:extLst>
                <a:ext uri="{FF2B5EF4-FFF2-40B4-BE49-F238E27FC236}">
                  <a16:creationId xmlns:a16="http://schemas.microsoft.com/office/drawing/2014/main" id="{13555F12-BA78-474F-BFFC-2AF0C141024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3" name="Oval 121">
              <a:extLst>
                <a:ext uri="{FF2B5EF4-FFF2-40B4-BE49-F238E27FC236}">
                  <a16:creationId xmlns:a16="http://schemas.microsoft.com/office/drawing/2014/main" id="{36F2967C-35DE-D340-AE31-7DAEDAFA023F}"/>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74" name="Oval 122">
              <a:extLst>
                <a:ext uri="{FF2B5EF4-FFF2-40B4-BE49-F238E27FC236}">
                  <a16:creationId xmlns:a16="http://schemas.microsoft.com/office/drawing/2014/main" id="{2A0ABCA8-E99B-D14D-80A1-B0810D7BF65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5" name="Rectangle 123">
              <a:extLst>
                <a:ext uri="{FF2B5EF4-FFF2-40B4-BE49-F238E27FC236}">
                  <a16:creationId xmlns:a16="http://schemas.microsoft.com/office/drawing/2014/main" id="{AAA7624E-6F49-1844-930E-036F04A6248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Tree>
    <p:extLst>
      <p:ext uri="{BB962C8B-B14F-4D97-AF65-F5344CB8AC3E}">
        <p14:creationId xmlns:p14="http://schemas.microsoft.com/office/powerpoint/2010/main" val="151316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up)">
                                      <p:cBhvr>
                                        <p:cTn id="15" dur="500"/>
                                        <p:tgtEl>
                                          <p:spTgt spid="111"/>
                                        </p:tgtEl>
                                      </p:cBhvr>
                                    </p:animEffect>
                                  </p:childTnLst>
                                </p:cTn>
                              </p:par>
                              <p:par>
                                <p:cTn id="16" presetID="22" presetClass="entr" presetSubtype="1"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up)">
                                      <p:cBhvr>
                                        <p:cTn id="18" dur="500"/>
                                        <p:tgtEl>
                                          <p:spTgt spid="100"/>
                                        </p:tgtEl>
                                      </p:cBhvr>
                                    </p:animEffect>
                                  </p:childTnLst>
                                </p:cTn>
                              </p:par>
                              <p:par>
                                <p:cTn id="19" presetID="22" presetClass="entr" presetSubtype="1"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1"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up)">
                                      <p:cBhvr>
                                        <p:cTn id="29" dur="500"/>
                                        <p:tgtEl>
                                          <p:spTgt spid="125"/>
                                        </p:tgtEl>
                                      </p:cBhvr>
                                    </p:animEffect>
                                  </p:childTnLst>
                                </p:cTn>
                              </p:par>
                              <p:par>
                                <p:cTn id="30" presetID="22" presetClass="entr" presetSubtype="1"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up)">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1"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up)">
                                      <p:cBhvr>
                                        <p:cTn id="4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8837" y="2685375"/>
            <a:ext cx="1404036" cy="384588"/>
            <a:chOff x="8597346" y="692270"/>
            <a:chExt cx="1404036" cy="384588"/>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itle 4">
            <a:extLst>
              <a:ext uri="{FF2B5EF4-FFF2-40B4-BE49-F238E27FC236}">
                <a16:creationId xmlns:a16="http://schemas.microsoft.com/office/drawing/2014/main" id="{78AE60D9-A0DD-A91F-CC6E-59A2C4289DD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5DF2EDF-B130-55F8-01C9-7236051F7263}"/>
              </a:ext>
            </a:extLst>
          </p:cNvPr>
          <p:cNvSpPr>
            <a:spLocks noGrp="1"/>
          </p:cNvSpPr>
          <p:nvPr>
            <p:ph type="sldNum" sz="quarter" idx="12"/>
          </p:nvPr>
        </p:nvSpPr>
        <p:spPr/>
        <p:txBody>
          <a:bodyPr/>
          <a:lstStyle/>
          <a:p>
            <a:fld id="{930176A1-BCF0-4712-97A6-6B495F55390B}" type="slidenum">
              <a:rPr lang="en-US" smtClean="0"/>
              <a:pPr/>
              <a:t>11</a:t>
            </a:fld>
            <a:endParaRPr lang="en-US"/>
          </a:p>
        </p:txBody>
      </p:sp>
      <p:sp>
        <p:nvSpPr>
          <p:cNvPr id="6" name="Content Placeholder 5">
            <a:extLst>
              <a:ext uri="{FF2B5EF4-FFF2-40B4-BE49-F238E27FC236}">
                <a16:creationId xmlns:a16="http://schemas.microsoft.com/office/drawing/2014/main" id="{E11E1087-C156-1448-A0A0-A6A9B3F0083B}"/>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2356625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110</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cs typeface="Calibri" panose="020F0502020204030204" pitchFamily="34" charset="0"/>
              </a:rPr>
              <a:t>TCP</a:t>
            </a:r>
          </a:p>
          <a:p>
            <a:pPr marL="403225" indent="-285750">
              <a:spcBef>
                <a:spcPts val="800"/>
              </a:spcBef>
            </a:pPr>
            <a:r>
              <a:rPr lang="en-US" sz="3200" dirty="0">
                <a:solidFill>
                  <a:srgbClr val="FF0000"/>
                </a:solidFill>
              </a:rPr>
              <a:t>TCP - </a:t>
            </a:r>
            <a:r>
              <a:rPr lang="en-US" sz="3200" dirty="0" err="1">
                <a:solidFill>
                  <a:srgbClr val="FF0000"/>
                </a:solidFill>
              </a:rPr>
              <a:t>Điều</a:t>
            </a:r>
            <a:r>
              <a:rPr lang="en-US" sz="3200" dirty="0">
                <a:solidFill>
                  <a:srgbClr val="FF0000"/>
                </a:solidFill>
              </a:rPr>
              <a:t> </a:t>
            </a:r>
            <a:r>
              <a:rPr lang="en-US" sz="3200" dirty="0" err="1">
                <a:solidFill>
                  <a:srgbClr val="FF0000"/>
                </a:solidFill>
              </a:rPr>
              <a:t>khiển</a:t>
            </a:r>
            <a:r>
              <a:rPr lang="en-US" sz="3200" dirty="0">
                <a:solidFill>
                  <a:srgbClr val="FF0000"/>
                </a:solidFill>
              </a:rPr>
              <a:t> </a:t>
            </a:r>
            <a:r>
              <a:rPr lang="en-US" sz="3200" dirty="0" err="1">
                <a:solidFill>
                  <a:srgbClr val="FF0000"/>
                </a:solidFill>
              </a:rPr>
              <a:t>tắc</a:t>
            </a:r>
            <a:r>
              <a:rPr lang="en-US" sz="3200" dirty="0">
                <a:solidFill>
                  <a:srgbClr val="FF0000"/>
                </a:solidFill>
              </a:rPr>
              <a:t> </a:t>
            </a:r>
            <a:r>
              <a:rPr lang="en-US" sz="3200" dirty="0" err="1">
                <a:solidFill>
                  <a:srgbClr val="FF0000"/>
                </a:solidFill>
              </a:rPr>
              <a:t>nghẽn</a:t>
            </a:r>
            <a:endParaRPr lang="en-US" sz="3200" dirty="0">
              <a:solidFill>
                <a:srgbClr val="FF0000"/>
              </a:solidFill>
            </a:endParaRPr>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8900502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Quản</a:t>
            </a:r>
            <a:r>
              <a:rPr lang="en-US" sz="4800" dirty="0"/>
              <a:t> </a:t>
            </a:r>
            <a:r>
              <a:rPr lang="en-US" sz="4800" dirty="0" err="1"/>
              <a:t>lý</a:t>
            </a:r>
            <a:r>
              <a:rPr lang="en-US" sz="4800" dirty="0"/>
              <a:t> </a:t>
            </a:r>
            <a:r>
              <a:rPr lang="en-US" sz="4800" dirty="0" err="1"/>
              <a:t>tắc</a:t>
            </a:r>
            <a:r>
              <a:rPr lang="en-US" sz="4800" dirty="0"/>
              <a:t> </a:t>
            </a:r>
            <a:r>
              <a:rPr lang="en-US" sz="4800" dirty="0" err="1"/>
              <a:t>nghẽn</a:t>
            </a:r>
            <a:r>
              <a:rPr lang="en-US" sz="4800" dirty="0"/>
              <a:t> </a:t>
            </a:r>
            <a:r>
              <a:rPr lang="en-US" sz="4800" dirty="0" err="1"/>
              <a:t>của</a:t>
            </a:r>
            <a:r>
              <a:rPr lang="en-US" sz="4800" dirty="0"/>
              <a:t> TCP: AIMD</a:t>
            </a:r>
            <a:endParaRPr lang="en-US" sz="4400" b="0" dirty="0"/>
          </a:p>
        </p:txBody>
      </p:sp>
      <p:sp>
        <p:nvSpPr>
          <p:cNvPr id="5" name="Slide Number Placeholder 4">
            <a:extLst>
              <a:ext uri="{FF2B5EF4-FFF2-40B4-BE49-F238E27FC236}">
                <a16:creationId xmlns:a16="http://schemas.microsoft.com/office/drawing/2014/main" id="{F45749A0-540A-817D-2FB5-298D8F46112D}"/>
              </a:ext>
            </a:extLst>
          </p:cNvPr>
          <p:cNvSpPr>
            <a:spLocks noGrp="1"/>
          </p:cNvSpPr>
          <p:nvPr>
            <p:ph type="sldNum" sz="quarter" idx="12"/>
          </p:nvPr>
        </p:nvSpPr>
        <p:spPr/>
        <p:txBody>
          <a:bodyPr/>
          <a:lstStyle/>
          <a:p>
            <a:fld id="{930176A1-BCF0-4712-97A6-6B495F55390B}" type="slidenum">
              <a:rPr lang="en-US" smtClean="0"/>
              <a:pPr/>
              <a:t>111</a:t>
            </a:fld>
            <a:endParaRPr lang="en-US"/>
          </a:p>
        </p:txBody>
      </p:sp>
      <p:sp>
        <p:nvSpPr>
          <p:cNvPr id="6" name="Content Placeholder 5">
            <a:extLst>
              <a:ext uri="{FF2B5EF4-FFF2-40B4-BE49-F238E27FC236}">
                <a16:creationId xmlns:a16="http://schemas.microsoft.com/office/drawing/2014/main" id="{F669C9FC-0811-AC5A-8EA9-6A7CE4E23FD4}"/>
              </a:ext>
            </a:extLst>
          </p:cNvPr>
          <p:cNvSpPr>
            <a:spLocks noGrp="1"/>
          </p:cNvSpPr>
          <p:nvPr>
            <p:ph sz="quarter" idx="22"/>
          </p:nvPr>
        </p:nvSpPr>
        <p:spPr/>
        <p:txBody>
          <a:bodyPr/>
          <a:lstStyle/>
          <a:p>
            <a:r>
              <a:rPr lang="en-US" dirty="0" err="1">
                <a:solidFill>
                  <a:srgbClr val="FF0000"/>
                </a:solidFill>
              </a:rPr>
              <a:t>Cách</a:t>
            </a:r>
            <a:r>
              <a:rPr lang="en-US" dirty="0">
                <a:solidFill>
                  <a:srgbClr val="FF0000"/>
                </a:solidFill>
              </a:rPr>
              <a:t> </a:t>
            </a:r>
            <a:r>
              <a:rPr lang="en-US" dirty="0" err="1">
                <a:solidFill>
                  <a:srgbClr val="FF0000"/>
                </a:solidFill>
              </a:rPr>
              <a:t>tiếp</a:t>
            </a:r>
            <a:r>
              <a:rPr lang="en-US" dirty="0">
                <a:solidFill>
                  <a:srgbClr val="FF0000"/>
                </a:solidFill>
              </a:rPr>
              <a:t> </a:t>
            </a:r>
            <a:r>
              <a:rPr lang="en-US" dirty="0" err="1">
                <a:solidFill>
                  <a:srgbClr val="FF0000"/>
                </a:solidFill>
              </a:rPr>
              <a:t>cận</a:t>
            </a:r>
            <a:r>
              <a:rPr lang="en-US" dirty="0"/>
              <a:t>: </a:t>
            </a:r>
            <a:r>
              <a:rPr lang="en-US" dirty="0" err="1"/>
              <a:t>bên</a:t>
            </a:r>
            <a:r>
              <a:rPr lang="en-US" dirty="0"/>
              <a:t> </a:t>
            </a:r>
            <a:r>
              <a:rPr lang="en-US" dirty="0" err="1"/>
              <a:t>gửi</a:t>
            </a:r>
            <a:r>
              <a:rPr lang="en-US" dirty="0"/>
              <a:t> </a:t>
            </a:r>
            <a:r>
              <a:rPr lang="en-US" dirty="0" err="1"/>
              <a:t>liên</a:t>
            </a:r>
            <a:r>
              <a:rPr lang="en-US" dirty="0"/>
              <a:t> </a:t>
            </a:r>
            <a:r>
              <a:rPr lang="en-US" dirty="0" err="1"/>
              <a:t>tục</a:t>
            </a:r>
            <a:r>
              <a:rPr lang="en-US" dirty="0"/>
              <a:t> </a:t>
            </a:r>
            <a:r>
              <a:rPr lang="en-US" dirty="0" err="1"/>
              <a:t>tăng</a:t>
            </a:r>
            <a:r>
              <a:rPr lang="en-US" dirty="0"/>
              <a:t> </a:t>
            </a:r>
            <a:r>
              <a:rPr lang="en-US" dirty="0" err="1"/>
              <a:t>tốc</a:t>
            </a:r>
            <a:r>
              <a:rPr lang="en-US" dirty="0"/>
              <a:t> </a:t>
            </a:r>
            <a:r>
              <a:rPr lang="en-US" dirty="0" err="1"/>
              <a:t>độ</a:t>
            </a:r>
            <a:r>
              <a:rPr lang="en-US" dirty="0"/>
              <a:t> </a:t>
            </a:r>
            <a:r>
              <a:rPr lang="en-US" dirty="0" err="1"/>
              <a:t>truyền</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việc</a:t>
            </a:r>
            <a:r>
              <a:rPr lang="en-US" dirty="0"/>
              <a:t> </a:t>
            </a:r>
            <a:r>
              <a:rPr lang="en-US" dirty="0" err="1"/>
              <a:t>mất</a:t>
            </a:r>
            <a:r>
              <a:rPr lang="en-US" dirty="0"/>
              <a:t> </a:t>
            </a:r>
            <a:r>
              <a:rPr lang="en-US" dirty="0" err="1"/>
              <a:t>gói</a:t>
            </a:r>
            <a:r>
              <a:rPr lang="en-US" dirty="0"/>
              <a:t> tin </a:t>
            </a:r>
            <a:r>
              <a:rPr lang="en-US" dirty="0" err="1"/>
              <a:t>sảy</a:t>
            </a:r>
            <a:r>
              <a:rPr lang="en-US" dirty="0"/>
              <a:t> </a:t>
            </a:r>
            <a:r>
              <a:rPr lang="en-US" dirty="0" err="1"/>
              <a:t>ra</a:t>
            </a:r>
            <a:r>
              <a:rPr lang="en-US" dirty="0"/>
              <a:t> (</a:t>
            </a:r>
            <a:r>
              <a:rPr lang="en-US" dirty="0" err="1"/>
              <a:t>tắc</a:t>
            </a:r>
            <a:r>
              <a:rPr lang="en-US" dirty="0"/>
              <a:t> </a:t>
            </a:r>
            <a:r>
              <a:rPr lang="en-US" dirty="0" err="1"/>
              <a:t>nghẽn</a:t>
            </a:r>
            <a:r>
              <a:rPr lang="en-US" dirty="0"/>
              <a:t> – congestion), </a:t>
            </a:r>
            <a:r>
              <a:rPr lang="en-US" dirty="0" err="1"/>
              <a:t>sau</a:t>
            </a:r>
            <a:r>
              <a:rPr lang="en-US" dirty="0"/>
              <a:t> </a:t>
            </a:r>
            <a:r>
              <a:rPr lang="en-US" dirty="0" err="1"/>
              <a:t>đó</a:t>
            </a:r>
            <a:r>
              <a:rPr lang="en-US" dirty="0"/>
              <a:t> </a:t>
            </a:r>
            <a:r>
              <a:rPr lang="en-US" dirty="0" err="1"/>
              <a:t>giảm</a:t>
            </a:r>
            <a:r>
              <a:rPr lang="en-US" dirty="0"/>
              <a:t> </a:t>
            </a:r>
            <a:r>
              <a:rPr lang="en-US" dirty="0" err="1"/>
              <a:t>tốc</a:t>
            </a:r>
            <a:r>
              <a:rPr lang="en-US" dirty="0"/>
              <a:t> </a:t>
            </a:r>
            <a:r>
              <a:rPr lang="en-US" dirty="0" err="1"/>
              <a:t>độ</a:t>
            </a:r>
            <a:r>
              <a:rPr lang="en-US" dirty="0"/>
              <a:t> </a:t>
            </a:r>
            <a:r>
              <a:rPr lang="en-US" dirty="0" err="1"/>
              <a:t>truyền</a:t>
            </a:r>
            <a:r>
              <a:rPr lang="en-US" dirty="0"/>
              <a:t> </a:t>
            </a:r>
            <a:r>
              <a:rPr lang="en-US" dirty="0" err="1"/>
              <a:t>dựa</a:t>
            </a:r>
            <a:r>
              <a:rPr lang="en-US" dirty="0"/>
              <a:t> </a:t>
            </a:r>
            <a:r>
              <a:rPr lang="en-US" dirty="0" err="1"/>
              <a:t>trên</a:t>
            </a:r>
            <a:r>
              <a:rPr lang="en-US" dirty="0"/>
              <a:t> </a:t>
            </a:r>
            <a:r>
              <a:rPr lang="en-US" dirty="0" err="1"/>
              <a:t>sự</a:t>
            </a:r>
            <a:r>
              <a:rPr lang="en-US" dirty="0"/>
              <a:t> </a:t>
            </a:r>
            <a:r>
              <a:rPr lang="en-US" dirty="0" err="1"/>
              <a:t>kiên</a:t>
            </a:r>
            <a:r>
              <a:rPr lang="en-US" dirty="0"/>
              <a:t> </a:t>
            </a:r>
            <a:r>
              <a:rPr lang="en-US" dirty="0" err="1"/>
              <a:t>mất</a:t>
            </a:r>
            <a:r>
              <a:rPr lang="en-US" dirty="0"/>
              <a:t>.</a:t>
            </a:r>
          </a:p>
          <a:p>
            <a:endParaRPr lang="en-US" dirty="0"/>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291613" y="4380805"/>
            <a:ext cx="2848857"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lvl="0" defTabSz="914400">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 </a:t>
            </a:r>
            <a:r>
              <a:rPr lang="en-US" sz="2800" i="1" dirty="0" err="1">
                <a:solidFill>
                  <a:srgbClr val="0013A3"/>
                </a:solidFill>
                <a:latin typeface="Calibri" panose="020F0502020204030204"/>
              </a:rPr>
              <a:t>thăm</a:t>
            </a:r>
            <a:r>
              <a:rPr lang="en-US" sz="2800" i="1" dirty="0">
                <a:solidFill>
                  <a:srgbClr val="0013A3"/>
                </a:solidFill>
                <a:latin typeface="Calibri" panose="020F0502020204030204"/>
              </a:rPr>
              <a:t> </a:t>
            </a:r>
            <a:r>
              <a:rPr lang="en-US" sz="2800" i="1" dirty="0" err="1">
                <a:solidFill>
                  <a:srgbClr val="0013A3"/>
                </a:solidFill>
                <a:latin typeface="Calibri" panose="020F0502020204030204"/>
              </a:rPr>
              <a:t>dò</a:t>
            </a:r>
            <a:r>
              <a:rPr lang="en-US" sz="2800" i="1" dirty="0">
                <a:solidFill>
                  <a:srgbClr val="0013A3"/>
                </a:solidFill>
                <a:latin typeface="Calibri" panose="020F0502020204030204"/>
              </a:rPr>
              <a:t> </a:t>
            </a:r>
          </a:p>
          <a:p>
            <a:pPr lvl="0" defTabSz="914400">
              <a:defRPr/>
            </a:pPr>
            <a:r>
              <a:rPr lang="en-US" sz="2800" i="1" dirty="0" err="1">
                <a:solidFill>
                  <a:srgbClr val="0013A3"/>
                </a:solidFill>
                <a:latin typeface="Calibri" panose="020F0502020204030204"/>
              </a:rPr>
              <a:t>băng</a:t>
            </a:r>
            <a:r>
              <a:rPr lang="en-US" sz="2800" i="1" dirty="0">
                <a:solidFill>
                  <a:srgbClr val="0013A3"/>
                </a:solidFill>
                <a:latin typeface="Calibri" panose="020F0502020204030204"/>
              </a:rPr>
              <a:t> </a:t>
            </a:r>
            <a:r>
              <a:rPr lang="en-US" sz="2800" i="1" dirty="0" err="1">
                <a:solidFill>
                  <a:srgbClr val="0013A3"/>
                </a:solidFill>
                <a:latin typeface="Calibri" panose="020F0502020204030204"/>
              </a:rPr>
              <a:t>thông</a:t>
            </a:r>
            <a:endParaRPr lang="en-US" sz="2800" i="1" dirty="0">
              <a:solidFill>
                <a:srgbClr val="0013A3"/>
              </a:solidFill>
              <a:latin typeface="Calibri" panose="020F0502020204030204"/>
            </a:endParaRP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40118" y="2371642"/>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err="1">
                  <a:ln>
                    <a:noFill/>
                  </a:ln>
                  <a:solidFill>
                    <a:prstClr val="black"/>
                  </a:solidFill>
                  <a:effectLst/>
                  <a:uLnTx/>
                  <a:uFillTx/>
                  <a:latin typeface="Calibri"/>
                  <a:ea typeface="ＭＳ Ｐゴシック" charset="0"/>
                  <a:cs typeface="+mn-cs"/>
                </a:rPr>
                <a:t>Tăng</a:t>
              </a: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a:ea typeface="ＭＳ Ｐゴシック" charset="0"/>
                  <a:cs typeface="+mn-cs"/>
                </a:rPr>
                <a:t>tốc</a:t>
              </a: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a:ea typeface="ＭＳ Ｐゴシック" charset="0"/>
                  <a:cs typeface="+mn-cs"/>
                </a:rPr>
                <a:t>độ</a:t>
              </a: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a:ea typeface="ＭＳ Ｐゴシック" charset="0"/>
                  <a:cs typeface="+mn-cs"/>
                </a:rPr>
                <a:t>gửi</a:t>
              </a: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a:ea typeface="ＭＳ Ｐゴシック" charset="0"/>
                  <a:cs typeface="+mn-cs"/>
                </a:rPr>
                <a:t>lên</a:t>
              </a: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 1 </a:t>
              </a:r>
              <a:r>
                <a:rPr lang="en-US" sz="2600" dirty="0">
                  <a:solidFill>
                    <a:prstClr val="black"/>
                  </a:solidFill>
                  <a:latin typeface="Calibri"/>
                  <a:ea typeface="ＭＳ Ｐゴシック" charset="0"/>
                </a:rPr>
                <a:t>MSS </a:t>
              </a:r>
              <a:r>
                <a:rPr lang="en-US" sz="2600" dirty="0" err="1">
                  <a:solidFill>
                    <a:prstClr val="black"/>
                  </a:solidFill>
                  <a:latin typeface="Calibri"/>
                  <a:ea typeface="ＭＳ Ｐゴシック" charset="0"/>
                </a:rPr>
                <a:t>cho</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đến</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khi</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phát</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hiện</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sự</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mất</a:t>
              </a:r>
              <a:r>
                <a:rPr lang="en-US" sz="2600" dirty="0">
                  <a:solidFill>
                    <a:prstClr val="black"/>
                  </a:solidFill>
                  <a:latin typeface="Calibri"/>
                  <a:ea typeface="ＭＳ Ｐゴシック" charset="0"/>
                </a:rPr>
                <a:t> </a:t>
              </a:r>
              <a:r>
                <a:rPr lang="en-US" sz="2600" dirty="0" err="1">
                  <a:solidFill>
                    <a:prstClr val="black"/>
                  </a:solidFill>
                  <a:latin typeface="Calibri"/>
                  <a:ea typeface="ＭＳ Ｐゴシック" charset="0"/>
                </a:rPr>
                <a:t>mát</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err="1">
                  <a:ln>
                    <a:noFill/>
                  </a:ln>
                  <a:solidFill>
                    <a:srgbClr val="00B050"/>
                  </a:solidFill>
                  <a:effectLst/>
                  <a:uLnTx/>
                  <a:uFillTx/>
                  <a:latin typeface="Calibri" panose="020F0502020204030204"/>
                  <a:ea typeface="ＭＳ Ｐゴシック" charset="0"/>
                  <a:cs typeface="+mn-cs"/>
                </a:rPr>
                <a:t>Tăng</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00B050"/>
                  </a:solidFill>
                  <a:effectLst/>
                  <a:uLnTx/>
                  <a:uFillTx/>
                  <a:latin typeface="Calibri" panose="020F0502020204030204"/>
                  <a:ea typeface="ＭＳ Ｐゴシック" charset="0"/>
                  <a:cs typeface="+mn-cs"/>
                </a:rPr>
                <a:t>cấp</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00B050"/>
                  </a:solidFill>
                  <a:effectLst/>
                  <a:uLnTx/>
                  <a:uFillTx/>
                  <a:latin typeface="Calibri" panose="020F0502020204030204"/>
                  <a:ea typeface="ＭＳ Ｐゴシック" charset="0"/>
                  <a:cs typeface="+mn-cs"/>
                </a:rPr>
                <a:t>số</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00B050"/>
                  </a:solidFill>
                  <a:effectLst/>
                  <a:uLnTx/>
                  <a:uFillTx/>
                  <a:latin typeface="Calibri" panose="020F0502020204030204"/>
                  <a:ea typeface="ＭＳ Ｐゴシック" charset="0"/>
                  <a:cs typeface="+mn-cs"/>
                </a:rPr>
                <a:t>cộng</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70283" y="2476534"/>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Giảm</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tốc</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độ</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gửi</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1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nửa</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khi</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mất</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6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mát</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lang="en-US" sz="2600" dirty="0" err="1">
                  <a:solidFill>
                    <a:prstClr val="black"/>
                  </a:solidFill>
                  <a:latin typeface="Calibri" panose="020F0502020204030204"/>
                  <a:ea typeface="ＭＳ Ｐゴシック" charset="0"/>
                </a:rPr>
                <a:t>sảy</a:t>
              </a:r>
              <a:r>
                <a:rPr lang="en-US" sz="2600" dirty="0">
                  <a:solidFill>
                    <a:prstClr val="black"/>
                  </a:solidFill>
                  <a:latin typeface="Calibri" panose="020F0502020204030204"/>
                  <a:ea typeface="ＭＳ Ｐゴシック" charset="0"/>
                </a:rPr>
                <a:t> </a:t>
              </a:r>
              <a:r>
                <a:rPr lang="en-US" sz="2600" dirty="0" err="1">
                  <a:solidFill>
                    <a:prstClr val="black"/>
                  </a:solidFill>
                  <a:latin typeface="Calibri" panose="020F0502020204030204"/>
                  <a:ea typeface="ＭＳ Ｐゴシック" charset="0"/>
                </a:rPr>
                <a:t>ra</a:t>
              </a:r>
              <a:r>
                <a:rPr lang="en-US" sz="2600" dirty="0">
                  <a:solidFill>
                    <a:prstClr val="black"/>
                  </a:solidFill>
                  <a:latin typeface="Calibri" panose="020F0502020204030204"/>
                  <a:ea typeface="ＭＳ Ｐゴシック" charset="0"/>
                </a:rPr>
                <a:t>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Giảm</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cấp</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số</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1" u="sng"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nhân</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6D15D2-62DB-3AAF-83EE-16E8AC914AE3}"/>
              </a:ext>
            </a:extLst>
          </p:cNvPr>
          <p:cNvSpPr>
            <a:spLocks noGrp="1"/>
          </p:cNvSpPr>
          <p:nvPr>
            <p:ph type="title"/>
          </p:nvPr>
        </p:nvSpPr>
        <p:spPr/>
        <p:txBody>
          <a:bodyPr>
            <a:normAutofit fontScale="90000"/>
          </a:bodyPr>
          <a:lstStyle/>
          <a:p>
            <a:r>
              <a:rPr lang="en-US" sz="4400" dirty="0"/>
              <a:t>TCP: </a:t>
            </a:r>
            <a:r>
              <a:rPr lang="en-US" sz="4400" dirty="0" err="1"/>
              <a:t>Điều</a:t>
            </a:r>
            <a:r>
              <a:rPr lang="en-US" sz="4400" dirty="0"/>
              <a:t> </a:t>
            </a:r>
            <a:r>
              <a:rPr lang="en-US" sz="4400" dirty="0" err="1"/>
              <a:t>khiển</a:t>
            </a:r>
            <a:r>
              <a:rPr lang="en-US" sz="4400" dirty="0"/>
              <a:t> </a:t>
            </a:r>
            <a:r>
              <a:rPr lang="en-US" sz="4400" dirty="0" err="1"/>
              <a:t>tắc</a:t>
            </a:r>
            <a:r>
              <a:rPr lang="en-US" sz="4400" dirty="0"/>
              <a:t> </a:t>
            </a:r>
            <a:r>
              <a:rPr lang="en-US" sz="4400" dirty="0" err="1"/>
              <a:t>nghẽn</a:t>
            </a:r>
            <a:endParaRPr lang="en-US" dirty="0"/>
          </a:p>
        </p:txBody>
      </p:sp>
      <p:sp>
        <p:nvSpPr>
          <p:cNvPr id="2" name="Slide Number Placeholder 1">
            <a:extLst>
              <a:ext uri="{FF2B5EF4-FFF2-40B4-BE49-F238E27FC236}">
                <a16:creationId xmlns:a16="http://schemas.microsoft.com/office/drawing/2014/main" id="{370726B7-C413-24F0-0D07-75249E7A54C6}"/>
              </a:ext>
            </a:extLst>
          </p:cNvPr>
          <p:cNvSpPr>
            <a:spLocks noGrp="1"/>
          </p:cNvSpPr>
          <p:nvPr>
            <p:ph type="sldNum" sz="quarter" idx="12"/>
          </p:nvPr>
        </p:nvSpPr>
        <p:spPr/>
        <p:txBody>
          <a:bodyPr/>
          <a:lstStyle/>
          <a:p>
            <a:fld id="{930176A1-BCF0-4712-97A6-6B495F55390B}" type="slidenum">
              <a:rPr lang="en-US" smtClean="0"/>
              <a:pPr/>
              <a:t>112</a:t>
            </a:fld>
            <a:endParaRPr lang="en-US"/>
          </a:p>
        </p:txBody>
      </p:sp>
      <p:sp>
        <p:nvSpPr>
          <p:cNvPr id="7" name="Content Placeholder 6">
            <a:extLst>
              <a:ext uri="{FF2B5EF4-FFF2-40B4-BE49-F238E27FC236}">
                <a16:creationId xmlns:a16="http://schemas.microsoft.com/office/drawing/2014/main" id="{CD027793-A04E-46B0-6C31-1955A15A2D05}"/>
              </a:ext>
            </a:extLst>
          </p:cNvPr>
          <p:cNvSpPr>
            <a:spLocks noGrp="1"/>
          </p:cNvSpPr>
          <p:nvPr>
            <p:ph sz="quarter" idx="22"/>
          </p:nvPr>
        </p:nvSpPr>
        <p:spPr/>
        <p:txBody>
          <a:bodyPr/>
          <a:lstStyle/>
          <a:p>
            <a:r>
              <a:rPr lang="en-US" sz="3200" dirty="0" err="1"/>
              <a:t>Ký</a:t>
            </a:r>
            <a:r>
              <a:rPr lang="en-US" sz="3200" dirty="0"/>
              <a:t> </a:t>
            </a:r>
            <a:r>
              <a:rPr lang="en-US" sz="3200" dirty="0" err="1"/>
              <a:t>hiệu</a:t>
            </a:r>
            <a:endParaRPr lang="en-US" sz="3200" dirty="0"/>
          </a:p>
          <a:p>
            <a:pPr lvl="1"/>
            <a:r>
              <a:rPr lang="en-US" sz="2800" dirty="0" err="1"/>
              <a:t>Cwnd</a:t>
            </a:r>
            <a:r>
              <a:rPr lang="en-US" sz="2800" dirty="0"/>
              <a:t>(n) - congestion windows: </a:t>
            </a:r>
            <a:r>
              <a:rPr lang="en-US" sz="2800" dirty="0" err="1"/>
              <a:t>số</a:t>
            </a:r>
            <a:r>
              <a:rPr lang="en-US" sz="2800" dirty="0"/>
              <a:t> segment </a:t>
            </a:r>
            <a:r>
              <a:rPr lang="en-US" sz="2800" dirty="0" err="1"/>
              <a:t>được</a:t>
            </a:r>
            <a:r>
              <a:rPr lang="en-US" sz="2800" dirty="0"/>
              <a:t> </a:t>
            </a:r>
            <a:r>
              <a:rPr lang="en-US" sz="2800" dirty="0" err="1"/>
              <a:t>gửi</a:t>
            </a:r>
            <a:r>
              <a:rPr lang="en-US" sz="2800" dirty="0"/>
              <a:t> </a:t>
            </a:r>
            <a:r>
              <a:rPr lang="en-US" sz="2800" dirty="0" err="1"/>
              <a:t>trong</a:t>
            </a:r>
            <a:r>
              <a:rPr lang="en-US" sz="2800" dirty="0"/>
              <a:t> </a:t>
            </a:r>
            <a:r>
              <a:rPr lang="en-US" sz="2800" dirty="0" err="1"/>
              <a:t>cùng</a:t>
            </a:r>
            <a:r>
              <a:rPr lang="en-US" sz="2800" dirty="0"/>
              <a:t> </a:t>
            </a:r>
            <a:r>
              <a:rPr lang="en-US" sz="2800" dirty="0" err="1"/>
              <a:t>một</a:t>
            </a:r>
            <a:r>
              <a:rPr lang="en-US" sz="2800" dirty="0"/>
              <a:t> window</a:t>
            </a:r>
          </a:p>
          <a:p>
            <a:pPr lvl="1"/>
            <a:r>
              <a:rPr lang="en-US" sz="2800" dirty="0" err="1"/>
              <a:t>Ssthresh</a:t>
            </a:r>
            <a:r>
              <a:rPr lang="en-US" sz="2800" dirty="0"/>
              <a:t> (</a:t>
            </a:r>
            <a:r>
              <a:rPr lang="en-US" sz="2800" dirty="0" err="1"/>
              <a:t>slowstart</a:t>
            </a:r>
            <a:r>
              <a:rPr lang="en-US" sz="2800" dirty="0"/>
              <a:t> threshold): </a:t>
            </a:r>
            <a:r>
              <a:rPr lang="en-US" sz="2800" dirty="0" err="1"/>
              <a:t>ngưỡng</a:t>
            </a:r>
            <a:r>
              <a:rPr lang="en-US" sz="2800" dirty="0"/>
              <a:t> </a:t>
            </a:r>
            <a:r>
              <a:rPr lang="en-US" sz="2800" dirty="0" err="1"/>
              <a:t>kết</a:t>
            </a:r>
            <a:r>
              <a:rPr lang="en-US" sz="2800" dirty="0"/>
              <a:t> </a:t>
            </a:r>
            <a:r>
              <a:rPr lang="en-US" sz="2800" dirty="0" err="1"/>
              <a:t>thúc</a:t>
            </a:r>
            <a:r>
              <a:rPr lang="en-US" sz="2800" dirty="0"/>
              <a:t> </a:t>
            </a:r>
            <a:r>
              <a:rPr lang="en-US" sz="2800" dirty="0" err="1"/>
              <a:t>giai</a:t>
            </a:r>
            <a:r>
              <a:rPr lang="en-US" sz="2800" dirty="0"/>
              <a:t> </a:t>
            </a:r>
            <a:r>
              <a:rPr lang="en-US" sz="2800" dirty="0" err="1"/>
              <a:t>đoạn</a:t>
            </a:r>
            <a:r>
              <a:rPr lang="en-US" sz="2800" dirty="0"/>
              <a:t> </a:t>
            </a:r>
            <a:r>
              <a:rPr lang="en-US" sz="2800" dirty="0" err="1"/>
              <a:t>slowstart</a:t>
            </a:r>
            <a:r>
              <a:rPr lang="en-US" sz="2800" dirty="0"/>
              <a:t> </a:t>
            </a:r>
            <a:r>
              <a:rPr lang="en-US" sz="2800" dirty="0" err="1"/>
              <a:t>và</a:t>
            </a:r>
            <a:r>
              <a:rPr lang="en-US" sz="2800" dirty="0"/>
              <a:t> </a:t>
            </a:r>
            <a:r>
              <a:rPr lang="en-US" sz="2800" dirty="0" err="1"/>
              <a:t>chuyển</a:t>
            </a:r>
            <a:r>
              <a:rPr lang="en-US" sz="2800" dirty="0"/>
              <a:t> sang congestion avoidance</a:t>
            </a:r>
          </a:p>
          <a:p>
            <a:pPr lvl="1"/>
            <a:endParaRPr lang="en-US" dirty="0"/>
          </a:p>
        </p:txBody>
      </p:sp>
    </p:spTree>
    <p:extLst>
      <p:ext uri="{BB962C8B-B14F-4D97-AF65-F5344CB8AC3E}">
        <p14:creationId xmlns:p14="http://schemas.microsoft.com/office/powerpoint/2010/main" val="16325836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slow start </a:t>
            </a:r>
            <a:endParaRPr lang="en-US" sz="4400" b="0" dirty="0"/>
          </a:p>
        </p:txBody>
      </p:sp>
      <p:sp>
        <p:nvSpPr>
          <p:cNvPr id="7" name="Slide Number Placeholder 6">
            <a:extLst>
              <a:ext uri="{FF2B5EF4-FFF2-40B4-BE49-F238E27FC236}">
                <a16:creationId xmlns:a16="http://schemas.microsoft.com/office/drawing/2014/main" id="{190BA1D6-5F94-50D5-F3E9-10FDF3CAD088}"/>
              </a:ext>
            </a:extLst>
          </p:cNvPr>
          <p:cNvSpPr>
            <a:spLocks noGrp="1"/>
          </p:cNvSpPr>
          <p:nvPr>
            <p:ph type="sldNum" sz="quarter" idx="12"/>
          </p:nvPr>
        </p:nvSpPr>
        <p:spPr/>
        <p:txBody>
          <a:bodyPr/>
          <a:lstStyle/>
          <a:p>
            <a:fld id="{930176A1-BCF0-4712-97A6-6B495F55390B}" type="slidenum">
              <a:rPr lang="en-US" smtClean="0"/>
              <a:pPr/>
              <a:t>113</a:t>
            </a:fld>
            <a:endParaRPr lang="en-US"/>
          </a:p>
        </p:txBody>
      </p:sp>
      <p:sp>
        <p:nvSpPr>
          <p:cNvPr id="8" name="Content Placeholder 7">
            <a:extLst>
              <a:ext uri="{FF2B5EF4-FFF2-40B4-BE49-F238E27FC236}">
                <a16:creationId xmlns:a16="http://schemas.microsoft.com/office/drawing/2014/main" id="{A7390E22-5381-1C20-AEB7-5E0220C4A6BB}"/>
              </a:ext>
            </a:extLst>
          </p:cNvPr>
          <p:cNvSpPr>
            <a:spLocks noGrp="1"/>
          </p:cNvSpPr>
          <p:nvPr>
            <p:ph sz="quarter" idx="22"/>
          </p:nvPr>
        </p:nvSpPr>
        <p:spPr>
          <a:xfrm>
            <a:off x="715963" y="934501"/>
            <a:ext cx="6167498" cy="5553760"/>
          </a:xfrm>
        </p:spPr>
        <p:txBody>
          <a:bodyPr/>
          <a:lstStyle/>
          <a:p>
            <a:r>
              <a:rPr lang="vi-VN" dirty="0"/>
              <a:t>khi bắt đầu, tăng tốc độ theo cấp số nhân cho đến khi xảy ra sự kiện mất đầu tiên :</a:t>
            </a:r>
          </a:p>
          <a:p>
            <a:pPr lvl="1"/>
            <a:r>
              <a:rPr lang="vi-VN" dirty="0"/>
              <a:t>Ban đầu </a:t>
            </a:r>
            <a:r>
              <a:rPr lang="vi-VN" b="1" dirty="0" err="1"/>
              <a:t>cwnd</a:t>
            </a:r>
            <a:r>
              <a:rPr lang="vi-VN" dirty="0"/>
              <a:t> = 1 MSS</a:t>
            </a:r>
          </a:p>
          <a:p>
            <a:pPr lvl="1"/>
            <a:r>
              <a:rPr lang="vi-VN" dirty="0"/>
              <a:t>Nhân đôi </a:t>
            </a:r>
            <a:r>
              <a:rPr lang="vi-VN" b="1" dirty="0" err="1"/>
              <a:t>cwnd</a:t>
            </a:r>
            <a:r>
              <a:rPr lang="vi-VN" dirty="0"/>
              <a:t> sau mỗi RTT</a:t>
            </a:r>
          </a:p>
          <a:p>
            <a:pPr lvl="1"/>
            <a:r>
              <a:rPr lang="vi-VN" dirty="0"/>
              <a:t>được thực hiện bằng cách tăng </a:t>
            </a:r>
            <a:r>
              <a:rPr lang="vi-VN" b="1" dirty="0" err="1"/>
              <a:t>cwnd</a:t>
            </a:r>
            <a:r>
              <a:rPr lang="vi-VN" dirty="0"/>
              <a:t> cho mỗi ACK nhận được</a:t>
            </a:r>
          </a:p>
          <a:p>
            <a:endParaRPr lang="en-US" dirty="0"/>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lvl="0" indent="0">
              <a:buNone/>
              <a:defRPr/>
            </a:pPr>
            <a:r>
              <a:rPr kumimoji="0" lang="en-US" b="0" i="1" u="none" strike="noStrike" kern="1200" cap="none" spc="0" normalizeH="0" baseline="0" noProof="0" dirty="0" err="1">
                <a:ln>
                  <a:noFill/>
                </a:ln>
                <a:solidFill>
                  <a:srgbClr val="CC0000"/>
                </a:solidFill>
                <a:effectLst/>
                <a:uLnTx/>
                <a:uFillTx/>
              </a:rPr>
              <a:t>Tóm</a:t>
            </a:r>
            <a:r>
              <a:rPr kumimoji="0" lang="en-US" b="0" i="1" u="none" strike="noStrike" kern="1200" cap="none" spc="0" normalizeH="0" noProof="0" dirty="0">
                <a:ln>
                  <a:noFill/>
                </a:ln>
                <a:solidFill>
                  <a:srgbClr val="CC0000"/>
                </a:solidFill>
                <a:effectLst/>
                <a:uLnTx/>
                <a:uFillTx/>
              </a:rPr>
              <a:t> </a:t>
            </a:r>
            <a:r>
              <a:rPr kumimoji="0" lang="en-US" b="0" i="1" u="none" strike="noStrike" kern="1200" cap="none" spc="0" normalizeH="0" noProof="0" dirty="0" err="1">
                <a:ln>
                  <a:noFill/>
                </a:ln>
                <a:solidFill>
                  <a:srgbClr val="CC0000"/>
                </a:solidFill>
                <a:effectLst/>
                <a:uLnTx/>
                <a:uFillTx/>
              </a:rPr>
              <a:t>tắt</a:t>
            </a:r>
            <a:r>
              <a:rPr kumimoji="0" lang="en-US" b="0" i="1" u="none" strike="noStrike" kern="1200" cap="none" spc="0" normalizeH="0" baseline="0" noProof="0" dirty="0">
                <a:ln>
                  <a:noFill/>
                </a:ln>
                <a:solidFill>
                  <a:srgbClr val="CC0000"/>
                </a:solidFill>
                <a:effectLst/>
                <a:uLnTx/>
                <a:uFillTx/>
              </a:rPr>
              <a:t>: </a:t>
            </a:r>
            <a:r>
              <a:rPr lang="vi-VN" dirty="0">
                <a:solidFill>
                  <a:prstClr val="black"/>
                </a:solidFill>
              </a:rPr>
              <a:t>tốc độ ban đầu chậm, nhưng tăng nhanh theo cấp số nhân</a:t>
            </a:r>
            <a:endParaRPr kumimoji="0" lang="en-US"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từ</a:t>
            </a:r>
            <a:r>
              <a:rPr lang="en-US" sz="4800" dirty="0"/>
              <a:t> slow start </a:t>
            </a:r>
            <a:r>
              <a:rPr lang="en-US" sz="4800" dirty="0" err="1"/>
              <a:t>đến</a:t>
            </a:r>
            <a:r>
              <a:rPr lang="en-US" sz="4800" dirty="0"/>
              <a:t> congestion avoidance</a:t>
            </a:r>
            <a:endParaRPr lang="en-US" sz="4400" b="0" dirty="0"/>
          </a:p>
        </p:txBody>
      </p:sp>
      <p:sp>
        <p:nvSpPr>
          <p:cNvPr id="6" name="Slide Number Placeholder 5">
            <a:extLst>
              <a:ext uri="{FF2B5EF4-FFF2-40B4-BE49-F238E27FC236}">
                <a16:creationId xmlns:a16="http://schemas.microsoft.com/office/drawing/2014/main" id="{8D4C6DCE-A627-93FD-8C95-8F38562C3DE5}"/>
              </a:ext>
            </a:extLst>
          </p:cNvPr>
          <p:cNvSpPr>
            <a:spLocks noGrp="1"/>
          </p:cNvSpPr>
          <p:nvPr>
            <p:ph type="sldNum" sz="quarter" idx="12"/>
          </p:nvPr>
        </p:nvSpPr>
        <p:spPr/>
        <p:txBody>
          <a:bodyPr/>
          <a:lstStyle/>
          <a:p>
            <a:fld id="{930176A1-BCF0-4712-97A6-6B495F55390B}" type="slidenum">
              <a:rPr lang="en-US" smtClean="0"/>
              <a:pPr/>
              <a:t>114</a:t>
            </a:fld>
            <a:endParaRPr lang="en-US"/>
          </a:p>
        </p:txBody>
      </p:sp>
      <p:sp>
        <p:nvSpPr>
          <p:cNvPr id="9" name="Content Placeholder 8">
            <a:extLst>
              <a:ext uri="{FF2B5EF4-FFF2-40B4-BE49-F238E27FC236}">
                <a16:creationId xmlns:a16="http://schemas.microsoft.com/office/drawing/2014/main" id="{1EBD9B15-479D-46CA-B621-3076D244002B}"/>
              </a:ext>
            </a:extLst>
          </p:cNvPr>
          <p:cNvSpPr>
            <a:spLocks noGrp="1"/>
          </p:cNvSpPr>
          <p:nvPr>
            <p:ph sz="quarter" idx="22"/>
          </p:nvPr>
        </p:nvSpPr>
        <p:spPr/>
        <p:txBody>
          <a:bodyPr/>
          <a:lstStyle/>
          <a:p>
            <a:r>
              <a:rPr lang="en-US" dirty="0">
                <a:solidFill>
                  <a:srgbClr val="FF0000"/>
                </a:solidFill>
              </a:rPr>
              <a:t>Q</a:t>
            </a:r>
            <a:r>
              <a:rPr lang="en-US" dirty="0"/>
              <a:t>: </a:t>
            </a:r>
            <a:r>
              <a:rPr lang="en-US" dirty="0" err="1"/>
              <a:t>khi</a:t>
            </a:r>
            <a:r>
              <a:rPr lang="en-US" dirty="0"/>
              <a:t> </a:t>
            </a:r>
            <a:r>
              <a:rPr lang="en-US" dirty="0" err="1"/>
              <a:t>nào</a:t>
            </a:r>
            <a:r>
              <a:rPr lang="en-US" dirty="0"/>
              <a:t> </a:t>
            </a:r>
            <a:r>
              <a:rPr lang="en-US" dirty="0" err="1"/>
              <a:t>nên</a:t>
            </a:r>
            <a:r>
              <a:rPr lang="en-US" dirty="0"/>
              <a:t> </a:t>
            </a:r>
            <a:r>
              <a:rPr lang="en-US" dirty="0" err="1"/>
              <a:t>tăng</a:t>
            </a:r>
            <a:r>
              <a:rPr lang="en-US" dirty="0"/>
              <a:t> </a:t>
            </a:r>
            <a:r>
              <a:rPr lang="en-US" dirty="0" err="1"/>
              <a:t>theo</a:t>
            </a:r>
            <a:r>
              <a:rPr lang="en-US" dirty="0"/>
              <a:t> </a:t>
            </a:r>
            <a:r>
              <a:rPr lang="en-US" dirty="0" err="1"/>
              <a:t>cấp</a:t>
            </a:r>
            <a:r>
              <a:rPr lang="en-US" dirty="0"/>
              <a:t> </a:t>
            </a:r>
            <a:r>
              <a:rPr lang="en-US" dirty="0" err="1"/>
              <a:t>số</a:t>
            </a:r>
            <a:r>
              <a:rPr lang="en-US" dirty="0"/>
              <a:t> </a:t>
            </a:r>
            <a:r>
              <a:rPr lang="en-US" dirty="0" err="1"/>
              <a:t>nhân</a:t>
            </a:r>
            <a:r>
              <a:rPr lang="en-US" dirty="0"/>
              <a:t> </a:t>
            </a:r>
            <a:r>
              <a:rPr lang="en-US" dirty="0" err="1"/>
              <a:t>chuyển</a:t>
            </a:r>
            <a:r>
              <a:rPr lang="en-US" dirty="0"/>
              <a:t> sang </a:t>
            </a:r>
            <a:r>
              <a:rPr lang="en-US" dirty="0" err="1"/>
              <a:t>tuyến</a:t>
            </a:r>
            <a:r>
              <a:rPr lang="en-US" dirty="0"/>
              <a:t> </a:t>
            </a:r>
            <a:r>
              <a:rPr lang="en-US" dirty="0" err="1"/>
              <a:t>tính</a:t>
            </a:r>
            <a:r>
              <a:rPr lang="en-US" dirty="0"/>
              <a:t>? </a:t>
            </a:r>
          </a:p>
          <a:p>
            <a:endParaRPr lang="en-US" dirty="0"/>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601662" y="2733597"/>
            <a:ext cx="4927600" cy="254259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A:</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1" i="0" u="none" strike="noStrike" kern="1200" cap="none" spc="0" normalizeH="0" baseline="0" noProof="0" dirty="0" err="1">
                <a:ln>
                  <a:noFill/>
                </a:ln>
                <a:solidFill>
                  <a:prstClr val="black"/>
                </a:solidFill>
                <a:effectLst/>
                <a:uLnTx/>
                <a:uFillTx/>
              </a:rPr>
              <a:t>Ssthresh</a:t>
            </a:r>
            <a:r>
              <a:rPr kumimoji="0" lang="en-US" sz="2400" b="1" i="0" u="none" strike="noStrike" kern="1200" cap="none" spc="0" normalizeH="0" baseline="0" noProof="0" dirty="0">
                <a:ln>
                  <a:noFill/>
                </a:ln>
                <a:solidFill>
                  <a:prstClr val="black"/>
                </a:solidFill>
                <a:effectLst/>
                <a:uLnTx/>
                <a:uFillTx/>
              </a:rPr>
              <a:t>: </a:t>
            </a:r>
            <a:r>
              <a:rPr lang="en-US" sz="2200" baseline="0" noProof="0" dirty="0" err="1">
                <a:solidFill>
                  <a:prstClr val="black"/>
                </a:solidFill>
              </a:rPr>
              <a:t>ngưỡng</a:t>
            </a:r>
            <a:r>
              <a:rPr lang="en-US" sz="2200" noProof="0" dirty="0">
                <a:solidFill>
                  <a:prstClr val="black"/>
                </a:solidFill>
              </a:rPr>
              <a:t> </a:t>
            </a:r>
            <a:r>
              <a:rPr lang="en-US" sz="2200" noProof="0" dirty="0" err="1">
                <a:solidFill>
                  <a:prstClr val="black"/>
                </a:solidFill>
              </a:rPr>
              <a:t>kết</a:t>
            </a:r>
            <a:r>
              <a:rPr lang="en-US" sz="2200" noProof="0" dirty="0">
                <a:solidFill>
                  <a:prstClr val="black"/>
                </a:solidFill>
              </a:rPr>
              <a:t> </a:t>
            </a:r>
            <a:r>
              <a:rPr lang="en-US" sz="2200" noProof="0" dirty="0" err="1">
                <a:solidFill>
                  <a:prstClr val="black"/>
                </a:solidFill>
              </a:rPr>
              <a:t>thúc</a:t>
            </a:r>
            <a:r>
              <a:rPr lang="en-US" sz="2200" noProof="0" dirty="0">
                <a:solidFill>
                  <a:prstClr val="black"/>
                </a:solidFill>
              </a:rPr>
              <a:t> </a:t>
            </a:r>
            <a:r>
              <a:rPr lang="en-US" sz="2200" noProof="0" dirty="0" err="1">
                <a:solidFill>
                  <a:prstClr val="black"/>
                </a:solidFill>
              </a:rPr>
              <a:t>Slowstart</a:t>
            </a:r>
            <a:endParaRPr kumimoji="0" lang="en-US" sz="2400" b="0" i="0" u="none" strike="noStrike" kern="1200" cap="none" spc="0" normalizeH="0" baseline="0" noProof="0" dirty="0">
              <a:ln>
                <a:noFill/>
              </a:ln>
              <a:solidFill>
                <a:prstClr val="black"/>
              </a:solidFill>
              <a:effectLst/>
              <a:uLnTx/>
              <a:uFillTx/>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rPr>
              <a:t>Khi </a:t>
            </a:r>
            <a:r>
              <a:rPr kumimoji="0" lang="en-US" sz="2400" b="0" i="0" u="none" strike="noStrike" kern="1200" cap="none" spc="0" normalizeH="0" baseline="0" noProof="0" dirty="0" err="1">
                <a:ln>
                  <a:noFill/>
                </a:ln>
                <a:solidFill>
                  <a:prstClr val="black"/>
                </a:solidFill>
                <a:effectLst/>
                <a:uLnTx/>
                <a:uFillTx/>
              </a:rPr>
              <a:t>sự</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kiện</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mất</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sảy</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ra</a:t>
            </a:r>
            <a:r>
              <a:rPr kumimoji="0" lang="en-US" sz="2400" b="0" i="0" u="none" strike="noStrike" kern="1200" cap="none" spc="0" normalizeH="0" baseline="0" noProof="0" dirty="0">
                <a:ln>
                  <a:noFill/>
                </a:ln>
                <a:solidFill>
                  <a:prstClr val="black"/>
                </a:solidFill>
                <a:effectLst/>
                <a:uLnTx/>
                <a:uFillTx/>
              </a:rPr>
              <a:t>, </a:t>
            </a:r>
            <a:r>
              <a:rPr kumimoji="0" lang="en-US" sz="2400" b="1" i="0" u="none" strike="noStrike" kern="1200" cap="none" spc="0" normalizeH="0" baseline="0" noProof="0" dirty="0" err="1">
                <a:ln>
                  <a:noFill/>
                </a:ln>
                <a:solidFill>
                  <a:prstClr val="black"/>
                </a:solidFill>
                <a:effectLst/>
                <a:uLnTx/>
                <a:uFillTx/>
              </a:rPr>
              <a:t>ssthresh</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prstClr val="black"/>
                </a:solidFill>
                <a:effectLst/>
                <a:uLnTx/>
                <a:uFillTx/>
              </a:rPr>
              <a:t>bằng</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baseline="0" noProof="0" dirty="0">
                <a:ln>
                  <a:noFill/>
                </a:ln>
                <a:solidFill>
                  <a:prstClr val="black"/>
                </a:solidFill>
                <a:effectLst/>
                <a:uLnTx/>
                <a:uFillTx/>
              </a:rPr>
              <a:t>1/2 </a:t>
            </a:r>
            <a:r>
              <a:rPr kumimoji="0" lang="en-US" sz="2400" b="0" i="0" u="none" strike="noStrike" kern="1200" cap="none" spc="0" normalizeH="0" baseline="0" noProof="0" dirty="0" err="1">
                <a:ln>
                  <a:noFill/>
                </a:ln>
                <a:solidFill>
                  <a:prstClr val="black"/>
                </a:solidFill>
                <a:effectLst/>
                <a:uLnTx/>
                <a:uFillTx/>
              </a:rPr>
              <a:t>giá</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trị</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của</a:t>
            </a:r>
            <a:r>
              <a:rPr kumimoji="0" lang="en-US" sz="2400" b="0" i="0" u="none" strike="noStrike" kern="1200" cap="none" spc="0" normalizeH="0" baseline="0" noProof="0" dirty="0">
                <a:ln>
                  <a:noFill/>
                </a:ln>
                <a:solidFill>
                  <a:prstClr val="black"/>
                </a:solidFill>
                <a:effectLst/>
                <a:uLnTx/>
                <a:uFillTx/>
              </a:rPr>
              <a:t> </a:t>
            </a:r>
            <a:r>
              <a:rPr kumimoji="0" lang="en-US" sz="2400" b="1" i="0" u="none" strike="noStrike" kern="1200" cap="none" spc="0" normalizeH="0" baseline="0" noProof="0" dirty="0" err="1">
                <a:ln>
                  <a:noFill/>
                </a:ln>
                <a:solidFill>
                  <a:prstClr val="black"/>
                </a:solidFill>
                <a:effectLst/>
                <a:uLnTx/>
                <a:uFillTx/>
              </a:rPr>
              <a:t>cwnd</a:t>
            </a:r>
            <a:r>
              <a:rPr kumimoji="0" lang="en-US" sz="2400" b="0" i="0" u="none" strike="noStrike" kern="1200" cap="none" spc="0" normalizeH="0" baseline="0" noProof="0" dirty="0">
                <a:ln>
                  <a:noFill/>
                </a:ln>
                <a:solidFill>
                  <a:prstClr val="black"/>
                </a:solidFill>
                <a:effectLst/>
                <a:uLnTx/>
                <a:uFillTx/>
              </a:rPr>
              <a:t> </a:t>
            </a:r>
            <a:r>
              <a:rPr kumimoji="0" lang="en-US" sz="2400" b="0" i="0" u="none" strike="noStrike" kern="1200" cap="none" spc="0" normalizeH="0" baseline="0" noProof="0" dirty="0" err="1">
                <a:ln>
                  <a:noFill/>
                </a:ln>
                <a:solidFill>
                  <a:prstClr val="black"/>
                </a:solidFill>
                <a:effectLst/>
                <a:uLnTx/>
                <a:uFillTx/>
              </a:rPr>
              <a:t>trước</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khi</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sảy</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ra</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mất</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mát</a:t>
            </a:r>
            <a:endParaRPr kumimoji="0" lang="en-US" sz="2400" b="0" i="0" u="none" strike="noStrike" kern="1200" cap="none" spc="0" normalizeH="0" baseline="0" noProof="0" dirty="0">
              <a:ln>
                <a:noFill/>
              </a:ln>
              <a:solidFill>
                <a:prstClr val="black"/>
              </a:solidFill>
              <a:effectLst/>
              <a:uLnTx/>
              <a:uFillTx/>
            </a:endParaRP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a:ea typeface="+mn-ea"/>
                <a:cs typeface="+mn-cs"/>
              </a:rPr>
              <a:t>X</a:t>
            </a:r>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6D15D2-62DB-3AAF-83EE-16E8AC914AE3}"/>
              </a:ext>
            </a:extLst>
          </p:cNvPr>
          <p:cNvSpPr>
            <a:spLocks noGrp="1"/>
          </p:cNvSpPr>
          <p:nvPr>
            <p:ph type="title"/>
          </p:nvPr>
        </p:nvSpPr>
        <p:spPr/>
        <p:txBody>
          <a:bodyPr>
            <a:normAutofit fontScale="90000"/>
          </a:bodyPr>
          <a:lstStyle/>
          <a:p>
            <a:r>
              <a:rPr lang="en-US" sz="4400" dirty="0"/>
              <a:t>TCP: </a:t>
            </a:r>
            <a:r>
              <a:rPr lang="en-US" sz="4400" dirty="0" err="1"/>
              <a:t>Điều</a:t>
            </a:r>
            <a:r>
              <a:rPr lang="en-US" sz="4400" dirty="0"/>
              <a:t> </a:t>
            </a:r>
            <a:r>
              <a:rPr lang="en-US" sz="4400" dirty="0" err="1"/>
              <a:t>khiển</a:t>
            </a:r>
            <a:r>
              <a:rPr lang="en-US" sz="4400" dirty="0"/>
              <a:t> </a:t>
            </a:r>
            <a:r>
              <a:rPr lang="en-US" sz="4400" dirty="0" err="1"/>
              <a:t>tắc</a:t>
            </a:r>
            <a:r>
              <a:rPr lang="en-US" sz="4400" dirty="0"/>
              <a:t> </a:t>
            </a:r>
            <a:r>
              <a:rPr lang="en-US" sz="4400" dirty="0" err="1"/>
              <a:t>nghẽn</a:t>
            </a:r>
            <a:r>
              <a:rPr lang="en-US" sz="4400" dirty="0"/>
              <a:t> – </a:t>
            </a:r>
            <a:r>
              <a:rPr lang="en-US" sz="4400" dirty="0" err="1"/>
              <a:t>Các</a:t>
            </a:r>
            <a:r>
              <a:rPr lang="en-US" sz="4400" dirty="0"/>
              <a:t> </a:t>
            </a:r>
            <a:r>
              <a:rPr lang="en-US" sz="4400" dirty="0" err="1"/>
              <a:t>giai</a:t>
            </a:r>
            <a:r>
              <a:rPr lang="en-US" sz="4400" dirty="0"/>
              <a:t> </a:t>
            </a:r>
            <a:r>
              <a:rPr lang="en-US" sz="4400" dirty="0" err="1"/>
              <a:t>đoạn</a:t>
            </a:r>
            <a:endParaRPr lang="en-US" dirty="0"/>
          </a:p>
        </p:txBody>
      </p:sp>
      <p:sp>
        <p:nvSpPr>
          <p:cNvPr id="2" name="Slide Number Placeholder 1">
            <a:extLst>
              <a:ext uri="{FF2B5EF4-FFF2-40B4-BE49-F238E27FC236}">
                <a16:creationId xmlns:a16="http://schemas.microsoft.com/office/drawing/2014/main" id="{4FCA96B0-60C6-9771-184B-581491BFE468}"/>
              </a:ext>
            </a:extLst>
          </p:cNvPr>
          <p:cNvSpPr>
            <a:spLocks noGrp="1"/>
          </p:cNvSpPr>
          <p:nvPr>
            <p:ph type="sldNum" sz="quarter" idx="12"/>
          </p:nvPr>
        </p:nvSpPr>
        <p:spPr/>
        <p:txBody>
          <a:bodyPr/>
          <a:lstStyle/>
          <a:p>
            <a:fld id="{930176A1-BCF0-4712-97A6-6B495F55390B}" type="slidenum">
              <a:rPr lang="en-US" smtClean="0"/>
              <a:pPr/>
              <a:t>115</a:t>
            </a:fld>
            <a:endParaRPr lang="en-US"/>
          </a:p>
        </p:txBody>
      </p:sp>
      <p:graphicFrame>
        <p:nvGraphicFramePr>
          <p:cNvPr id="4" name="Content Placeholder 3">
            <a:extLst>
              <a:ext uri="{FF2B5EF4-FFF2-40B4-BE49-F238E27FC236}">
                <a16:creationId xmlns:a16="http://schemas.microsoft.com/office/drawing/2014/main" id="{8080F5E6-5EC2-1B05-F097-13C2FE85C1D4}"/>
              </a:ext>
            </a:extLst>
          </p:cNvPr>
          <p:cNvGraphicFramePr>
            <a:graphicFrameLocks noGrp="1"/>
          </p:cNvGraphicFramePr>
          <p:nvPr>
            <p:ph sz="quarter" idx="22"/>
            <p:extLst>
              <p:ext uri="{D42A27DB-BD31-4B8C-83A1-F6EECF244321}">
                <p14:modId xmlns:p14="http://schemas.microsoft.com/office/powerpoint/2010/main" val="3371134067"/>
              </p:ext>
            </p:extLst>
          </p:nvPr>
        </p:nvGraphicFramePr>
        <p:xfrm>
          <a:off x="715963" y="935038"/>
          <a:ext cx="10637837" cy="555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33227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6D15D2-62DB-3AAF-83EE-16E8AC914AE3}"/>
              </a:ext>
            </a:extLst>
          </p:cNvPr>
          <p:cNvSpPr>
            <a:spLocks noGrp="1"/>
          </p:cNvSpPr>
          <p:nvPr>
            <p:ph type="title"/>
          </p:nvPr>
        </p:nvSpPr>
        <p:spPr/>
        <p:txBody>
          <a:bodyPr>
            <a:normAutofit fontScale="90000"/>
          </a:bodyPr>
          <a:lstStyle/>
          <a:p>
            <a:r>
              <a:rPr lang="en-US" sz="4400" dirty="0"/>
              <a:t>TCP: </a:t>
            </a:r>
            <a:r>
              <a:rPr lang="en-US" sz="4400" dirty="0" err="1"/>
              <a:t>Điều</a:t>
            </a:r>
            <a:r>
              <a:rPr lang="en-US" sz="4400" dirty="0"/>
              <a:t> </a:t>
            </a:r>
            <a:r>
              <a:rPr lang="en-US" sz="4400" dirty="0" err="1"/>
              <a:t>khiển</a:t>
            </a:r>
            <a:r>
              <a:rPr lang="en-US" sz="4400" dirty="0"/>
              <a:t> </a:t>
            </a:r>
            <a:r>
              <a:rPr lang="en-US" sz="4400" dirty="0" err="1"/>
              <a:t>tắc</a:t>
            </a:r>
            <a:r>
              <a:rPr lang="en-US" sz="4400" dirty="0"/>
              <a:t> </a:t>
            </a:r>
            <a:r>
              <a:rPr lang="en-US" sz="4400" dirty="0" err="1"/>
              <a:t>nghẽn</a:t>
            </a:r>
            <a:r>
              <a:rPr lang="en-US" sz="4400" dirty="0"/>
              <a:t> – </a:t>
            </a:r>
            <a:r>
              <a:rPr lang="en-US" sz="4400" dirty="0" err="1"/>
              <a:t>Chuyển</a:t>
            </a:r>
            <a:r>
              <a:rPr lang="en-US" sz="4400" dirty="0"/>
              <a:t> </a:t>
            </a:r>
            <a:r>
              <a:rPr lang="en-US" sz="4400" dirty="0" err="1"/>
              <a:t>giai</a:t>
            </a:r>
            <a:r>
              <a:rPr lang="en-US" sz="4400" dirty="0"/>
              <a:t> </a:t>
            </a:r>
            <a:r>
              <a:rPr lang="en-US" sz="4400" dirty="0" err="1"/>
              <a:t>đoạn</a:t>
            </a:r>
            <a:endParaRPr lang="en-US" dirty="0"/>
          </a:p>
        </p:txBody>
      </p:sp>
      <p:sp>
        <p:nvSpPr>
          <p:cNvPr id="3" name="Slide Number Placeholder 2">
            <a:extLst>
              <a:ext uri="{FF2B5EF4-FFF2-40B4-BE49-F238E27FC236}">
                <a16:creationId xmlns:a16="http://schemas.microsoft.com/office/drawing/2014/main" id="{5767CE30-5980-366E-71FD-C31474236A02}"/>
              </a:ext>
            </a:extLst>
          </p:cNvPr>
          <p:cNvSpPr>
            <a:spLocks noGrp="1"/>
          </p:cNvSpPr>
          <p:nvPr>
            <p:ph type="sldNum" sz="quarter" idx="12"/>
          </p:nvPr>
        </p:nvSpPr>
        <p:spPr/>
        <p:txBody>
          <a:bodyPr/>
          <a:lstStyle/>
          <a:p>
            <a:fld id="{930176A1-BCF0-4712-97A6-6B495F55390B}" type="slidenum">
              <a:rPr lang="en-US" smtClean="0"/>
              <a:pPr/>
              <a:t>116</a:t>
            </a:fld>
            <a:endParaRPr lang="en-US"/>
          </a:p>
        </p:txBody>
      </p:sp>
      <p:sp>
        <p:nvSpPr>
          <p:cNvPr id="4" name="Content Placeholder 3">
            <a:extLst>
              <a:ext uri="{FF2B5EF4-FFF2-40B4-BE49-F238E27FC236}">
                <a16:creationId xmlns:a16="http://schemas.microsoft.com/office/drawing/2014/main" id="{6C7DC4E8-EF78-9E20-EE02-A0FAD13C3EED}"/>
              </a:ext>
            </a:extLst>
          </p:cNvPr>
          <p:cNvSpPr>
            <a:spLocks noGrp="1"/>
          </p:cNvSpPr>
          <p:nvPr>
            <p:ph sz="quarter" idx="22"/>
          </p:nvPr>
        </p:nvSpPr>
        <p:spPr/>
        <p:txBody>
          <a:bodyPr/>
          <a:lstStyle/>
          <a:p>
            <a:endParaRPr lang="en-US" dirty="0"/>
          </a:p>
        </p:txBody>
      </p:sp>
      <p:sp>
        <p:nvSpPr>
          <p:cNvPr id="13" name="TextBox 12">
            <a:extLst>
              <a:ext uri="{FF2B5EF4-FFF2-40B4-BE49-F238E27FC236}">
                <a16:creationId xmlns:a16="http://schemas.microsoft.com/office/drawing/2014/main" id="{6FDEBA80-ED61-BC73-900F-A0876457EB4D}"/>
              </a:ext>
            </a:extLst>
          </p:cNvPr>
          <p:cNvSpPr txBox="1"/>
          <p:nvPr/>
        </p:nvSpPr>
        <p:spPr>
          <a:xfrm>
            <a:off x="5152768" y="2160943"/>
            <a:ext cx="2211859" cy="369332"/>
          </a:xfrm>
          <a:prstGeom prst="rect">
            <a:avLst/>
          </a:prstGeom>
          <a:noFill/>
          <a:ln>
            <a:solidFill>
              <a:schemeClr val="tx1"/>
            </a:solidFill>
          </a:ln>
        </p:spPr>
        <p:txBody>
          <a:bodyPr wrap="square" rtlCol="0">
            <a:spAutoFit/>
          </a:bodyPr>
          <a:lstStyle/>
          <a:p>
            <a:pPr algn="ctr"/>
            <a:r>
              <a:rPr lang="en-US"/>
              <a:t>Slow Start</a:t>
            </a:r>
          </a:p>
        </p:txBody>
      </p:sp>
      <p:sp>
        <p:nvSpPr>
          <p:cNvPr id="14" name="TextBox 13">
            <a:extLst>
              <a:ext uri="{FF2B5EF4-FFF2-40B4-BE49-F238E27FC236}">
                <a16:creationId xmlns:a16="http://schemas.microsoft.com/office/drawing/2014/main" id="{A7EF11E4-CBC8-B6F1-1DC7-E062AA384C33}"/>
              </a:ext>
            </a:extLst>
          </p:cNvPr>
          <p:cNvSpPr txBox="1"/>
          <p:nvPr/>
        </p:nvSpPr>
        <p:spPr>
          <a:xfrm>
            <a:off x="7801233" y="4641559"/>
            <a:ext cx="2514302" cy="369332"/>
          </a:xfrm>
          <a:prstGeom prst="rect">
            <a:avLst/>
          </a:prstGeom>
          <a:noFill/>
          <a:ln>
            <a:solidFill>
              <a:schemeClr val="tx1"/>
            </a:solidFill>
          </a:ln>
        </p:spPr>
        <p:txBody>
          <a:bodyPr wrap="square" rtlCol="0">
            <a:spAutoFit/>
          </a:bodyPr>
          <a:lstStyle/>
          <a:p>
            <a:r>
              <a:rPr lang="en-US" dirty="0"/>
              <a:t>Congestion Avoidance</a:t>
            </a:r>
          </a:p>
        </p:txBody>
      </p:sp>
      <p:sp>
        <p:nvSpPr>
          <p:cNvPr id="15" name="TextBox 14">
            <a:extLst>
              <a:ext uri="{FF2B5EF4-FFF2-40B4-BE49-F238E27FC236}">
                <a16:creationId xmlns:a16="http://schemas.microsoft.com/office/drawing/2014/main" id="{09E51988-F9FF-11EB-5778-CD03B2DC81DB}"/>
              </a:ext>
            </a:extLst>
          </p:cNvPr>
          <p:cNvSpPr txBox="1"/>
          <p:nvPr/>
        </p:nvSpPr>
        <p:spPr>
          <a:xfrm>
            <a:off x="1750540" y="4780059"/>
            <a:ext cx="2211859" cy="369332"/>
          </a:xfrm>
          <a:prstGeom prst="rect">
            <a:avLst/>
          </a:prstGeom>
          <a:noFill/>
          <a:ln>
            <a:solidFill>
              <a:schemeClr val="tx1"/>
            </a:solidFill>
          </a:ln>
        </p:spPr>
        <p:txBody>
          <a:bodyPr wrap="square" rtlCol="0">
            <a:spAutoFit/>
          </a:bodyPr>
          <a:lstStyle/>
          <a:p>
            <a:pPr algn="ctr"/>
            <a:r>
              <a:rPr lang="en-US"/>
              <a:t>Fast Recovery</a:t>
            </a:r>
          </a:p>
        </p:txBody>
      </p:sp>
      <p:cxnSp>
        <p:nvCxnSpPr>
          <p:cNvPr id="17" name="Straight Arrow Connector 16">
            <a:extLst>
              <a:ext uri="{FF2B5EF4-FFF2-40B4-BE49-F238E27FC236}">
                <a16:creationId xmlns:a16="http://schemas.microsoft.com/office/drawing/2014/main" id="{EE285F7D-6A04-B8CA-C2BA-83DC2FDC10A7}"/>
              </a:ext>
            </a:extLst>
          </p:cNvPr>
          <p:cNvCxnSpPr>
            <a:stCxn id="13" idx="3"/>
          </p:cNvCxnSpPr>
          <p:nvPr/>
        </p:nvCxnSpPr>
        <p:spPr>
          <a:xfrm>
            <a:off x="7364627" y="2345609"/>
            <a:ext cx="1542535" cy="229595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97E358-0822-05BC-D344-D3C92CAB7DFC}"/>
              </a:ext>
            </a:extLst>
          </p:cNvPr>
          <p:cNvSpPr txBox="1"/>
          <p:nvPr/>
        </p:nvSpPr>
        <p:spPr>
          <a:xfrm>
            <a:off x="8587946" y="2994357"/>
            <a:ext cx="1727589" cy="369332"/>
          </a:xfrm>
          <a:prstGeom prst="rect">
            <a:avLst/>
          </a:prstGeom>
          <a:noFill/>
        </p:spPr>
        <p:txBody>
          <a:bodyPr wrap="none" rtlCol="0">
            <a:spAutoFit/>
          </a:bodyPr>
          <a:lstStyle/>
          <a:p>
            <a:r>
              <a:rPr lang="en-US" err="1"/>
              <a:t>Cwnd</a:t>
            </a:r>
            <a:r>
              <a:rPr lang="en-US"/>
              <a:t>&gt;=</a:t>
            </a:r>
            <a:r>
              <a:rPr lang="en-US" err="1"/>
              <a:t>ssthresh</a:t>
            </a:r>
            <a:endParaRPr lang="en-US"/>
          </a:p>
        </p:txBody>
      </p:sp>
      <p:cxnSp>
        <p:nvCxnSpPr>
          <p:cNvPr id="23" name="Straight Arrow Connector 22">
            <a:extLst>
              <a:ext uri="{FF2B5EF4-FFF2-40B4-BE49-F238E27FC236}">
                <a16:creationId xmlns:a16="http://schemas.microsoft.com/office/drawing/2014/main" id="{E0658F6C-CA69-6040-25D5-4D6E3229CFD0}"/>
              </a:ext>
            </a:extLst>
          </p:cNvPr>
          <p:cNvCxnSpPr>
            <a:stCxn id="13" idx="1"/>
            <a:endCxn id="15" idx="0"/>
          </p:cNvCxnSpPr>
          <p:nvPr/>
        </p:nvCxnSpPr>
        <p:spPr>
          <a:xfrm rot="10800000" flipV="1">
            <a:off x="2856470" y="2345609"/>
            <a:ext cx="2296298" cy="243445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7B049C-41A7-205B-B7F0-EFF90ED3AE2B}"/>
              </a:ext>
            </a:extLst>
          </p:cNvPr>
          <p:cNvCxnSpPr>
            <a:cxnSpLocks/>
          </p:cNvCxnSpPr>
          <p:nvPr/>
        </p:nvCxnSpPr>
        <p:spPr>
          <a:xfrm flipH="1">
            <a:off x="3962399" y="4891112"/>
            <a:ext cx="38388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6DFFA94-6AC7-0954-473B-758F04B04510}"/>
              </a:ext>
            </a:extLst>
          </p:cNvPr>
          <p:cNvSpPr txBox="1"/>
          <p:nvPr/>
        </p:nvSpPr>
        <p:spPr>
          <a:xfrm>
            <a:off x="4880770" y="4534169"/>
            <a:ext cx="2839303" cy="369332"/>
          </a:xfrm>
          <a:prstGeom prst="rect">
            <a:avLst/>
          </a:prstGeom>
          <a:noFill/>
        </p:spPr>
        <p:txBody>
          <a:bodyPr wrap="none" rtlCol="0">
            <a:spAutoFit/>
          </a:bodyPr>
          <a:lstStyle/>
          <a:p>
            <a:r>
              <a:rPr lang="en-US" dirty="0">
                <a:solidFill>
                  <a:srgbClr val="FF0000"/>
                </a:solidFill>
              </a:rPr>
              <a:t>Receive 3 duplicate ACKs</a:t>
            </a:r>
          </a:p>
        </p:txBody>
      </p:sp>
      <p:cxnSp>
        <p:nvCxnSpPr>
          <p:cNvPr id="30" name="Straight Arrow Connector 22">
            <a:extLst>
              <a:ext uri="{FF2B5EF4-FFF2-40B4-BE49-F238E27FC236}">
                <a16:creationId xmlns:a16="http://schemas.microsoft.com/office/drawing/2014/main" id="{0FA5446F-5D0F-D898-4229-7484880BD300}"/>
              </a:ext>
            </a:extLst>
          </p:cNvPr>
          <p:cNvCxnSpPr>
            <a:cxnSpLocks/>
          </p:cNvCxnSpPr>
          <p:nvPr/>
        </p:nvCxnSpPr>
        <p:spPr>
          <a:xfrm rot="16200000" flipV="1">
            <a:off x="6460568" y="3008448"/>
            <a:ext cx="2111284" cy="115493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6">
            <a:extLst>
              <a:ext uri="{FF2B5EF4-FFF2-40B4-BE49-F238E27FC236}">
                <a16:creationId xmlns:a16="http://schemas.microsoft.com/office/drawing/2014/main" id="{3DB49602-CD62-BA35-E00E-B768F8848A71}"/>
              </a:ext>
            </a:extLst>
          </p:cNvPr>
          <p:cNvCxnSpPr>
            <a:cxnSpLocks/>
          </p:cNvCxnSpPr>
          <p:nvPr/>
        </p:nvCxnSpPr>
        <p:spPr>
          <a:xfrm rot="5400000" flipH="1" flipV="1">
            <a:off x="3448403" y="2826267"/>
            <a:ext cx="2249832" cy="16578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59E652-CA9E-C45E-FF02-309A59B43A2E}"/>
              </a:ext>
            </a:extLst>
          </p:cNvPr>
          <p:cNvSpPr txBox="1"/>
          <p:nvPr/>
        </p:nvSpPr>
        <p:spPr>
          <a:xfrm>
            <a:off x="5610931" y="3363689"/>
            <a:ext cx="1009635" cy="369332"/>
          </a:xfrm>
          <a:prstGeom prst="rect">
            <a:avLst/>
          </a:prstGeom>
          <a:noFill/>
        </p:spPr>
        <p:txBody>
          <a:bodyPr wrap="none" rtlCol="0">
            <a:spAutoFit/>
          </a:bodyPr>
          <a:lstStyle/>
          <a:p>
            <a:r>
              <a:rPr lang="en-US" dirty="0">
                <a:solidFill>
                  <a:srgbClr val="FF0000"/>
                </a:solidFill>
              </a:rPr>
              <a:t>Timeout</a:t>
            </a:r>
          </a:p>
        </p:txBody>
      </p:sp>
      <p:cxnSp>
        <p:nvCxnSpPr>
          <p:cNvPr id="49" name="Straight Arrow Connector 48">
            <a:extLst>
              <a:ext uri="{FF2B5EF4-FFF2-40B4-BE49-F238E27FC236}">
                <a16:creationId xmlns:a16="http://schemas.microsoft.com/office/drawing/2014/main" id="{5CFCC35B-205A-EA49-A1E4-BFEDF00AB429}"/>
              </a:ext>
            </a:extLst>
          </p:cNvPr>
          <p:cNvCxnSpPr>
            <a:cxnSpLocks/>
          </p:cNvCxnSpPr>
          <p:nvPr/>
        </p:nvCxnSpPr>
        <p:spPr>
          <a:xfrm flipH="1">
            <a:off x="3962399" y="5157916"/>
            <a:ext cx="3838834" cy="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A1C7C8-92F8-9367-C215-C06DC7613001}"/>
              </a:ext>
            </a:extLst>
          </p:cNvPr>
          <p:cNvSpPr txBox="1"/>
          <p:nvPr/>
        </p:nvSpPr>
        <p:spPr>
          <a:xfrm>
            <a:off x="5177032" y="5290307"/>
            <a:ext cx="1786579" cy="369332"/>
          </a:xfrm>
          <a:prstGeom prst="rect">
            <a:avLst/>
          </a:prstGeom>
          <a:noFill/>
        </p:spPr>
        <p:txBody>
          <a:bodyPr wrap="none" rtlCol="0">
            <a:spAutoFit/>
          </a:bodyPr>
          <a:lstStyle/>
          <a:p>
            <a:r>
              <a:rPr lang="en-US"/>
              <a:t>Receive new ACK</a:t>
            </a:r>
          </a:p>
        </p:txBody>
      </p:sp>
      <p:sp>
        <p:nvSpPr>
          <p:cNvPr id="2" name="TextBox 1">
            <a:extLst>
              <a:ext uri="{FF2B5EF4-FFF2-40B4-BE49-F238E27FC236}">
                <a16:creationId xmlns:a16="http://schemas.microsoft.com/office/drawing/2014/main" id="{4C50651E-CF27-BC8E-AB60-E761D2729A6F}"/>
              </a:ext>
            </a:extLst>
          </p:cNvPr>
          <p:cNvSpPr txBox="1"/>
          <p:nvPr/>
        </p:nvSpPr>
        <p:spPr>
          <a:xfrm>
            <a:off x="2104789" y="2859524"/>
            <a:ext cx="1503359" cy="923330"/>
          </a:xfrm>
          <a:prstGeom prst="rect">
            <a:avLst/>
          </a:prstGeom>
          <a:noFill/>
        </p:spPr>
        <p:txBody>
          <a:bodyPr wrap="square" rtlCol="0">
            <a:spAutoFit/>
          </a:bodyPr>
          <a:lstStyle/>
          <a:p>
            <a:r>
              <a:rPr lang="en-US" dirty="0">
                <a:solidFill>
                  <a:srgbClr val="FF0000"/>
                </a:solidFill>
              </a:rPr>
              <a:t>Receive 3 duplicate ACKs</a:t>
            </a:r>
          </a:p>
        </p:txBody>
      </p:sp>
    </p:spTree>
    <p:extLst>
      <p:ext uri="{BB962C8B-B14F-4D97-AF65-F5344CB8AC3E}">
        <p14:creationId xmlns:p14="http://schemas.microsoft.com/office/powerpoint/2010/main" val="7147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p:bldP spid="29" grpId="0"/>
      <p:bldP spid="40" grpId="0"/>
      <p:bldP spid="50" grpId="0"/>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Tổng</a:t>
            </a:r>
            <a:r>
              <a:rPr lang="en-US" sz="4800" dirty="0"/>
              <a:t> </a:t>
            </a:r>
            <a:r>
              <a:rPr lang="en-US" sz="4800" dirty="0" err="1"/>
              <a:t>kết</a:t>
            </a:r>
            <a:endParaRPr lang="en-US" sz="4400" b="0" dirty="0"/>
          </a:p>
        </p:txBody>
      </p:sp>
      <p:sp>
        <p:nvSpPr>
          <p:cNvPr id="4" name="Slide Number Placeholder 3">
            <a:extLst>
              <a:ext uri="{FF2B5EF4-FFF2-40B4-BE49-F238E27FC236}">
                <a16:creationId xmlns:a16="http://schemas.microsoft.com/office/drawing/2014/main" id="{EB07ABCD-7514-8F68-3184-8F6A41C53881}"/>
              </a:ext>
            </a:extLst>
          </p:cNvPr>
          <p:cNvSpPr>
            <a:spLocks noGrp="1"/>
          </p:cNvSpPr>
          <p:nvPr>
            <p:ph type="sldNum" sz="quarter" idx="12"/>
          </p:nvPr>
        </p:nvSpPr>
        <p:spPr/>
        <p:txBody>
          <a:bodyPr/>
          <a:lstStyle/>
          <a:p>
            <a:fld id="{930176A1-BCF0-4712-97A6-6B495F55390B}" type="slidenum">
              <a:rPr lang="en-US" smtClean="0"/>
              <a:pPr/>
              <a:t>117</a:t>
            </a:fld>
            <a:endParaRPr lang="en-US"/>
          </a:p>
        </p:txBody>
      </p:sp>
      <p:sp>
        <p:nvSpPr>
          <p:cNvPr id="5" name="Content Placeholder 4">
            <a:extLst>
              <a:ext uri="{FF2B5EF4-FFF2-40B4-BE49-F238E27FC236}">
                <a16:creationId xmlns:a16="http://schemas.microsoft.com/office/drawing/2014/main" id="{5D764798-0DF2-8C31-9F3D-16F85EEB471C}"/>
              </a:ext>
            </a:extLst>
          </p:cNvPr>
          <p:cNvSpPr>
            <a:spLocks noGrp="1"/>
          </p:cNvSpPr>
          <p:nvPr>
            <p:ph sz="quarter" idx="22"/>
          </p:nvPr>
        </p:nvSpPr>
        <p:spPr/>
        <p:txBody>
          <a:bodyPr/>
          <a:lstStyle/>
          <a:p>
            <a:endParaRPr lang="en-US"/>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MSS    (MSS/</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ssthresh</a:t>
                </a:r>
                <a:endPar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118</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cs typeface="Calibri" panose="020F0502020204030204" pitchFamily="34" charset="0"/>
              </a:rPr>
              <a:t>TCP</a:t>
            </a:r>
          </a:p>
          <a:p>
            <a:pPr marL="403225" indent="-285750">
              <a:spcBef>
                <a:spcPts val="800"/>
              </a:spcBef>
            </a:pPr>
            <a:r>
              <a:rPr lang="en-US" sz="3200" dirty="0">
                <a:cs typeface="Calibri" panose="020F0502020204030204" pitchFamily="34" charset="0"/>
              </a:rPr>
              <a:t>TCP - </a:t>
            </a:r>
            <a:r>
              <a:rPr lang="en-US" sz="3200" dirty="0" err="1">
                <a:cs typeface="Calibri" panose="020F0502020204030204" pitchFamily="34" charset="0"/>
              </a:rPr>
              <a:t>Điều</a:t>
            </a:r>
            <a:r>
              <a:rPr lang="en-US" sz="3200" dirty="0">
                <a:cs typeface="Calibri" panose="020F0502020204030204" pitchFamily="34" charset="0"/>
              </a:rPr>
              <a:t> </a:t>
            </a:r>
            <a:r>
              <a:rPr lang="en-US" sz="3200" dirty="0" err="1">
                <a:cs typeface="Calibri" panose="020F0502020204030204" pitchFamily="34" charset="0"/>
              </a:rPr>
              <a:t>khiển</a:t>
            </a:r>
            <a:r>
              <a:rPr lang="en-US" sz="3200" dirty="0">
                <a:cs typeface="Calibri" panose="020F0502020204030204" pitchFamily="34" charset="0"/>
              </a:rPr>
              <a:t> </a:t>
            </a:r>
            <a:r>
              <a:rPr lang="en-US" sz="3200" dirty="0" err="1">
                <a:cs typeface="Calibri" panose="020F0502020204030204" pitchFamily="34" charset="0"/>
              </a:rPr>
              <a:t>tắc</a:t>
            </a:r>
            <a:r>
              <a:rPr lang="en-US" sz="3200" dirty="0">
                <a:cs typeface="Calibri" panose="020F0502020204030204" pitchFamily="34" charset="0"/>
              </a:rPr>
              <a:t> </a:t>
            </a:r>
            <a:r>
              <a:rPr lang="en-US" sz="3200" dirty="0" err="1">
                <a:cs typeface="Calibri" panose="020F0502020204030204" pitchFamily="34" charset="0"/>
              </a:rPr>
              <a:t>nghẽn</a:t>
            </a:r>
            <a:endParaRPr lang="en-US" sz="3200" dirty="0">
              <a:cs typeface="Calibri" panose="020F0502020204030204" pitchFamily="34" charset="0"/>
            </a:endParaRPr>
          </a:p>
          <a:p>
            <a:pPr marL="403225" indent="-285750">
              <a:spcBef>
                <a:spcPts val="800"/>
              </a:spcBef>
            </a:pPr>
            <a:r>
              <a:rPr lang="en-US" sz="3200" dirty="0" err="1">
                <a:solidFill>
                  <a:schemeClr val="accent6"/>
                </a:solidFill>
              </a:rPr>
              <a:t>Sự</a:t>
            </a:r>
            <a:r>
              <a:rPr lang="en-US" sz="3200" dirty="0">
                <a:solidFill>
                  <a:schemeClr val="accent6"/>
                </a:solidFill>
              </a:rPr>
              <a:t> </a:t>
            </a:r>
            <a:r>
              <a:rPr lang="en-US" sz="3200" dirty="0" err="1">
                <a:solidFill>
                  <a:schemeClr val="accent6"/>
                </a:solidFill>
              </a:rPr>
              <a:t>phát</a:t>
            </a:r>
            <a:r>
              <a:rPr lang="en-US" sz="3200" dirty="0">
                <a:solidFill>
                  <a:schemeClr val="accent6"/>
                </a:solidFill>
              </a:rPr>
              <a:t> </a:t>
            </a:r>
            <a:r>
              <a:rPr lang="en-US" sz="3200" dirty="0" err="1">
                <a:solidFill>
                  <a:schemeClr val="accent6"/>
                </a:solidFill>
              </a:rPr>
              <a:t>triển</a:t>
            </a:r>
            <a:r>
              <a:rPr lang="en-US" sz="3200" dirty="0">
                <a:solidFill>
                  <a:schemeClr val="accent6"/>
                </a:solidFill>
              </a:rPr>
              <a:t> </a:t>
            </a:r>
            <a:r>
              <a:rPr lang="en-US" sz="3200" dirty="0" err="1">
                <a:solidFill>
                  <a:schemeClr val="accent6"/>
                </a:solidFill>
              </a:rPr>
              <a:t>của</a:t>
            </a:r>
            <a:r>
              <a:rPr lang="en-US" sz="3200" dirty="0">
                <a:solidFill>
                  <a:schemeClr val="accent6"/>
                </a:solidFill>
              </a:rPr>
              <a:t> </a:t>
            </a:r>
            <a:r>
              <a:rPr lang="en-US" sz="3200" dirty="0" err="1">
                <a:solidFill>
                  <a:schemeClr val="accent6"/>
                </a:solidFill>
              </a:rPr>
              <a:t>các</a:t>
            </a:r>
            <a:r>
              <a:rPr lang="en-US" sz="3200" dirty="0">
                <a:solidFill>
                  <a:schemeClr val="accent6"/>
                </a:solidFill>
              </a:rPr>
              <a:t> </a:t>
            </a:r>
            <a:r>
              <a:rPr lang="en-US" sz="3200" dirty="0" err="1">
                <a:solidFill>
                  <a:schemeClr val="accent6"/>
                </a:solidFill>
              </a:rPr>
              <a:t>tính</a:t>
            </a:r>
            <a:r>
              <a:rPr lang="en-US" sz="3200" dirty="0">
                <a:solidFill>
                  <a:schemeClr val="accent6"/>
                </a:solidFill>
              </a:rPr>
              <a:t> </a:t>
            </a:r>
            <a:r>
              <a:rPr lang="en-US" sz="3200" dirty="0" err="1">
                <a:solidFill>
                  <a:schemeClr val="accent6"/>
                </a:solidFill>
              </a:rPr>
              <a:t>năng</a:t>
            </a:r>
            <a:r>
              <a:rPr lang="en-US" sz="3200" dirty="0">
                <a:solidFill>
                  <a:schemeClr val="accent6"/>
                </a:solidFill>
              </a:rPr>
              <a:t> </a:t>
            </a:r>
            <a:r>
              <a:rPr lang="en-US" sz="3200" dirty="0" err="1">
                <a:solidFill>
                  <a:schemeClr val="accent6"/>
                </a:solidFill>
              </a:rPr>
              <a:t>của</a:t>
            </a:r>
            <a:r>
              <a:rPr lang="en-US" sz="3200" dirty="0">
                <a:solidFill>
                  <a:schemeClr val="accent6"/>
                </a:solidFill>
              </a:rPr>
              <a:t> </a:t>
            </a:r>
            <a:r>
              <a:rPr lang="en-US" sz="3200" dirty="0" err="1">
                <a:solidFill>
                  <a:schemeClr val="accent6"/>
                </a:solidFill>
              </a:rPr>
              <a:t>tầng</a:t>
            </a:r>
            <a:r>
              <a:rPr lang="en-US" sz="3200" dirty="0">
                <a:solidFill>
                  <a:schemeClr val="accent6"/>
                </a:solidFill>
              </a:rPr>
              <a:t> </a:t>
            </a:r>
            <a:r>
              <a:rPr lang="en-US" sz="3200" dirty="0" err="1">
                <a:solidFill>
                  <a:schemeClr val="accent6"/>
                </a:solidFill>
              </a:rPr>
              <a:t>vận</a:t>
            </a:r>
            <a:r>
              <a:rPr lang="en-US" sz="3200" dirty="0">
                <a:solidFill>
                  <a:schemeClr val="accent6"/>
                </a:solidFill>
              </a:rPr>
              <a:t> </a:t>
            </a:r>
            <a:r>
              <a:rPr lang="en-US" sz="3200" dirty="0" err="1">
                <a:solidFill>
                  <a:schemeClr val="accent6"/>
                </a:solidFill>
              </a:rPr>
              <a:t>chuyển</a:t>
            </a:r>
            <a:endParaRPr lang="en-US" sz="3200" dirty="0">
              <a:solidFill>
                <a:schemeClr val="accent6"/>
              </a:solidFill>
            </a:endParaRPr>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0224397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b="0"/>
              <a:t>Evolving transport-layer functionality</a:t>
            </a:r>
            <a:endParaRPr lang="en-US" sz="4400" b="0"/>
          </a:p>
        </p:txBody>
      </p:sp>
      <p:sp>
        <p:nvSpPr>
          <p:cNvPr id="3" name="Slide Number Placeholder 2">
            <a:extLst>
              <a:ext uri="{FF2B5EF4-FFF2-40B4-BE49-F238E27FC236}">
                <a16:creationId xmlns:a16="http://schemas.microsoft.com/office/drawing/2014/main" id="{67C7474D-82CB-4300-95CB-CEA2DD76D9C5}"/>
              </a:ext>
            </a:extLst>
          </p:cNvPr>
          <p:cNvSpPr>
            <a:spLocks noGrp="1"/>
          </p:cNvSpPr>
          <p:nvPr>
            <p:ph type="sldNum" sz="quarter" idx="12"/>
          </p:nvPr>
        </p:nvSpPr>
        <p:spPr/>
        <p:txBody>
          <a:bodyPr/>
          <a:lstStyle/>
          <a:p>
            <a:fld id="{930176A1-BCF0-4712-97A6-6B495F55390B}" type="slidenum">
              <a:rPr lang="en-US" smtClean="0"/>
              <a:pPr/>
              <a:t>119</a:t>
            </a:fld>
            <a:endParaRPr lang="en-US"/>
          </a:p>
        </p:txBody>
      </p:sp>
      <p:sp>
        <p:nvSpPr>
          <p:cNvPr id="4" name="Content Placeholder 3">
            <a:extLst>
              <a:ext uri="{FF2B5EF4-FFF2-40B4-BE49-F238E27FC236}">
                <a16:creationId xmlns:a16="http://schemas.microsoft.com/office/drawing/2014/main" id="{8BE99872-69B3-414D-97BD-8B6006EA809D}"/>
              </a:ext>
            </a:extLst>
          </p:cNvPr>
          <p:cNvSpPr>
            <a:spLocks noGrp="1"/>
          </p:cNvSpPr>
          <p:nvPr>
            <p:ph sz="quarter" idx="22"/>
          </p:nvPr>
        </p:nvSpPr>
        <p:spPr/>
        <p:txBody>
          <a:bodyPr>
            <a:normAutofit/>
          </a:bodyPr>
          <a:lstStyle/>
          <a:p>
            <a:pPr>
              <a:spcBef>
                <a:spcPts val="600"/>
              </a:spcBef>
            </a:pPr>
            <a:r>
              <a:rPr lang="en-US" dirty="0"/>
              <a:t>TCP, UDP: principal transport protocols for 40 years</a:t>
            </a:r>
            <a:endParaRPr lang="en-US" sz="2600" dirty="0"/>
          </a:p>
          <a:p>
            <a:pPr>
              <a:spcBef>
                <a:spcPts val="600"/>
              </a:spcBef>
            </a:pPr>
            <a:r>
              <a:rPr lang="en-US" dirty="0"/>
              <a:t>different “flavors” of TCP developed, for specific scenarios:</a:t>
            </a:r>
            <a:endParaRPr lang="en-US" sz="2600" dirty="0"/>
          </a:p>
          <a:p>
            <a:pPr marL="463550" lvl="1" indent="0">
              <a:buNone/>
            </a:pPr>
            <a:endParaRPr lang="en-US" dirty="0"/>
          </a:p>
        </p:txBody>
      </p:sp>
      <p:sp>
        <p:nvSpPr>
          <p:cNvPr id="5" name="Content Placeholder 3">
            <a:extLst>
              <a:ext uri="{FF2B5EF4-FFF2-40B4-BE49-F238E27FC236}">
                <a16:creationId xmlns:a16="http://schemas.microsoft.com/office/drawing/2014/main" id="{45FE7A73-4472-5C4F-8062-0327803AB9C7}"/>
              </a:ext>
            </a:extLst>
          </p:cNvPr>
          <p:cNvSpPr txBox="1">
            <a:spLocks/>
          </p:cNvSpPr>
          <p:nvPr/>
        </p:nvSpPr>
        <p:spPr>
          <a:xfrm>
            <a:off x="787400" y="4953000"/>
            <a:ext cx="10515600" cy="14859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moving transport–layer functions to application layer, on top of UDP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HTTP/3: QUIC</a:t>
            </a:r>
          </a:p>
        </p:txBody>
      </p:sp>
      <p:graphicFrame>
        <p:nvGraphicFramePr>
          <p:cNvPr id="10" name="Table 9">
            <a:extLst>
              <a:ext uri="{FF2B5EF4-FFF2-40B4-BE49-F238E27FC236}">
                <a16:creationId xmlns:a16="http://schemas.microsoft.com/office/drawing/2014/main" id="{FDDAA714-AEA1-4F44-A514-E68A84833FFD}"/>
              </a:ext>
            </a:extLst>
          </p:cNvPr>
          <p:cNvGraphicFramePr>
            <a:graphicFrameLocks noGrp="1"/>
          </p:cNvGraphicFramePr>
          <p:nvPr/>
        </p:nvGraphicFramePr>
        <p:xfrm>
          <a:off x="2124074" y="2591594"/>
          <a:ext cx="7921626" cy="2438400"/>
        </p:xfrm>
        <a:graphic>
          <a:graphicData uri="http://schemas.openxmlformats.org/drawingml/2006/table">
            <a:tbl>
              <a:tblPr firstRow="1" firstCol="1" bandRow="1"/>
              <a:tblGrid>
                <a:gridCol w="3451226">
                  <a:extLst>
                    <a:ext uri="{9D8B030D-6E8A-4147-A177-3AD203B41FA5}">
                      <a16:colId xmlns:a16="http://schemas.microsoft.com/office/drawing/2014/main" val="934503476"/>
                    </a:ext>
                  </a:extLst>
                </a:gridCol>
                <a:gridCol w="4470400">
                  <a:extLst>
                    <a:ext uri="{9D8B030D-6E8A-4147-A177-3AD203B41FA5}">
                      <a16:colId xmlns:a16="http://schemas.microsoft.com/office/drawing/2014/main" val="597467060"/>
                    </a:ext>
                  </a:extLst>
                </a:gridCol>
              </a:tblGrid>
              <a:tr h="0">
                <a:tc>
                  <a:txBody>
                    <a:bodyPr/>
                    <a:lstStyle/>
                    <a:p>
                      <a:pPr marL="0" marR="0">
                        <a:spcBef>
                          <a:spcPts val="0"/>
                        </a:spcBef>
                        <a:spcAft>
                          <a:spcPts val="0"/>
                        </a:spcAft>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Scenario</a:t>
                      </a:r>
                      <a:endPar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en-US"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750764183"/>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Long, fat pipes (large data transfers)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Many packets “in flight”; loss shuts down pipeline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49484"/>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Wireless networks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Loss due to noisy wireless links, mobility; TCP treat this as congestion loss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712956"/>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Long-delay links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Extremely long RTTs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242864"/>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Data center networks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Latency sensitive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012720"/>
                  </a:ext>
                </a:extLst>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Background traffic flows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Low priority, “background” TCP flows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502626"/>
                  </a:ext>
                </a:extLst>
              </a:tr>
            </a:tbl>
          </a:graphicData>
        </a:graphic>
      </p:graphicFrame>
    </p:spTree>
    <p:extLst>
      <p:ext uri="{BB962C8B-B14F-4D97-AF65-F5344CB8AC3E}">
        <p14:creationId xmlns:p14="http://schemas.microsoft.com/office/powerpoint/2010/main" val="11356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5272320" y="314533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itle 4">
            <a:extLst>
              <a:ext uri="{FF2B5EF4-FFF2-40B4-BE49-F238E27FC236}">
                <a16:creationId xmlns:a16="http://schemas.microsoft.com/office/drawing/2014/main" id="{35493013-D231-2C89-4424-EA2CC9C20EB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CAC282E-E854-1D8E-1FE2-A5CC5B54284A}"/>
              </a:ext>
            </a:extLst>
          </p:cNvPr>
          <p:cNvSpPr>
            <a:spLocks noGrp="1"/>
          </p:cNvSpPr>
          <p:nvPr>
            <p:ph type="sldNum" sz="quarter" idx="12"/>
          </p:nvPr>
        </p:nvSpPr>
        <p:spPr/>
        <p:txBody>
          <a:bodyPr/>
          <a:lstStyle/>
          <a:p>
            <a:fld id="{930176A1-BCF0-4712-97A6-6B495F55390B}" type="slidenum">
              <a:rPr lang="en-US" smtClean="0"/>
              <a:pPr/>
              <a:t>12</a:t>
            </a:fld>
            <a:endParaRPr lang="en-US"/>
          </a:p>
        </p:txBody>
      </p:sp>
      <p:sp>
        <p:nvSpPr>
          <p:cNvPr id="6" name="Content Placeholder 5">
            <a:extLst>
              <a:ext uri="{FF2B5EF4-FFF2-40B4-BE49-F238E27FC236}">
                <a16:creationId xmlns:a16="http://schemas.microsoft.com/office/drawing/2014/main" id="{0AF1DC64-03F2-C290-8F35-04B5B7EA043D}"/>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26643578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QUIC: Quick UDP Internet Connections</a:t>
            </a:r>
            <a:endParaRPr lang="en-US" sz="4400" b="0"/>
          </a:p>
        </p:txBody>
      </p:sp>
      <p:sp>
        <p:nvSpPr>
          <p:cNvPr id="3" name="Slide Number Placeholder 2">
            <a:extLst>
              <a:ext uri="{FF2B5EF4-FFF2-40B4-BE49-F238E27FC236}">
                <a16:creationId xmlns:a16="http://schemas.microsoft.com/office/drawing/2014/main" id="{76113E2D-1722-FA46-2886-012F55582103}"/>
              </a:ext>
            </a:extLst>
          </p:cNvPr>
          <p:cNvSpPr>
            <a:spLocks noGrp="1"/>
          </p:cNvSpPr>
          <p:nvPr>
            <p:ph type="sldNum" sz="quarter" idx="12"/>
          </p:nvPr>
        </p:nvSpPr>
        <p:spPr/>
        <p:txBody>
          <a:bodyPr/>
          <a:lstStyle/>
          <a:p>
            <a:fld id="{930176A1-BCF0-4712-97A6-6B495F55390B}" type="slidenum">
              <a:rPr lang="en-US" smtClean="0"/>
              <a:pPr/>
              <a:t>120</a:t>
            </a:fld>
            <a:endParaRPr lang="en-US"/>
          </a:p>
        </p:txBody>
      </p:sp>
      <p:sp>
        <p:nvSpPr>
          <p:cNvPr id="4" name="Content Placeholder 3">
            <a:extLst>
              <a:ext uri="{FF2B5EF4-FFF2-40B4-BE49-F238E27FC236}">
                <a16:creationId xmlns:a16="http://schemas.microsoft.com/office/drawing/2014/main" id="{8BE99872-69B3-414D-97BD-8B6006EA809D}"/>
              </a:ext>
            </a:extLst>
          </p:cNvPr>
          <p:cNvSpPr>
            <a:spLocks noGrp="1"/>
          </p:cNvSpPr>
          <p:nvPr>
            <p:ph sz="quarter" idx="22"/>
          </p:nvPr>
        </p:nvSpPr>
        <p:spPr/>
        <p:txBody>
          <a:bodyPr>
            <a:normAutofit/>
          </a:bodyPr>
          <a:lstStyle/>
          <a:p>
            <a:r>
              <a:rPr lang="en-US"/>
              <a:t>application-layer protocol, on top of UDP</a:t>
            </a:r>
          </a:p>
          <a:p>
            <a:pPr lvl="1"/>
            <a:r>
              <a:rPr lang="en-US" sz="2600"/>
              <a:t>increase performance of HTTP</a:t>
            </a:r>
          </a:p>
          <a:p>
            <a:pPr lvl="1"/>
            <a:r>
              <a:rPr lang="en-US" sz="2600"/>
              <a:t>deployed on many Google servers, apps (Chrome, mobile YouTube app) </a:t>
            </a:r>
          </a:p>
          <a:p>
            <a:pPr marL="130175" indent="0">
              <a:buNone/>
            </a:pPr>
            <a:endParaRPr lang="en-US"/>
          </a:p>
        </p:txBody>
      </p:sp>
      <p:grpSp>
        <p:nvGrpSpPr>
          <p:cNvPr id="32" name="Group 31">
            <a:extLst>
              <a:ext uri="{FF2B5EF4-FFF2-40B4-BE49-F238E27FC236}">
                <a16:creationId xmlns:a16="http://schemas.microsoft.com/office/drawing/2014/main" id="{82974A2A-C05C-BE4B-A84F-F72D6260BF90}"/>
              </a:ext>
            </a:extLst>
          </p:cNvPr>
          <p:cNvGrpSpPr/>
          <p:nvPr/>
        </p:nvGrpSpPr>
        <p:grpSpPr>
          <a:xfrm>
            <a:off x="2484036" y="3362958"/>
            <a:ext cx="6857901" cy="2748783"/>
            <a:chOff x="2217336" y="1877058"/>
            <a:chExt cx="6857901" cy="2748783"/>
          </a:xfrm>
        </p:grpSpPr>
        <p:sp>
          <p:nvSpPr>
            <p:cNvPr id="6" name="Rectangle 5">
              <a:extLst>
                <a:ext uri="{FF2B5EF4-FFF2-40B4-BE49-F238E27FC236}">
                  <a16:creationId xmlns:a16="http://schemas.microsoft.com/office/drawing/2014/main" id="{0CB91BD2-7430-FF40-862B-D62E51C13B78}"/>
                </a:ext>
              </a:extLst>
            </p:cNvPr>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DC3333F-D7CB-6047-9756-0368D1C36C82}"/>
                </a:ext>
              </a:extLst>
            </p:cNvPr>
            <p:cNvSpPr txBox="1"/>
            <p:nvPr/>
          </p:nvSpPr>
          <p:spPr>
            <a:xfrm>
              <a:off x="4518545" y="366876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IP</a:t>
              </a:r>
            </a:p>
          </p:txBody>
        </p:sp>
        <p:sp>
          <p:nvSpPr>
            <p:cNvPr id="8" name="Rectangle 7">
              <a:extLst>
                <a:ext uri="{FF2B5EF4-FFF2-40B4-BE49-F238E27FC236}">
                  <a16:creationId xmlns:a16="http://schemas.microsoft.com/office/drawing/2014/main" id="{E6F710B7-CEAE-3748-A70E-8CA66C64F502}"/>
                </a:ext>
              </a:extLst>
            </p:cNvPr>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D2BE3861-D7DF-2F47-83DF-E982BA8E06C3}"/>
                </a:ext>
              </a:extLst>
            </p:cNvPr>
            <p:cNvSpPr txBox="1"/>
            <p:nvPr/>
          </p:nvSpPr>
          <p:spPr>
            <a:xfrm>
              <a:off x="4434744" y="310044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TCP</a:t>
              </a:r>
            </a:p>
          </p:txBody>
        </p:sp>
        <p:sp>
          <p:nvSpPr>
            <p:cNvPr id="10" name="Rectangle 9">
              <a:extLst>
                <a:ext uri="{FF2B5EF4-FFF2-40B4-BE49-F238E27FC236}">
                  <a16:creationId xmlns:a16="http://schemas.microsoft.com/office/drawing/2014/main" id="{CA7A8357-DCFE-9B48-83E4-CE95B4014FAD}"/>
                </a:ext>
              </a:extLst>
            </p:cNvPr>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B97A3820-7A9E-0540-A30D-999E193AA083}"/>
                </a:ext>
              </a:extLst>
            </p:cNvPr>
            <p:cNvSpPr txBox="1"/>
            <p:nvPr/>
          </p:nvSpPr>
          <p:spPr>
            <a:xfrm>
              <a:off x="4435593" y="251865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TLS</a:t>
              </a:r>
            </a:p>
          </p:txBody>
        </p:sp>
        <p:grpSp>
          <p:nvGrpSpPr>
            <p:cNvPr id="12" name="Group 11">
              <a:extLst>
                <a:ext uri="{FF2B5EF4-FFF2-40B4-BE49-F238E27FC236}">
                  <a16:creationId xmlns:a16="http://schemas.microsoft.com/office/drawing/2014/main" id="{D739B097-1736-A841-A9F9-F4C6C666351C}"/>
                </a:ext>
              </a:extLst>
            </p:cNvPr>
            <p:cNvGrpSpPr/>
            <p:nvPr/>
          </p:nvGrpSpPr>
          <p:grpSpPr>
            <a:xfrm>
              <a:off x="3743058" y="1887725"/>
              <a:ext cx="1905057" cy="455283"/>
              <a:chOff x="975444" y="4703759"/>
              <a:chExt cx="2128813" cy="498521"/>
            </a:xfrm>
          </p:grpSpPr>
          <p:sp>
            <p:nvSpPr>
              <p:cNvPr id="13" name="Rectangle 12">
                <a:extLst>
                  <a:ext uri="{FF2B5EF4-FFF2-40B4-BE49-F238E27FC236}">
                    <a16:creationId xmlns:a16="http://schemas.microsoft.com/office/drawing/2014/main" id="{8F480D08-6139-BE4C-8708-6738598DE58D}"/>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162BE277-7E2A-FE46-B0AF-38F4EEC0195F}"/>
                  </a:ext>
                </a:extLst>
              </p:cNvPr>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HTTP/2</a:t>
                </a:r>
              </a:p>
            </p:txBody>
          </p:sp>
        </p:grpSp>
        <p:sp>
          <p:nvSpPr>
            <p:cNvPr id="15" name="Rectangle 14">
              <a:extLst>
                <a:ext uri="{FF2B5EF4-FFF2-40B4-BE49-F238E27FC236}">
                  <a16:creationId xmlns:a16="http://schemas.microsoft.com/office/drawing/2014/main" id="{2D1151AF-C5B3-A045-AEE1-3269AA4A552C}"/>
                </a:ext>
              </a:extLst>
            </p:cNvPr>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3345EA0-B0B7-F44C-8F38-D5AFE6085FC8}"/>
                </a:ext>
              </a:extLst>
            </p:cNvPr>
            <p:cNvSpPr txBox="1"/>
            <p:nvPr/>
          </p:nvSpPr>
          <p:spPr>
            <a:xfrm>
              <a:off x="7005326" y="367123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IP</a:t>
              </a:r>
            </a:p>
          </p:txBody>
        </p:sp>
        <p:sp>
          <p:nvSpPr>
            <p:cNvPr id="17" name="Rectangle 16">
              <a:extLst>
                <a:ext uri="{FF2B5EF4-FFF2-40B4-BE49-F238E27FC236}">
                  <a16:creationId xmlns:a16="http://schemas.microsoft.com/office/drawing/2014/main" id="{9E61329C-3A7C-604A-9A8E-01F3C99E2079}"/>
                </a:ext>
              </a:extLst>
            </p:cNvPr>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468920E0-FF76-6644-B051-4E77A3191FF8}"/>
                </a:ext>
              </a:extLst>
            </p:cNvPr>
            <p:cNvSpPr txBox="1"/>
            <p:nvPr/>
          </p:nvSpPr>
          <p:spPr>
            <a:xfrm>
              <a:off x="6908533" y="313214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UDP</a:t>
              </a:r>
            </a:p>
          </p:txBody>
        </p:sp>
        <p:sp>
          <p:nvSpPr>
            <p:cNvPr id="19" name="Rectangle 18">
              <a:extLst>
                <a:ext uri="{FF2B5EF4-FFF2-40B4-BE49-F238E27FC236}">
                  <a16:creationId xmlns:a16="http://schemas.microsoft.com/office/drawing/2014/main" id="{35D51034-DDE5-974C-82AE-142E75CC3E19}"/>
                </a:ext>
              </a:extLst>
            </p:cNvPr>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A167D951-0F22-A44F-8F1F-8321B2215BAD}"/>
                </a:ext>
              </a:extLst>
            </p:cNvPr>
            <p:cNvSpPr txBox="1"/>
            <p:nvPr/>
          </p:nvSpPr>
          <p:spPr>
            <a:xfrm>
              <a:off x="6790903" y="245513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p:txBody>
        </p:sp>
        <p:sp>
          <p:nvSpPr>
            <p:cNvPr id="21" name="Rectangle 20">
              <a:extLst>
                <a:ext uri="{FF2B5EF4-FFF2-40B4-BE49-F238E27FC236}">
                  <a16:creationId xmlns:a16="http://schemas.microsoft.com/office/drawing/2014/main" id="{0C963114-2E56-3B45-9DC9-15BC9AF2AD0E}"/>
                </a:ext>
              </a:extLst>
            </p:cNvPr>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777A77CA-7D7A-C746-8993-B09B1D569932}"/>
                </a:ext>
              </a:extLst>
            </p:cNvPr>
            <p:cNvSpPr txBox="1"/>
            <p:nvPr/>
          </p:nvSpPr>
          <p:spPr>
            <a:xfrm>
              <a:off x="6351472" y="187705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(slimmed)</a:t>
              </a:r>
            </a:p>
          </p:txBody>
        </p:sp>
        <p:cxnSp>
          <p:nvCxnSpPr>
            <p:cNvPr id="23" name="Straight Connector 22">
              <a:extLst>
                <a:ext uri="{FF2B5EF4-FFF2-40B4-BE49-F238E27FC236}">
                  <a16:creationId xmlns:a16="http://schemas.microsoft.com/office/drawing/2014/main" id="{CB33742C-9EB1-AA42-AA29-FE8D1AAAC5E7}"/>
                </a:ext>
              </a:extLst>
            </p:cNvPr>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24" name="Straight Connector 23">
              <a:extLst>
                <a:ext uri="{FF2B5EF4-FFF2-40B4-BE49-F238E27FC236}">
                  <a16:creationId xmlns:a16="http://schemas.microsoft.com/office/drawing/2014/main" id="{E357E849-F864-8D4E-A565-17A2DCC74B86}"/>
                </a:ext>
              </a:extLst>
            </p:cNvPr>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25" name="TextBox 24">
              <a:extLst>
                <a:ext uri="{FF2B5EF4-FFF2-40B4-BE49-F238E27FC236}">
                  <a16:creationId xmlns:a16="http://schemas.microsoft.com/office/drawing/2014/main" id="{3D37B3DB-1C25-9644-805A-16F0B5732706}"/>
                </a:ext>
              </a:extLst>
            </p:cNvPr>
            <p:cNvSpPr txBox="1"/>
            <p:nvPr/>
          </p:nvSpPr>
          <p:spPr>
            <a:xfrm>
              <a:off x="2349067" y="367123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Network</a:t>
              </a:r>
            </a:p>
          </p:txBody>
        </p:sp>
        <p:sp>
          <p:nvSpPr>
            <p:cNvPr id="26" name="TextBox 25">
              <a:extLst>
                <a:ext uri="{FF2B5EF4-FFF2-40B4-BE49-F238E27FC236}">
                  <a16:creationId xmlns:a16="http://schemas.microsoft.com/office/drawing/2014/main" id="{56FEFD46-159C-5848-865A-A466E6DF5BEF}"/>
                </a:ext>
              </a:extLst>
            </p:cNvPr>
            <p:cNvSpPr txBox="1"/>
            <p:nvPr/>
          </p:nvSpPr>
          <p:spPr>
            <a:xfrm>
              <a:off x="2355238" y="307726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Transport</a:t>
              </a:r>
            </a:p>
          </p:txBody>
        </p:sp>
        <p:sp>
          <p:nvSpPr>
            <p:cNvPr id="27" name="TextBox 26">
              <a:extLst>
                <a:ext uri="{FF2B5EF4-FFF2-40B4-BE49-F238E27FC236}">
                  <a16:creationId xmlns:a16="http://schemas.microsoft.com/office/drawing/2014/main" id="{2A05840F-E8F9-1248-A8B0-64F7DE49604B}"/>
                </a:ext>
              </a:extLst>
            </p:cNvPr>
            <p:cNvSpPr txBox="1"/>
            <p:nvPr/>
          </p:nvSpPr>
          <p:spPr>
            <a:xfrm>
              <a:off x="2217336" y="220482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Application</a:t>
              </a:r>
            </a:p>
          </p:txBody>
        </p:sp>
        <p:sp>
          <p:nvSpPr>
            <p:cNvPr id="28" name="TextBox 27">
              <a:extLst>
                <a:ext uri="{FF2B5EF4-FFF2-40B4-BE49-F238E27FC236}">
                  <a16:creationId xmlns:a16="http://schemas.microsoft.com/office/drawing/2014/main" id="{16D08199-2156-5E47-8400-89F2FF7E05B6}"/>
                </a:ext>
              </a:extLst>
            </p:cNvPr>
            <p:cNvSpPr txBox="1"/>
            <p:nvPr/>
          </p:nvSpPr>
          <p:spPr>
            <a:xfrm>
              <a:off x="3887697" y="425650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HTTP/2 over TCP</a:t>
              </a:r>
            </a:p>
          </p:txBody>
        </p:sp>
        <p:sp>
          <p:nvSpPr>
            <p:cNvPr id="29" name="Right Brace 28">
              <a:extLst>
                <a:ext uri="{FF2B5EF4-FFF2-40B4-BE49-F238E27FC236}">
                  <a16:creationId xmlns:a16="http://schemas.microsoft.com/office/drawing/2014/main" id="{A2D8FD90-2BF4-CC45-9AB0-51A5BE04C10B}"/>
                </a:ext>
              </a:extLst>
            </p:cNvPr>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62CBF145-CA1B-E44D-9B14-4357D6C18D99}"/>
                </a:ext>
              </a:extLst>
            </p:cNvPr>
            <p:cNvSpPr txBox="1"/>
            <p:nvPr/>
          </p:nvSpPr>
          <p:spPr>
            <a:xfrm>
              <a:off x="8175178" y="222088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HTTP/3</a:t>
              </a:r>
            </a:p>
          </p:txBody>
        </p:sp>
        <p:sp>
          <p:nvSpPr>
            <p:cNvPr id="31" name="TextBox 30">
              <a:extLst>
                <a:ext uri="{FF2B5EF4-FFF2-40B4-BE49-F238E27FC236}">
                  <a16:creationId xmlns:a16="http://schemas.microsoft.com/office/drawing/2014/main" id="{CB088D5D-930F-554A-8373-AC6F0FD83F5E}"/>
                </a:ext>
              </a:extLst>
            </p:cNvPr>
            <p:cNvSpPr txBox="1"/>
            <p:nvPr/>
          </p:nvSpPr>
          <p:spPr>
            <a:xfrm>
              <a:off x="6183312" y="4220148"/>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HTTP/2 over QUIC over UDP</a:t>
              </a:r>
            </a:p>
          </p:txBody>
        </p:sp>
      </p:grpSp>
      <p:sp>
        <p:nvSpPr>
          <p:cNvPr id="33" name="Rectangle 32">
            <a:extLst>
              <a:ext uri="{FF2B5EF4-FFF2-40B4-BE49-F238E27FC236}">
                <a16:creationId xmlns:a16="http://schemas.microsoft.com/office/drawing/2014/main" id="{F0C2C813-D5E8-1E4C-8CB3-7D545EA865A4}"/>
              </a:ext>
            </a:extLst>
          </p:cNvPr>
          <p:cNvSpPr/>
          <p:nvPr/>
        </p:nvSpPr>
        <p:spPr>
          <a:xfrm>
            <a:off x="6134100" y="3060700"/>
            <a:ext cx="494030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47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QUIC: Quick UDP Internet Connections</a:t>
            </a:r>
            <a:endParaRPr lang="en-US" sz="4400" b="0"/>
          </a:p>
        </p:txBody>
      </p:sp>
      <p:sp>
        <p:nvSpPr>
          <p:cNvPr id="3" name="Slide Number Placeholder 2">
            <a:extLst>
              <a:ext uri="{FF2B5EF4-FFF2-40B4-BE49-F238E27FC236}">
                <a16:creationId xmlns:a16="http://schemas.microsoft.com/office/drawing/2014/main" id="{9A0DF1C7-AA03-E194-FAF9-89AAA166447F}"/>
              </a:ext>
            </a:extLst>
          </p:cNvPr>
          <p:cNvSpPr>
            <a:spLocks noGrp="1"/>
          </p:cNvSpPr>
          <p:nvPr>
            <p:ph type="sldNum" sz="quarter" idx="12"/>
          </p:nvPr>
        </p:nvSpPr>
        <p:spPr/>
        <p:txBody>
          <a:bodyPr/>
          <a:lstStyle/>
          <a:p>
            <a:fld id="{930176A1-BCF0-4712-97A6-6B495F55390B}" type="slidenum">
              <a:rPr lang="en-US" smtClean="0"/>
              <a:pPr/>
              <a:t>121</a:t>
            </a:fld>
            <a:endParaRPr lang="en-US"/>
          </a:p>
        </p:txBody>
      </p:sp>
      <p:sp>
        <p:nvSpPr>
          <p:cNvPr id="7" name="Content Placeholder 6">
            <a:extLst>
              <a:ext uri="{FF2B5EF4-FFF2-40B4-BE49-F238E27FC236}">
                <a16:creationId xmlns:a16="http://schemas.microsoft.com/office/drawing/2014/main" id="{3777E4FE-DA5A-4E48-B610-6339C350A768}"/>
              </a:ext>
            </a:extLst>
          </p:cNvPr>
          <p:cNvSpPr>
            <a:spLocks noGrp="1"/>
          </p:cNvSpPr>
          <p:nvPr>
            <p:ph sz="quarter" idx="22"/>
          </p:nvPr>
        </p:nvSpPr>
        <p:spPr/>
        <p:txBody>
          <a:bodyPr>
            <a:normAutofit/>
          </a:bodyPr>
          <a:lstStyle/>
          <a:p>
            <a:r>
              <a:rPr lang="en-US"/>
              <a:t> multiple application-level “streams” multiplexed over single QUIC connection</a:t>
            </a:r>
          </a:p>
          <a:p>
            <a:pPr lvl="1"/>
            <a:r>
              <a:rPr lang="en-US"/>
              <a:t>separate reliable data transfer, security</a:t>
            </a:r>
          </a:p>
          <a:p>
            <a:pPr lvl="1"/>
            <a:r>
              <a:rPr lang="en-US"/>
              <a:t>common congestion control</a:t>
            </a:r>
          </a:p>
          <a:p>
            <a:endParaRPr lang="en-US"/>
          </a:p>
        </p:txBody>
      </p:sp>
      <p:sp>
        <p:nvSpPr>
          <p:cNvPr id="5" name="Content Placeholder 3">
            <a:extLst>
              <a:ext uri="{FF2B5EF4-FFF2-40B4-BE49-F238E27FC236}">
                <a16:creationId xmlns:a16="http://schemas.microsoft.com/office/drawing/2014/main" id="{2E9214B3-CD75-BA4B-9D47-70445519F4F9}"/>
              </a:ext>
            </a:extLst>
          </p:cNvPr>
          <p:cNvSpPr txBox="1">
            <a:spLocks/>
          </p:cNvSpPr>
          <p:nvPr/>
        </p:nvSpPr>
        <p:spPr>
          <a:xfrm>
            <a:off x="1276350" y="5087571"/>
            <a:ext cx="10515600" cy="10286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adopts approaches we’ve studied in this chapter for connection establishment, error control, congestion control</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Content Placeholder 3">
            <a:extLst>
              <a:ext uri="{FF2B5EF4-FFF2-40B4-BE49-F238E27FC236}">
                <a16:creationId xmlns:a16="http://schemas.microsoft.com/office/drawing/2014/main" id="{10DF9673-8E09-094A-B15C-D9EA31F6C15C}"/>
              </a:ext>
            </a:extLst>
          </p:cNvPr>
          <p:cNvSpPr txBox="1">
            <a:spLocks/>
          </p:cNvSpPr>
          <p:nvPr/>
        </p:nvSpPr>
        <p:spPr>
          <a:xfrm>
            <a:off x="673100" y="2565401"/>
            <a:ext cx="10515600" cy="20954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error and congestion control: </a:t>
            </a:r>
            <a:r>
              <a:rPr kumimoji="0" lang="en-US" sz="2600" b="0" i="0" u="none" strike="noStrike" kern="1200" cap="none" spc="0" normalizeH="0" baseline="0" noProof="0" dirty="0">
                <a:ln>
                  <a:noFill/>
                </a:ln>
                <a:solidFill>
                  <a:prstClr val="black"/>
                </a:solidFill>
                <a:effectLst/>
                <a:uLnTx/>
                <a:uFillTx/>
                <a:latin typeface="Calibri"/>
                <a:ea typeface="+mn-ea"/>
                <a:cs typeface="+mn-cs"/>
              </a:rPr>
              <a:t>“Readers familiar with TCP’s loss detection and congestion control will find algorithms here that parallel well-known TCP ones.” </a:t>
            </a:r>
            <a:r>
              <a:rPr kumimoji="0" lang="en-US" sz="1800" b="0" i="0" u="none" strike="noStrike" kern="1200" cap="none" spc="0" normalizeH="0" baseline="0" noProof="0" dirty="0">
                <a:ln>
                  <a:noFill/>
                </a:ln>
                <a:solidFill>
                  <a:prstClr val="black"/>
                </a:solidFill>
                <a:effectLst/>
                <a:uLnTx/>
                <a:uFillTx/>
                <a:latin typeface="Calibri"/>
                <a:ea typeface="+mn-ea"/>
                <a:cs typeface="+mn-cs"/>
              </a:rPr>
              <a:t>[from QUIC specification]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connection establishment: </a:t>
            </a:r>
            <a:r>
              <a:rPr kumimoji="0" lang="en-US" sz="2600" b="0" i="0" u="none" strike="noStrike" kern="1200" cap="none" spc="0" normalizeH="0" baseline="0" noProof="0" dirty="0">
                <a:ln>
                  <a:noFill/>
                </a:ln>
                <a:solidFill>
                  <a:prstClr val="black"/>
                </a:solidFill>
                <a:effectLst/>
                <a:uLnTx/>
                <a:uFillTx/>
                <a:latin typeface="Calibri"/>
                <a:ea typeface="+mn-ea"/>
                <a:cs typeface="+mn-cs"/>
              </a:rPr>
              <a:t>reliability, congestion control, authentication, encryption, state established in one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06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dissolve">
                                      <p:cBhvr>
                                        <p:cTn id="20" dur="500"/>
                                        <p:tgtEl>
                                          <p:spTgt spid="7">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bldLvl="2"/>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QUIC: Connection establishment</a:t>
            </a:r>
            <a:endParaRPr lang="en-US" sz="4400" b="0"/>
          </a:p>
        </p:txBody>
      </p:sp>
      <p:sp>
        <p:nvSpPr>
          <p:cNvPr id="7" name="Slide Number Placeholder 6">
            <a:extLst>
              <a:ext uri="{FF2B5EF4-FFF2-40B4-BE49-F238E27FC236}">
                <a16:creationId xmlns:a16="http://schemas.microsoft.com/office/drawing/2014/main" id="{CE0F2E27-0A69-A30A-BBCB-EB8DE884074A}"/>
              </a:ext>
            </a:extLst>
          </p:cNvPr>
          <p:cNvSpPr>
            <a:spLocks noGrp="1"/>
          </p:cNvSpPr>
          <p:nvPr>
            <p:ph type="sldNum" sz="quarter" idx="12"/>
          </p:nvPr>
        </p:nvSpPr>
        <p:spPr/>
        <p:txBody>
          <a:bodyPr/>
          <a:lstStyle/>
          <a:p>
            <a:fld id="{930176A1-BCF0-4712-97A6-6B495F55390B}" type="slidenum">
              <a:rPr lang="en-US" smtClean="0"/>
              <a:pPr/>
              <a:t>122</a:t>
            </a:fld>
            <a:endParaRPr lang="en-US"/>
          </a:p>
        </p:txBody>
      </p:sp>
      <p:sp>
        <p:nvSpPr>
          <p:cNvPr id="8" name="Content Placeholder 7">
            <a:extLst>
              <a:ext uri="{FF2B5EF4-FFF2-40B4-BE49-F238E27FC236}">
                <a16:creationId xmlns:a16="http://schemas.microsoft.com/office/drawing/2014/main" id="{93EF589F-61C8-AAA4-24D7-F3A678D4A28C}"/>
              </a:ext>
            </a:extLst>
          </p:cNvPr>
          <p:cNvSpPr>
            <a:spLocks noGrp="1"/>
          </p:cNvSpPr>
          <p:nvPr>
            <p:ph sz="quarter" idx="22"/>
          </p:nvPr>
        </p:nvSpPr>
        <p:spPr/>
        <p:txBody>
          <a:bodyPr/>
          <a:lstStyle/>
          <a:p>
            <a:endParaRPr lang="en-US"/>
          </a:p>
        </p:txBody>
      </p:sp>
      <p:sp>
        <p:nvSpPr>
          <p:cNvPr id="5" name="Line 25">
            <a:extLst>
              <a:ext uri="{FF2B5EF4-FFF2-40B4-BE49-F238E27FC236}">
                <a16:creationId xmlns:a16="http://schemas.microsoft.com/office/drawing/2014/main" id="{9C4BED4D-BA37-BE46-96DD-07DADA1A1BED}"/>
              </a:ext>
            </a:extLst>
          </p:cNvPr>
          <p:cNvSpPr>
            <a:spLocks noChangeShapeType="1"/>
          </p:cNvSpPr>
          <p:nvPr/>
        </p:nvSpPr>
        <p:spPr bwMode="auto">
          <a:xfrm>
            <a:off x="3068451" y="2380850"/>
            <a:ext cx="11746" cy="17663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 name="Line 39">
            <a:extLst>
              <a:ext uri="{FF2B5EF4-FFF2-40B4-BE49-F238E27FC236}">
                <a16:creationId xmlns:a16="http://schemas.microsoft.com/office/drawing/2014/main" id="{88C45933-40B9-E64A-85D5-07042017B5E6}"/>
              </a:ext>
            </a:extLst>
          </p:cNvPr>
          <p:cNvSpPr>
            <a:spLocks noChangeShapeType="1"/>
          </p:cNvSpPr>
          <p:nvPr/>
        </p:nvSpPr>
        <p:spPr bwMode="auto">
          <a:xfrm flipH="1">
            <a:off x="4567707" y="2453875"/>
            <a:ext cx="29506" cy="173837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04">
            <a:extLst>
              <a:ext uri="{FF2B5EF4-FFF2-40B4-BE49-F238E27FC236}">
                <a16:creationId xmlns:a16="http://schemas.microsoft.com/office/drawing/2014/main" id="{DEA43D0F-FE4E-6444-803A-4AC3D317AF1D}"/>
              </a:ext>
            </a:extLst>
          </p:cNvPr>
          <p:cNvSpPr>
            <a:spLocks noChangeShapeType="1"/>
          </p:cNvSpPr>
          <p:nvPr/>
        </p:nvSpPr>
        <p:spPr bwMode="auto">
          <a:xfrm>
            <a:off x="3112900" y="2485625"/>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10">
            <a:extLst>
              <a:ext uri="{FF2B5EF4-FFF2-40B4-BE49-F238E27FC236}">
                <a16:creationId xmlns:a16="http://schemas.microsoft.com/office/drawing/2014/main" id="{20BA3ED4-36CC-9544-98A9-EA509F55B659}"/>
              </a:ext>
            </a:extLst>
          </p:cNvPr>
          <p:cNvSpPr txBox="1">
            <a:spLocks noChangeArrowheads="1"/>
          </p:cNvSpPr>
          <p:nvPr/>
        </p:nvSpPr>
        <p:spPr bwMode="auto">
          <a:xfrm>
            <a:off x="1411272" y="2446164"/>
            <a:ext cx="1667444"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TCP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Tahoma" charset="0"/>
                <a:ea typeface="ＭＳ Ｐゴシック" charset="0"/>
                <a:cs typeface="+mn-cs"/>
              </a:rPr>
              <a:t>(transport layer)</a:t>
            </a:r>
          </a:p>
        </p:txBody>
      </p:sp>
      <p:grpSp>
        <p:nvGrpSpPr>
          <p:cNvPr id="45" name="Group 116">
            <a:extLst>
              <a:ext uri="{FF2B5EF4-FFF2-40B4-BE49-F238E27FC236}">
                <a16:creationId xmlns:a16="http://schemas.microsoft.com/office/drawing/2014/main" id="{05B15A5D-4328-A441-B3FC-F81F57D4EEB2}"/>
              </a:ext>
            </a:extLst>
          </p:cNvPr>
          <p:cNvGrpSpPr>
            <a:grpSpLocks/>
          </p:cNvGrpSpPr>
          <p:nvPr/>
        </p:nvGrpSpPr>
        <p:grpSpPr bwMode="auto">
          <a:xfrm>
            <a:off x="2596963" y="1844275"/>
            <a:ext cx="620713" cy="487363"/>
            <a:chOff x="-44" y="1473"/>
            <a:chExt cx="981" cy="1105"/>
          </a:xfrm>
        </p:grpSpPr>
        <p:pic>
          <p:nvPicPr>
            <p:cNvPr id="79" name="Picture 117" descr="desktop_computer_stylized_medium">
              <a:extLst>
                <a:ext uri="{FF2B5EF4-FFF2-40B4-BE49-F238E27FC236}">
                  <a16:creationId xmlns:a16="http://schemas.microsoft.com/office/drawing/2014/main" id="{4F29F569-59F0-9C46-911D-DD62143FA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18">
              <a:extLst>
                <a:ext uri="{FF2B5EF4-FFF2-40B4-BE49-F238E27FC236}">
                  <a16:creationId xmlns:a16="http://schemas.microsoft.com/office/drawing/2014/main" id="{DF44085E-A434-B74D-9FFC-405767956F4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6" name="Group 119">
            <a:extLst>
              <a:ext uri="{FF2B5EF4-FFF2-40B4-BE49-F238E27FC236}">
                <a16:creationId xmlns:a16="http://schemas.microsoft.com/office/drawing/2014/main" id="{A7B90A8A-D028-4B44-A36B-2A3A02C52290}"/>
              </a:ext>
            </a:extLst>
          </p:cNvPr>
          <p:cNvGrpSpPr>
            <a:grpSpLocks/>
          </p:cNvGrpSpPr>
          <p:nvPr/>
        </p:nvGrpSpPr>
        <p:grpSpPr bwMode="auto">
          <a:xfrm>
            <a:off x="4405125" y="1825225"/>
            <a:ext cx="336550" cy="512763"/>
            <a:chOff x="4140" y="429"/>
            <a:chExt cx="1425" cy="2396"/>
          </a:xfrm>
        </p:grpSpPr>
        <p:sp>
          <p:nvSpPr>
            <p:cNvPr id="47" name="Freeform 120">
              <a:extLst>
                <a:ext uri="{FF2B5EF4-FFF2-40B4-BE49-F238E27FC236}">
                  <a16:creationId xmlns:a16="http://schemas.microsoft.com/office/drawing/2014/main" id="{08B25BDC-C11B-7445-9ACE-530694381C9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Rectangle 121">
              <a:extLst>
                <a:ext uri="{FF2B5EF4-FFF2-40B4-BE49-F238E27FC236}">
                  <a16:creationId xmlns:a16="http://schemas.microsoft.com/office/drawing/2014/main" id="{B20D776D-D65C-E547-99EE-D97FD457320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9" name="Freeform 122">
              <a:extLst>
                <a:ext uri="{FF2B5EF4-FFF2-40B4-BE49-F238E27FC236}">
                  <a16:creationId xmlns:a16="http://schemas.microsoft.com/office/drawing/2014/main" id="{2EF7936B-B98E-C14D-9E56-4F80B95855C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Freeform 123">
              <a:extLst>
                <a:ext uri="{FF2B5EF4-FFF2-40B4-BE49-F238E27FC236}">
                  <a16:creationId xmlns:a16="http://schemas.microsoft.com/office/drawing/2014/main" id="{C22063C8-98A9-4343-AEF8-2EFD61950B6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Rectangle 124">
              <a:extLst>
                <a:ext uri="{FF2B5EF4-FFF2-40B4-BE49-F238E27FC236}">
                  <a16:creationId xmlns:a16="http://schemas.microsoft.com/office/drawing/2014/main" id="{C86D734F-6A3D-5740-AD55-1591F613841E}"/>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2" name="Group 125">
              <a:extLst>
                <a:ext uri="{FF2B5EF4-FFF2-40B4-BE49-F238E27FC236}">
                  <a16:creationId xmlns:a16="http://schemas.microsoft.com/office/drawing/2014/main" id="{7DC279C6-96EE-8646-BB6A-A80EB220F3AA}"/>
                </a:ext>
              </a:extLst>
            </p:cNvPr>
            <p:cNvGrpSpPr>
              <a:grpSpLocks/>
            </p:cNvGrpSpPr>
            <p:nvPr/>
          </p:nvGrpSpPr>
          <p:grpSpPr bwMode="auto">
            <a:xfrm>
              <a:off x="4749" y="668"/>
              <a:ext cx="581" cy="145"/>
              <a:chOff x="614" y="2568"/>
              <a:chExt cx="725" cy="139"/>
            </a:xfrm>
          </p:grpSpPr>
          <p:sp>
            <p:nvSpPr>
              <p:cNvPr id="77" name="AutoShape 126">
                <a:extLst>
                  <a:ext uri="{FF2B5EF4-FFF2-40B4-BE49-F238E27FC236}">
                    <a16:creationId xmlns:a16="http://schemas.microsoft.com/office/drawing/2014/main" id="{0B36DDBF-CF03-9041-B023-1348757494C3}"/>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AutoShape 127">
                <a:extLst>
                  <a:ext uri="{FF2B5EF4-FFF2-40B4-BE49-F238E27FC236}">
                    <a16:creationId xmlns:a16="http://schemas.microsoft.com/office/drawing/2014/main" id="{7A59F2CB-A29D-CA45-B239-ABC8A50C4D0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3" name="Rectangle 128">
              <a:extLst>
                <a:ext uri="{FF2B5EF4-FFF2-40B4-BE49-F238E27FC236}">
                  <a16:creationId xmlns:a16="http://schemas.microsoft.com/office/drawing/2014/main" id="{812143BC-E04E-3643-88D3-F518F08FDF0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4" name="Group 129">
              <a:extLst>
                <a:ext uri="{FF2B5EF4-FFF2-40B4-BE49-F238E27FC236}">
                  <a16:creationId xmlns:a16="http://schemas.microsoft.com/office/drawing/2014/main" id="{354CCBB5-B9C6-6942-AC5F-3687938C3258}"/>
                </a:ext>
              </a:extLst>
            </p:cNvPr>
            <p:cNvGrpSpPr>
              <a:grpSpLocks/>
            </p:cNvGrpSpPr>
            <p:nvPr/>
          </p:nvGrpSpPr>
          <p:grpSpPr bwMode="auto">
            <a:xfrm>
              <a:off x="4747" y="994"/>
              <a:ext cx="581" cy="134"/>
              <a:chOff x="614" y="2568"/>
              <a:chExt cx="725" cy="139"/>
            </a:xfrm>
          </p:grpSpPr>
          <p:sp>
            <p:nvSpPr>
              <p:cNvPr id="75" name="AutoShape 130">
                <a:extLst>
                  <a:ext uri="{FF2B5EF4-FFF2-40B4-BE49-F238E27FC236}">
                    <a16:creationId xmlns:a16="http://schemas.microsoft.com/office/drawing/2014/main" id="{EB7C97D8-291A-DA46-98C3-1C910333F41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AutoShape 131">
                <a:extLst>
                  <a:ext uri="{FF2B5EF4-FFF2-40B4-BE49-F238E27FC236}">
                    <a16:creationId xmlns:a16="http://schemas.microsoft.com/office/drawing/2014/main" id="{B1B8D70D-52FE-834D-B584-42FAD990E0A9}"/>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5" name="Rectangle 132">
              <a:extLst>
                <a:ext uri="{FF2B5EF4-FFF2-40B4-BE49-F238E27FC236}">
                  <a16:creationId xmlns:a16="http://schemas.microsoft.com/office/drawing/2014/main" id="{6F44B4E7-0BAF-BD4D-AB09-8F68566849C1}"/>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 name="Rectangle 133">
              <a:extLst>
                <a:ext uri="{FF2B5EF4-FFF2-40B4-BE49-F238E27FC236}">
                  <a16:creationId xmlns:a16="http://schemas.microsoft.com/office/drawing/2014/main" id="{E096E649-FB98-A440-A0AA-87ACB61BF19E}"/>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 name="Group 134">
              <a:extLst>
                <a:ext uri="{FF2B5EF4-FFF2-40B4-BE49-F238E27FC236}">
                  <a16:creationId xmlns:a16="http://schemas.microsoft.com/office/drawing/2014/main" id="{4A761FF6-BF42-0C42-B867-FBBD6C66E1F2}"/>
                </a:ext>
              </a:extLst>
            </p:cNvPr>
            <p:cNvGrpSpPr>
              <a:grpSpLocks/>
            </p:cNvGrpSpPr>
            <p:nvPr/>
          </p:nvGrpSpPr>
          <p:grpSpPr bwMode="auto">
            <a:xfrm>
              <a:off x="4735" y="1627"/>
              <a:ext cx="582" cy="151"/>
              <a:chOff x="614" y="2568"/>
              <a:chExt cx="725" cy="139"/>
            </a:xfrm>
          </p:grpSpPr>
          <p:sp>
            <p:nvSpPr>
              <p:cNvPr id="73" name="AutoShape 135">
                <a:extLst>
                  <a:ext uri="{FF2B5EF4-FFF2-40B4-BE49-F238E27FC236}">
                    <a16:creationId xmlns:a16="http://schemas.microsoft.com/office/drawing/2014/main" id="{5464F3AB-216D-124D-939F-704C7CCC22CF}"/>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AutoShape 136">
                <a:extLst>
                  <a:ext uri="{FF2B5EF4-FFF2-40B4-BE49-F238E27FC236}">
                    <a16:creationId xmlns:a16="http://schemas.microsoft.com/office/drawing/2014/main" id="{ED89168E-72D2-FF4F-B7EF-6AB182DDFB2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 name="Freeform 137">
              <a:extLst>
                <a:ext uri="{FF2B5EF4-FFF2-40B4-BE49-F238E27FC236}">
                  <a16:creationId xmlns:a16="http://schemas.microsoft.com/office/drawing/2014/main" id="{678B45D0-D6A4-E547-A6AB-6CA05B4F04E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38">
              <a:extLst>
                <a:ext uri="{FF2B5EF4-FFF2-40B4-BE49-F238E27FC236}">
                  <a16:creationId xmlns:a16="http://schemas.microsoft.com/office/drawing/2014/main" id="{93894FC4-66FF-A141-A8FA-F4467B81742C}"/>
                </a:ext>
              </a:extLst>
            </p:cNvPr>
            <p:cNvGrpSpPr>
              <a:grpSpLocks/>
            </p:cNvGrpSpPr>
            <p:nvPr/>
          </p:nvGrpSpPr>
          <p:grpSpPr bwMode="auto">
            <a:xfrm>
              <a:off x="4739" y="1327"/>
              <a:ext cx="582" cy="139"/>
              <a:chOff x="614" y="2568"/>
              <a:chExt cx="725" cy="139"/>
            </a:xfrm>
          </p:grpSpPr>
          <p:sp>
            <p:nvSpPr>
              <p:cNvPr id="71" name="AutoShape 139">
                <a:extLst>
                  <a:ext uri="{FF2B5EF4-FFF2-40B4-BE49-F238E27FC236}">
                    <a16:creationId xmlns:a16="http://schemas.microsoft.com/office/drawing/2014/main" id="{0B5B4221-43A5-794B-8779-2C6FA0946B4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2" name="AutoShape 140">
                <a:extLst>
                  <a:ext uri="{FF2B5EF4-FFF2-40B4-BE49-F238E27FC236}">
                    <a16:creationId xmlns:a16="http://schemas.microsoft.com/office/drawing/2014/main" id="{C2AF8E78-80D6-6944-986D-4D173EA2B99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 name="Rectangle 141">
              <a:extLst>
                <a:ext uri="{FF2B5EF4-FFF2-40B4-BE49-F238E27FC236}">
                  <a16:creationId xmlns:a16="http://schemas.microsoft.com/office/drawing/2014/main" id="{E8A6DBCF-DF01-4B4B-A482-6EE295F9469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Freeform 142">
              <a:extLst>
                <a:ext uri="{FF2B5EF4-FFF2-40B4-BE49-F238E27FC236}">
                  <a16:creationId xmlns:a16="http://schemas.microsoft.com/office/drawing/2014/main" id="{4A8FDAF3-5C2E-4549-BC2D-F5D371A5BF8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43">
              <a:extLst>
                <a:ext uri="{FF2B5EF4-FFF2-40B4-BE49-F238E27FC236}">
                  <a16:creationId xmlns:a16="http://schemas.microsoft.com/office/drawing/2014/main" id="{27C6D15B-AD3A-974C-955B-6AC23ACE581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Oval 144">
              <a:extLst>
                <a:ext uri="{FF2B5EF4-FFF2-40B4-BE49-F238E27FC236}">
                  <a16:creationId xmlns:a16="http://schemas.microsoft.com/office/drawing/2014/main" id="{DE337FA2-6FB5-6140-BAED-B6974915AFA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Freeform 145">
              <a:extLst>
                <a:ext uri="{FF2B5EF4-FFF2-40B4-BE49-F238E27FC236}">
                  <a16:creationId xmlns:a16="http://schemas.microsoft.com/office/drawing/2014/main" id="{E36437D8-92DB-2B4F-90B6-43453829C48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AutoShape 146">
              <a:extLst>
                <a:ext uri="{FF2B5EF4-FFF2-40B4-BE49-F238E27FC236}">
                  <a16:creationId xmlns:a16="http://schemas.microsoft.com/office/drawing/2014/main" id="{1C6066DD-9182-8B41-BADA-B3930EFFFA59}"/>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AutoShape 147">
              <a:extLst>
                <a:ext uri="{FF2B5EF4-FFF2-40B4-BE49-F238E27FC236}">
                  <a16:creationId xmlns:a16="http://schemas.microsoft.com/office/drawing/2014/main" id="{5346E090-AA71-5047-9BDF-1A7AA07BF421}"/>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Oval 148">
              <a:extLst>
                <a:ext uri="{FF2B5EF4-FFF2-40B4-BE49-F238E27FC236}">
                  <a16:creationId xmlns:a16="http://schemas.microsoft.com/office/drawing/2014/main" id="{5CDD94BB-1E90-0744-8E1D-646B97296F47}"/>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Oval 149">
              <a:extLst>
                <a:ext uri="{FF2B5EF4-FFF2-40B4-BE49-F238E27FC236}">
                  <a16:creationId xmlns:a16="http://schemas.microsoft.com/office/drawing/2014/main" id="{557ADED5-CBD1-6747-85B1-2230D000C7B9}"/>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9" name="Oval 150">
              <a:extLst>
                <a:ext uri="{FF2B5EF4-FFF2-40B4-BE49-F238E27FC236}">
                  <a16:creationId xmlns:a16="http://schemas.microsoft.com/office/drawing/2014/main" id="{22F5D6E9-CAC5-8D45-977C-D459EA43C6B7}"/>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Rectangle 151">
              <a:extLst>
                <a:ext uri="{FF2B5EF4-FFF2-40B4-BE49-F238E27FC236}">
                  <a16:creationId xmlns:a16="http://schemas.microsoft.com/office/drawing/2014/main" id="{C49F52B6-7EBB-D740-89BC-D73BFAF70D6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Line 104">
            <a:extLst>
              <a:ext uri="{FF2B5EF4-FFF2-40B4-BE49-F238E27FC236}">
                <a16:creationId xmlns:a16="http://schemas.microsoft.com/office/drawing/2014/main" id="{C05A0638-0561-184C-B88A-83CE0B99673B}"/>
              </a:ext>
            </a:extLst>
          </p:cNvPr>
          <p:cNvSpPr>
            <a:spLocks noChangeShapeType="1"/>
          </p:cNvSpPr>
          <p:nvPr/>
        </p:nvSpPr>
        <p:spPr bwMode="auto">
          <a:xfrm flipH="1">
            <a:off x="3079562" y="285233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Line 104">
            <a:extLst>
              <a:ext uri="{FF2B5EF4-FFF2-40B4-BE49-F238E27FC236}">
                <a16:creationId xmlns:a16="http://schemas.microsoft.com/office/drawing/2014/main" id="{8B56918A-5014-8F46-8CCE-CBEA09440003}"/>
              </a:ext>
            </a:extLst>
          </p:cNvPr>
          <p:cNvSpPr>
            <a:spLocks noChangeShapeType="1"/>
          </p:cNvSpPr>
          <p:nvPr/>
        </p:nvSpPr>
        <p:spPr bwMode="auto">
          <a:xfrm>
            <a:off x="3091128" y="3182311"/>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10">
            <a:extLst>
              <a:ext uri="{FF2B5EF4-FFF2-40B4-BE49-F238E27FC236}">
                <a16:creationId xmlns:a16="http://schemas.microsoft.com/office/drawing/2014/main" id="{E13AB8A0-1586-CE49-B5BB-BC4585309466}"/>
              </a:ext>
            </a:extLst>
          </p:cNvPr>
          <p:cNvSpPr txBox="1">
            <a:spLocks noChangeArrowheads="1"/>
          </p:cNvSpPr>
          <p:nvPr/>
        </p:nvSpPr>
        <p:spPr bwMode="auto">
          <a:xfrm>
            <a:off x="1457504" y="3320650"/>
            <a:ext cx="1556836"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TLS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Tahoma" charset="0"/>
                <a:ea typeface="ＭＳ Ｐゴシック" charset="0"/>
                <a:cs typeface="+mn-cs"/>
              </a:rPr>
              <a:t>(security)</a:t>
            </a:r>
          </a:p>
        </p:txBody>
      </p:sp>
      <p:sp>
        <p:nvSpPr>
          <p:cNvPr id="148" name="Line 104">
            <a:extLst>
              <a:ext uri="{FF2B5EF4-FFF2-40B4-BE49-F238E27FC236}">
                <a16:creationId xmlns:a16="http://schemas.microsoft.com/office/drawing/2014/main" id="{2A8075BB-6199-564E-A2AE-27CBCD566ED0}"/>
              </a:ext>
            </a:extLst>
          </p:cNvPr>
          <p:cNvSpPr>
            <a:spLocks noChangeShapeType="1"/>
          </p:cNvSpPr>
          <p:nvPr/>
        </p:nvSpPr>
        <p:spPr bwMode="auto">
          <a:xfrm flipH="1">
            <a:off x="3057790" y="354902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9" name="Content Placeholder 3">
            <a:extLst>
              <a:ext uri="{FF2B5EF4-FFF2-40B4-BE49-F238E27FC236}">
                <a16:creationId xmlns:a16="http://schemas.microsoft.com/office/drawing/2014/main" id="{9696F7E8-2582-4947-8032-1DACA9C53819}"/>
              </a:ext>
            </a:extLst>
          </p:cNvPr>
          <p:cNvSpPr txBox="1">
            <a:spLocks/>
          </p:cNvSpPr>
          <p:nvPr/>
        </p:nvSpPr>
        <p:spPr>
          <a:xfrm>
            <a:off x="1198561" y="4421354"/>
            <a:ext cx="4452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TCP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(reliability, congestion control state)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TLS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(authentication, crypto state)</a:t>
            </a:r>
          </a:p>
          <a:p>
            <a:pPr marL="5080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2 serial handshakes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Line 104">
            <a:extLst>
              <a:ext uri="{FF2B5EF4-FFF2-40B4-BE49-F238E27FC236}">
                <a16:creationId xmlns:a16="http://schemas.microsoft.com/office/drawing/2014/main" id="{A731BD8A-822C-8E41-AB22-2027DB7C0735}"/>
              </a:ext>
            </a:extLst>
          </p:cNvPr>
          <p:cNvSpPr>
            <a:spLocks noChangeShapeType="1"/>
          </p:cNvSpPr>
          <p:nvPr/>
        </p:nvSpPr>
        <p:spPr bwMode="auto">
          <a:xfrm>
            <a:off x="3087500" y="3908025"/>
            <a:ext cx="1479550" cy="315913"/>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TextBox 194">
            <a:extLst>
              <a:ext uri="{FF2B5EF4-FFF2-40B4-BE49-F238E27FC236}">
                <a16:creationId xmlns:a16="http://schemas.microsoft.com/office/drawing/2014/main" id="{13979F95-5F08-4B4E-B3AF-BB5A69DC5771}"/>
              </a:ext>
            </a:extLst>
          </p:cNvPr>
          <p:cNvSpPr txBox="1"/>
          <p:nvPr/>
        </p:nvSpPr>
        <p:spPr>
          <a:xfrm>
            <a:off x="3505200" y="38608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grpSp>
        <p:nvGrpSpPr>
          <p:cNvPr id="4" name="Group 3">
            <a:extLst>
              <a:ext uri="{FF2B5EF4-FFF2-40B4-BE49-F238E27FC236}">
                <a16:creationId xmlns:a16="http://schemas.microsoft.com/office/drawing/2014/main" id="{B27720B8-7CD9-3D46-8BE1-8522E3B30B72}"/>
              </a:ext>
            </a:extLst>
          </p:cNvPr>
          <p:cNvGrpSpPr/>
          <p:nvPr/>
        </p:nvGrpSpPr>
        <p:grpSpPr>
          <a:xfrm>
            <a:off x="6354761" y="1850625"/>
            <a:ext cx="5087939" cy="4753374"/>
            <a:chOff x="6354761" y="1850625"/>
            <a:chExt cx="5087939" cy="4753374"/>
          </a:xfrm>
        </p:grpSpPr>
        <p:sp>
          <p:nvSpPr>
            <p:cNvPr id="150" name="Line 25">
              <a:extLst>
                <a:ext uri="{FF2B5EF4-FFF2-40B4-BE49-F238E27FC236}">
                  <a16:creationId xmlns:a16="http://schemas.microsoft.com/office/drawing/2014/main" id="{E201D1E1-11DD-1D41-965A-182F8EFC7560}"/>
                </a:ext>
              </a:extLst>
            </p:cNvPr>
            <p:cNvSpPr>
              <a:spLocks noChangeShapeType="1"/>
            </p:cNvSpPr>
            <p:nvPr/>
          </p:nvSpPr>
          <p:spPr bwMode="auto">
            <a:xfrm>
              <a:off x="8046851" y="2406250"/>
              <a:ext cx="11746" cy="176632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1" name="Line 39">
              <a:extLst>
                <a:ext uri="{FF2B5EF4-FFF2-40B4-BE49-F238E27FC236}">
                  <a16:creationId xmlns:a16="http://schemas.microsoft.com/office/drawing/2014/main" id="{E8CE9184-8004-6B4B-B08A-3AD4A505DEC2}"/>
                </a:ext>
              </a:extLst>
            </p:cNvPr>
            <p:cNvSpPr>
              <a:spLocks noChangeShapeType="1"/>
            </p:cNvSpPr>
            <p:nvPr/>
          </p:nvSpPr>
          <p:spPr bwMode="auto">
            <a:xfrm flipH="1">
              <a:off x="9546107" y="2479275"/>
              <a:ext cx="29506" cy="173837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Line 104">
              <a:extLst>
                <a:ext uri="{FF2B5EF4-FFF2-40B4-BE49-F238E27FC236}">
                  <a16:creationId xmlns:a16="http://schemas.microsoft.com/office/drawing/2014/main" id="{2F4BD7E0-F5D3-F84E-9962-D7160263FE7C}"/>
                </a:ext>
              </a:extLst>
            </p:cNvPr>
            <p:cNvSpPr>
              <a:spLocks noChangeShapeType="1"/>
            </p:cNvSpPr>
            <p:nvPr/>
          </p:nvSpPr>
          <p:spPr bwMode="auto">
            <a:xfrm>
              <a:off x="8091300" y="2511025"/>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Text Box 110">
              <a:extLst>
                <a:ext uri="{FF2B5EF4-FFF2-40B4-BE49-F238E27FC236}">
                  <a16:creationId xmlns:a16="http://schemas.microsoft.com/office/drawing/2014/main" id="{142BBA39-1F6E-E049-B451-16DA815897F9}"/>
                </a:ext>
              </a:extLst>
            </p:cNvPr>
            <p:cNvSpPr txBox="1">
              <a:spLocks noChangeArrowheads="1"/>
            </p:cNvSpPr>
            <p:nvPr/>
          </p:nvSpPr>
          <p:spPr bwMode="auto">
            <a:xfrm>
              <a:off x="6385541" y="2649364"/>
              <a:ext cx="170110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QUIC handshake</a:t>
              </a:r>
            </a:p>
          </p:txBody>
        </p:sp>
        <p:grpSp>
          <p:nvGrpSpPr>
            <p:cNvPr id="154" name="Group 116">
              <a:extLst>
                <a:ext uri="{FF2B5EF4-FFF2-40B4-BE49-F238E27FC236}">
                  <a16:creationId xmlns:a16="http://schemas.microsoft.com/office/drawing/2014/main" id="{0333952F-7029-3942-B0B2-A306607461AF}"/>
                </a:ext>
              </a:extLst>
            </p:cNvPr>
            <p:cNvGrpSpPr>
              <a:grpSpLocks/>
            </p:cNvGrpSpPr>
            <p:nvPr/>
          </p:nvGrpSpPr>
          <p:grpSpPr bwMode="auto">
            <a:xfrm>
              <a:off x="7575363" y="1869675"/>
              <a:ext cx="620713" cy="487363"/>
              <a:chOff x="-44" y="1473"/>
              <a:chExt cx="981" cy="1105"/>
            </a:xfrm>
          </p:grpSpPr>
          <p:pic>
            <p:nvPicPr>
              <p:cNvPr id="155" name="Picture 117" descr="desktop_computer_stylized_medium">
                <a:extLst>
                  <a:ext uri="{FF2B5EF4-FFF2-40B4-BE49-F238E27FC236}">
                    <a16:creationId xmlns:a16="http://schemas.microsoft.com/office/drawing/2014/main" id="{8C72C79C-1EF7-DC4C-8FEF-AEDFD872B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18">
                <a:extLst>
                  <a:ext uri="{FF2B5EF4-FFF2-40B4-BE49-F238E27FC236}">
                    <a16:creationId xmlns:a16="http://schemas.microsoft.com/office/drawing/2014/main" id="{E79F1797-B686-D046-AD47-8338B66A2AA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7" name="Group 119">
              <a:extLst>
                <a:ext uri="{FF2B5EF4-FFF2-40B4-BE49-F238E27FC236}">
                  <a16:creationId xmlns:a16="http://schemas.microsoft.com/office/drawing/2014/main" id="{1921DDFF-2705-6C46-8A29-C8670E801926}"/>
                </a:ext>
              </a:extLst>
            </p:cNvPr>
            <p:cNvGrpSpPr>
              <a:grpSpLocks/>
            </p:cNvGrpSpPr>
            <p:nvPr/>
          </p:nvGrpSpPr>
          <p:grpSpPr bwMode="auto">
            <a:xfrm>
              <a:off x="9383525" y="1850625"/>
              <a:ext cx="336550" cy="512763"/>
              <a:chOff x="4140" y="429"/>
              <a:chExt cx="1425" cy="2396"/>
            </a:xfrm>
          </p:grpSpPr>
          <p:sp>
            <p:nvSpPr>
              <p:cNvPr id="158" name="Freeform 120">
                <a:extLst>
                  <a:ext uri="{FF2B5EF4-FFF2-40B4-BE49-F238E27FC236}">
                    <a16:creationId xmlns:a16="http://schemas.microsoft.com/office/drawing/2014/main" id="{72456C31-EC36-8A44-B815-A2C6390A18E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9" name="Rectangle 121">
                <a:extLst>
                  <a:ext uri="{FF2B5EF4-FFF2-40B4-BE49-F238E27FC236}">
                    <a16:creationId xmlns:a16="http://schemas.microsoft.com/office/drawing/2014/main" id="{E0D0A96C-1B65-FB45-B4AC-BE954CCF223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122">
                <a:extLst>
                  <a:ext uri="{FF2B5EF4-FFF2-40B4-BE49-F238E27FC236}">
                    <a16:creationId xmlns:a16="http://schemas.microsoft.com/office/drawing/2014/main" id="{9BD4CF73-E838-F54D-8021-8ED53EE4FE2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Freeform 123">
                <a:extLst>
                  <a:ext uri="{FF2B5EF4-FFF2-40B4-BE49-F238E27FC236}">
                    <a16:creationId xmlns:a16="http://schemas.microsoft.com/office/drawing/2014/main" id="{DBF50D50-0488-C94B-8D14-F5DA31992A1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Rectangle 124">
                <a:extLst>
                  <a:ext uri="{FF2B5EF4-FFF2-40B4-BE49-F238E27FC236}">
                    <a16:creationId xmlns:a16="http://schemas.microsoft.com/office/drawing/2014/main" id="{9A12FE8D-764D-FD4C-A7F0-EF3E10F1E966}"/>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3" name="Group 125">
                <a:extLst>
                  <a:ext uri="{FF2B5EF4-FFF2-40B4-BE49-F238E27FC236}">
                    <a16:creationId xmlns:a16="http://schemas.microsoft.com/office/drawing/2014/main" id="{F033A249-6CC0-4B49-890B-E3CF3DE1BF77}"/>
                  </a:ext>
                </a:extLst>
              </p:cNvPr>
              <p:cNvGrpSpPr>
                <a:grpSpLocks/>
              </p:cNvGrpSpPr>
              <p:nvPr/>
            </p:nvGrpSpPr>
            <p:grpSpPr bwMode="auto">
              <a:xfrm>
                <a:off x="4749" y="668"/>
                <a:ext cx="581" cy="145"/>
                <a:chOff x="614" y="2568"/>
                <a:chExt cx="725" cy="139"/>
              </a:xfrm>
            </p:grpSpPr>
            <p:sp>
              <p:nvSpPr>
                <p:cNvPr id="188" name="AutoShape 126">
                  <a:extLst>
                    <a:ext uri="{FF2B5EF4-FFF2-40B4-BE49-F238E27FC236}">
                      <a16:creationId xmlns:a16="http://schemas.microsoft.com/office/drawing/2014/main" id="{C1DDDDBD-29CE-2444-934A-402C23FAE01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9" name="AutoShape 127">
                  <a:extLst>
                    <a:ext uri="{FF2B5EF4-FFF2-40B4-BE49-F238E27FC236}">
                      <a16:creationId xmlns:a16="http://schemas.microsoft.com/office/drawing/2014/main" id="{01E11103-D127-9F4D-8782-4F2BD127B8B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4" name="Rectangle 128">
                <a:extLst>
                  <a:ext uri="{FF2B5EF4-FFF2-40B4-BE49-F238E27FC236}">
                    <a16:creationId xmlns:a16="http://schemas.microsoft.com/office/drawing/2014/main" id="{309ED177-B672-A84A-B0B1-070CA5D0950C}"/>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5" name="Group 129">
                <a:extLst>
                  <a:ext uri="{FF2B5EF4-FFF2-40B4-BE49-F238E27FC236}">
                    <a16:creationId xmlns:a16="http://schemas.microsoft.com/office/drawing/2014/main" id="{9F93E2F1-42AF-834D-A362-20CC6806EC35}"/>
                  </a:ext>
                </a:extLst>
              </p:cNvPr>
              <p:cNvGrpSpPr>
                <a:grpSpLocks/>
              </p:cNvGrpSpPr>
              <p:nvPr/>
            </p:nvGrpSpPr>
            <p:grpSpPr bwMode="auto">
              <a:xfrm>
                <a:off x="4747" y="994"/>
                <a:ext cx="581" cy="134"/>
                <a:chOff x="614" y="2568"/>
                <a:chExt cx="725" cy="139"/>
              </a:xfrm>
            </p:grpSpPr>
            <p:sp>
              <p:nvSpPr>
                <p:cNvPr id="186" name="AutoShape 130">
                  <a:extLst>
                    <a:ext uri="{FF2B5EF4-FFF2-40B4-BE49-F238E27FC236}">
                      <a16:creationId xmlns:a16="http://schemas.microsoft.com/office/drawing/2014/main" id="{5E4B6035-A038-8C40-AFB1-37B8051A2A72}"/>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AutoShape 131">
                  <a:extLst>
                    <a:ext uri="{FF2B5EF4-FFF2-40B4-BE49-F238E27FC236}">
                      <a16:creationId xmlns:a16="http://schemas.microsoft.com/office/drawing/2014/main" id="{C38DD557-C19B-304D-8127-436E9900635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6" name="Rectangle 132">
                <a:extLst>
                  <a:ext uri="{FF2B5EF4-FFF2-40B4-BE49-F238E27FC236}">
                    <a16:creationId xmlns:a16="http://schemas.microsoft.com/office/drawing/2014/main" id="{08715FEE-F588-F143-AC60-6D5B71EF7CC9}"/>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3">
                <a:extLst>
                  <a:ext uri="{FF2B5EF4-FFF2-40B4-BE49-F238E27FC236}">
                    <a16:creationId xmlns:a16="http://schemas.microsoft.com/office/drawing/2014/main" id="{BA1EA49C-C760-6F48-8C48-289CF64926D5}"/>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68" name="Group 134">
                <a:extLst>
                  <a:ext uri="{FF2B5EF4-FFF2-40B4-BE49-F238E27FC236}">
                    <a16:creationId xmlns:a16="http://schemas.microsoft.com/office/drawing/2014/main" id="{D8DFEBA3-E77F-8E48-9A41-EEF1D51A60FD}"/>
                  </a:ext>
                </a:extLst>
              </p:cNvPr>
              <p:cNvGrpSpPr>
                <a:grpSpLocks/>
              </p:cNvGrpSpPr>
              <p:nvPr/>
            </p:nvGrpSpPr>
            <p:grpSpPr bwMode="auto">
              <a:xfrm>
                <a:off x="4735" y="1627"/>
                <a:ext cx="582" cy="151"/>
                <a:chOff x="614" y="2568"/>
                <a:chExt cx="725" cy="139"/>
              </a:xfrm>
            </p:grpSpPr>
            <p:sp>
              <p:nvSpPr>
                <p:cNvPr id="184" name="AutoShape 135">
                  <a:extLst>
                    <a:ext uri="{FF2B5EF4-FFF2-40B4-BE49-F238E27FC236}">
                      <a16:creationId xmlns:a16="http://schemas.microsoft.com/office/drawing/2014/main" id="{C752ED2A-E2B4-9F4E-845F-CBDF46C550EC}"/>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5" name="AutoShape 136">
                  <a:extLst>
                    <a:ext uri="{FF2B5EF4-FFF2-40B4-BE49-F238E27FC236}">
                      <a16:creationId xmlns:a16="http://schemas.microsoft.com/office/drawing/2014/main" id="{C2C11B86-CECA-A146-A8D0-DF29718C2A35}"/>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9" name="Freeform 137">
                <a:extLst>
                  <a:ext uri="{FF2B5EF4-FFF2-40B4-BE49-F238E27FC236}">
                    <a16:creationId xmlns:a16="http://schemas.microsoft.com/office/drawing/2014/main" id="{BF8347B1-8D84-444E-9C7A-A0226B12E759}"/>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38">
                <a:extLst>
                  <a:ext uri="{FF2B5EF4-FFF2-40B4-BE49-F238E27FC236}">
                    <a16:creationId xmlns:a16="http://schemas.microsoft.com/office/drawing/2014/main" id="{B86A0881-2586-E745-91C0-A9EEAF365369}"/>
                  </a:ext>
                </a:extLst>
              </p:cNvPr>
              <p:cNvGrpSpPr>
                <a:grpSpLocks/>
              </p:cNvGrpSpPr>
              <p:nvPr/>
            </p:nvGrpSpPr>
            <p:grpSpPr bwMode="auto">
              <a:xfrm>
                <a:off x="4739" y="1327"/>
                <a:ext cx="582" cy="139"/>
                <a:chOff x="614" y="2568"/>
                <a:chExt cx="725" cy="139"/>
              </a:xfrm>
            </p:grpSpPr>
            <p:sp>
              <p:nvSpPr>
                <p:cNvPr id="182" name="AutoShape 139">
                  <a:extLst>
                    <a:ext uri="{FF2B5EF4-FFF2-40B4-BE49-F238E27FC236}">
                      <a16:creationId xmlns:a16="http://schemas.microsoft.com/office/drawing/2014/main" id="{8F3176E2-453E-A944-9524-460848590AE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AutoShape 140">
                  <a:extLst>
                    <a:ext uri="{FF2B5EF4-FFF2-40B4-BE49-F238E27FC236}">
                      <a16:creationId xmlns:a16="http://schemas.microsoft.com/office/drawing/2014/main" id="{D9ECBD1E-1FB9-7546-B5F3-96E9B15F1E32}"/>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1" name="Rectangle 141">
                <a:extLst>
                  <a:ext uri="{FF2B5EF4-FFF2-40B4-BE49-F238E27FC236}">
                    <a16:creationId xmlns:a16="http://schemas.microsoft.com/office/drawing/2014/main" id="{198F89FB-15E2-CB45-88B8-F35EA6778CC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Freeform 142">
                <a:extLst>
                  <a:ext uri="{FF2B5EF4-FFF2-40B4-BE49-F238E27FC236}">
                    <a16:creationId xmlns:a16="http://schemas.microsoft.com/office/drawing/2014/main" id="{C9FAF84F-B72B-6D46-B188-9B574847C9B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Freeform 143">
                <a:extLst>
                  <a:ext uri="{FF2B5EF4-FFF2-40B4-BE49-F238E27FC236}">
                    <a16:creationId xmlns:a16="http://schemas.microsoft.com/office/drawing/2014/main" id="{582E367C-A34C-A846-9C7A-DE789F8E2A9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Oval 144">
                <a:extLst>
                  <a:ext uri="{FF2B5EF4-FFF2-40B4-BE49-F238E27FC236}">
                    <a16:creationId xmlns:a16="http://schemas.microsoft.com/office/drawing/2014/main" id="{BA8D7A9E-E319-A447-828A-D12E64ADF2FC}"/>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Freeform 145">
                <a:extLst>
                  <a:ext uri="{FF2B5EF4-FFF2-40B4-BE49-F238E27FC236}">
                    <a16:creationId xmlns:a16="http://schemas.microsoft.com/office/drawing/2014/main" id="{5D67583A-13E1-7040-8F02-CFDB1E4ABCC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AutoShape 146">
                <a:extLst>
                  <a:ext uri="{FF2B5EF4-FFF2-40B4-BE49-F238E27FC236}">
                    <a16:creationId xmlns:a16="http://schemas.microsoft.com/office/drawing/2014/main" id="{A41D811A-0B3A-EA43-B53F-9961FC724220}"/>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AutoShape 147">
                <a:extLst>
                  <a:ext uri="{FF2B5EF4-FFF2-40B4-BE49-F238E27FC236}">
                    <a16:creationId xmlns:a16="http://schemas.microsoft.com/office/drawing/2014/main" id="{1395E5A4-7186-2E41-A799-83AC1178B8E0}"/>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Oval 148">
                <a:extLst>
                  <a:ext uri="{FF2B5EF4-FFF2-40B4-BE49-F238E27FC236}">
                    <a16:creationId xmlns:a16="http://schemas.microsoft.com/office/drawing/2014/main" id="{52AAE838-7095-594F-AF17-209102C732C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9" name="Oval 149">
                <a:extLst>
                  <a:ext uri="{FF2B5EF4-FFF2-40B4-BE49-F238E27FC236}">
                    <a16:creationId xmlns:a16="http://schemas.microsoft.com/office/drawing/2014/main" id="{207C24F3-3B0D-D04B-B402-9403C691B94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0" name="Oval 150">
                <a:extLst>
                  <a:ext uri="{FF2B5EF4-FFF2-40B4-BE49-F238E27FC236}">
                    <a16:creationId xmlns:a16="http://schemas.microsoft.com/office/drawing/2014/main" id="{CEE23A7C-2A05-774E-B5E0-BFB5CA451AF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51">
                <a:extLst>
                  <a:ext uri="{FF2B5EF4-FFF2-40B4-BE49-F238E27FC236}">
                    <a16:creationId xmlns:a16="http://schemas.microsoft.com/office/drawing/2014/main" id="{12772A9C-EE75-2946-9A80-3CF597850C3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0" name="Line 104">
              <a:extLst>
                <a:ext uri="{FF2B5EF4-FFF2-40B4-BE49-F238E27FC236}">
                  <a16:creationId xmlns:a16="http://schemas.microsoft.com/office/drawing/2014/main" id="{C32C9152-944C-0443-B162-C35AD962F4BB}"/>
                </a:ext>
              </a:extLst>
            </p:cNvPr>
            <p:cNvSpPr>
              <a:spLocks noChangeShapeType="1"/>
            </p:cNvSpPr>
            <p:nvPr/>
          </p:nvSpPr>
          <p:spPr bwMode="auto">
            <a:xfrm flipH="1">
              <a:off x="8057962" y="287773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04">
              <a:extLst>
                <a:ext uri="{FF2B5EF4-FFF2-40B4-BE49-F238E27FC236}">
                  <a16:creationId xmlns:a16="http://schemas.microsoft.com/office/drawing/2014/main" id="{6C11F641-A69C-F948-9D99-5183E3D8662F}"/>
                </a:ext>
              </a:extLst>
            </p:cNvPr>
            <p:cNvSpPr>
              <a:spLocks noChangeShapeType="1"/>
            </p:cNvSpPr>
            <p:nvPr/>
          </p:nvSpPr>
          <p:spPr bwMode="auto">
            <a:xfrm>
              <a:off x="8078600" y="3222225"/>
              <a:ext cx="1479550" cy="315913"/>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Box 196">
              <a:extLst>
                <a:ext uri="{FF2B5EF4-FFF2-40B4-BE49-F238E27FC236}">
                  <a16:creationId xmlns:a16="http://schemas.microsoft.com/office/drawing/2014/main" id="{EF839E5A-4073-7045-9C85-68AAE37BE384}"/>
                </a:ext>
              </a:extLst>
            </p:cNvPr>
            <p:cNvSpPr txBox="1"/>
            <p:nvPr/>
          </p:nvSpPr>
          <p:spPr>
            <a:xfrm>
              <a:off x="8496300" y="31750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
          <p:nvSpPr>
            <p:cNvPr id="198" name="Content Placeholder 3">
              <a:extLst>
                <a:ext uri="{FF2B5EF4-FFF2-40B4-BE49-F238E27FC236}">
                  <a16:creationId xmlns:a16="http://schemas.microsoft.com/office/drawing/2014/main" id="{4785F480-FB34-9244-B6AF-5A362BE466B1}"/>
                </a:ext>
              </a:extLst>
            </p:cNvPr>
            <p:cNvSpPr txBox="1">
              <a:spLocks/>
            </p:cNvSpPr>
            <p:nvPr/>
          </p:nvSpPr>
          <p:spPr>
            <a:xfrm>
              <a:off x="6354761" y="4510254"/>
              <a:ext cx="5087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QUIC: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reliability, congestion control, authentication, crypto state</a:t>
              </a:r>
            </a:p>
            <a:p>
              <a:pPr marL="508000" marR="0" lvl="0" indent="-2286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 handshake</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06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955F75D-B0C1-5C4D-ACD5-A79B738E0D4C}"/>
              </a:ext>
            </a:extLst>
          </p:cNvPr>
          <p:cNvSpPr>
            <a:spLocks noGrp="1"/>
          </p:cNvSpPr>
          <p:nvPr>
            <p:ph type="title"/>
          </p:nvPr>
        </p:nvSpPr>
        <p:spPr/>
        <p:txBody>
          <a:bodyPr>
            <a:normAutofit fontScale="90000"/>
          </a:bodyPr>
          <a:lstStyle/>
          <a:p>
            <a:r>
              <a:rPr lang="en-US" sz="4800"/>
              <a:t>QUIC: streams: parallelism, no HOL blocking</a:t>
            </a:r>
            <a:endParaRPr lang="en-US" sz="4400" b="0"/>
          </a:p>
        </p:txBody>
      </p:sp>
      <p:sp>
        <p:nvSpPr>
          <p:cNvPr id="4" name="Slide Number Placeholder 3">
            <a:extLst>
              <a:ext uri="{FF2B5EF4-FFF2-40B4-BE49-F238E27FC236}">
                <a16:creationId xmlns:a16="http://schemas.microsoft.com/office/drawing/2014/main" id="{86C8D506-8BC7-968A-3E6E-3F3FEDDCB8EB}"/>
              </a:ext>
            </a:extLst>
          </p:cNvPr>
          <p:cNvSpPr>
            <a:spLocks noGrp="1"/>
          </p:cNvSpPr>
          <p:nvPr>
            <p:ph type="sldNum" sz="quarter" idx="12"/>
          </p:nvPr>
        </p:nvSpPr>
        <p:spPr/>
        <p:txBody>
          <a:bodyPr/>
          <a:lstStyle/>
          <a:p>
            <a:fld id="{930176A1-BCF0-4712-97A6-6B495F55390B}" type="slidenum">
              <a:rPr lang="en-US" smtClean="0"/>
              <a:pPr/>
              <a:t>123</a:t>
            </a:fld>
            <a:endParaRPr lang="en-US"/>
          </a:p>
        </p:txBody>
      </p:sp>
      <p:sp>
        <p:nvSpPr>
          <p:cNvPr id="5" name="Content Placeholder 4">
            <a:extLst>
              <a:ext uri="{FF2B5EF4-FFF2-40B4-BE49-F238E27FC236}">
                <a16:creationId xmlns:a16="http://schemas.microsoft.com/office/drawing/2014/main" id="{D0646595-4F91-46BA-1006-A69030F564B1}"/>
              </a:ext>
            </a:extLst>
          </p:cNvPr>
          <p:cNvSpPr>
            <a:spLocks noGrp="1"/>
          </p:cNvSpPr>
          <p:nvPr>
            <p:ph sz="quarter" idx="22"/>
          </p:nvPr>
        </p:nvSpPr>
        <p:spPr/>
        <p:txBody>
          <a:bodyPr/>
          <a:lstStyle/>
          <a:p>
            <a:endParaRPr lang="en-US"/>
          </a:p>
        </p:txBody>
      </p:sp>
      <p:sp>
        <p:nvSpPr>
          <p:cNvPr id="322" name="TextBox 321">
            <a:extLst>
              <a:ext uri="{FF2B5EF4-FFF2-40B4-BE49-F238E27FC236}">
                <a16:creationId xmlns:a16="http://schemas.microsoft.com/office/drawing/2014/main" id="{1DEB22C4-6CDE-A443-83AD-7C9A17A5F03C}"/>
              </a:ext>
            </a:extLst>
          </p:cNvPr>
          <p:cNvSpPr txBox="1"/>
          <p:nvPr/>
        </p:nvSpPr>
        <p:spPr>
          <a:xfrm>
            <a:off x="2543977" y="6035783"/>
            <a:ext cx="144783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(a) HTTP 1.1</a:t>
            </a:r>
          </a:p>
        </p:txBody>
      </p:sp>
      <p:sp>
        <p:nvSpPr>
          <p:cNvPr id="195" name="Rectangle 194">
            <a:extLst>
              <a:ext uri="{FF2B5EF4-FFF2-40B4-BE49-F238E27FC236}">
                <a16:creationId xmlns:a16="http://schemas.microsoft.com/office/drawing/2014/main" id="{2D4653D6-BC4E-EF43-8900-840CE61D8374}"/>
              </a:ext>
            </a:extLst>
          </p:cNvPr>
          <p:cNvSpPr/>
          <p:nvPr/>
        </p:nvSpPr>
        <p:spPr>
          <a:xfrm>
            <a:off x="1054261" y="1578653"/>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4C795773-27B5-804B-897D-F51DCADB59B0}"/>
              </a:ext>
            </a:extLst>
          </p:cNvPr>
          <p:cNvSpPr/>
          <p:nvPr/>
        </p:nvSpPr>
        <p:spPr>
          <a:xfrm>
            <a:off x="1036173" y="4019150"/>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25113ADF-5571-4349-8CD1-2C89C0BE47EC}"/>
              </a:ext>
            </a:extLst>
          </p:cNvPr>
          <p:cNvSpPr/>
          <p:nvPr/>
        </p:nvSpPr>
        <p:spPr>
          <a:xfrm>
            <a:off x="1115624" y="325555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198" name="TextBox 197">
            <a:extLst>
              <a:ext uri="{FF2B5EF4-FFF2-40B4-BE49-F238E27FC236}">
                <a16:creationId xmlns:a16="http://schemas.microsoft.com/office/drawing/2014/main" id="{130EA656-CE8C-E146-9ADF-ED15CA2DADD3}"/>
              </a:ext>
            </a:extLst>
          </p:cNvPr>
          <p:cNvSpPr txBox="1"/>
          <p:nvPr/>
        </p:nvSpPr>
        <p:spPr>
          <a:xfrm>
            <a:off x="1249008" y="323735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99" name="Group 198">
            <a:extLst>
              <a:ext uri="{FF2B5EF4-FFF2-40B4-BE49-F238E27FC236}">
                <a16:creationId xmlns:a16="http://schemas.microsoft.com/office/drawing/2014/main" id="{3F30BB02-5749-E946-8541-686AB05A015E}"/>
              </a:ext>
            </a:extLst>
          </p:cNvPr>
          <p:cNvGrpSpPr/>
          <p:nvPr/>
        </p:nvGrpSpPr>
        <p:grpSpPr>
          <a:xfrm>
            <a:off x="1115626" y="4169906"/>
            <a:ext cx="1829965" cy="467357"/>
            <a:chOff x="985206" y="5016160"/>
            <a:chExt cx="1509130" cy="255065"/>
          </a:xfrm>
        </p:grpSpPr>
        <p:sp>
          <p:nvSpPr>
            <p:cNvPr id="200" name="Rectangle 199">
              <a:extLst>
                <a:ext uri="{FF2B5EF4-FFF2-40B4-BE49-F238E27FC236}">
                  <a16:creationId xmlns:a16="http://schemas.microsoft.com/office/drawing/2014/main" id="{40BEF2AB-F8E8-5E41-A96C-61F14C59AD84}"/>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1" name="TextBox 200">
              <a:extLst>
                <a:ext uri="{FF2B5EF4-FFF2-40B4-BE49-F238E27FC236}">
                  <a16:creationId xmlns:a16="http://schemas.microsoft.com/office/drawing/2014/main" id="{B456323E-FBE4-1A43-AA7B-F212C4B0B9F1}"/>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TCP RDT</a:t>
              </a:r>
            </a:p>
          </p:txBody>
        </p:sp>
      </p:grpSp>
      <p:grpSp>
        <p:nvGrpSpPr>
          <p:cNvPr id="202" name="Group 201">
            <a:extLst>
              <a:ext uri="{FF2B5EF4-FFF2-40B4-BE49-F238E27FC236}">
                <a16:creationId xmlns:a16="http://schemas.microsoft.com/office/drawing/2014/main" id="{52268243-BD57-944E-89DF-6418BA3B82B2}"/>
              </a:ext>
            </a:extLst>
          </p:cNvPr>
          <p:cNvGrpSpPr/>
          <p:nvPr/>
        </p:nvGrpSpPr>
        <p:grpSpPr>
          <a:xfrm>
            <a:off x="1054260" y="4684687"/>
            <a:ext cx="1925319" cy="467355"/>
            <a:chOff x="948938" y="5006227"/>
            <a:chExt cx="1587767" cy="255065"/>
          </a:xfrm>
        </p:grpSpPr>
        <p:sp>
          <p:nvSpPr>
            <p:cNvPr id="203" name="Rectangle 202">
              <a:extLst>
                <a:ext uri="{FF2B5EF4-FFF2-40B4-BE49-F238E27FC236}">
                  <a16:creationId xmlns:a16="http://schemas.microsoft.com/office/drawing/2014/main" id="{8ADB00AA-1BC5-8A46-92DB-BC78D9ACA84D}"/>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4" name="TextBox 203">
              <a:extLst>
                <a:ext uri="{FF2B5EF4-FFF2-40B4-BE49-F238E27FC236}">
                  <a16:creationId xmlns:a16="http://schemas.microsoft.com/office/drawing/2014/main" id="{27086AFB-B8AA-C845-87C5-C1FC9E45CD3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17" name="Rectangle 216">
            <a:extLst>
              <a:ext uri="{FF2B5EF4-FFF2-40B4-BE49-F238E27FC236}">
                <a16:creationId xmlns:a16="http://schemas.microsoft.com/office/drawing/2014/main" id="{66EA7720-45BB-CE4D-9001-D63D6FEA1615}"/>
              </a:ext>
            </a:extLst>
          </p:cNvPr>
          <p:cNvSpPr/>
          <p:nvPr/>
        </p:nvSpPr>
        <p:spPr>
          <a:xfrm>
            <a:off x="3680782" y="1557642"/>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24" name="TextBox 323">
            <a:extLst>
              <a:ext uri="{FF2B5EF4-FFF2-40B4-BE49-F238E27FC236}">
                <a16:creationId xmlns:a16="http://schemas.microsoft.com/office/drawing/2014/main" id="{887CA181-E3E1-4C41-B8A8-C1BE3C77300C}"/>
              </a:ext>
            </a:extLst>
          </p:cNvPr>
          <p:cNvSpPr txBox="1"/>
          <p:nvPr/>
        </p:nvSpPr>
        <p:spPr>
          <a:xfrm rot="16200000">
            <a:off x="-420574" y="4419208"/>
            <a:ext cx="1533142"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prstClr val="black"/>
                </a:solidFill>
                <a:effectLst/>
                <a:uLnTx/>
                <a:uFillTx/>
                <a:latin typeface="Calibri" panose="020F0502020204030204"/>
                <a:ea typeface="+mn-ea"/>
                <a:cs typeface="+mn-cs"/>
              </a:rPr>
              <a:t>transport</a:t>
            </a:r>
          </a:p>
        </p:txBody>
      </p:sp>
      <p:sp>
        <p:nvSpPr>
          <p:cNvPr id="325" name="TextBox 324">
            <a:extLst>
              <a:ext uri="{FF2B5EF4-FFF2-40B4-BE49-F238E27FC236}">
                <a16:creationId xmlns:a16="http://schemas.microsoft.com/office/drawing/2014/main" id="{6D0A2F96-C1F0-0143-B197-7F9C1351C97A}"/>
              </a:ext>
            </a:extLst>
          </p:cNvPr>
          <p:cNvSpPr txBox="1"/>
          <p:nvPr/>
        </p:nvSpPr>
        <p:spPr>
          <a:xfrm rot="16200000">
            <a:off x="-463312" y="2467817"/>
            <a:ext cx="1779056"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prstClr val="black"/>
                </a:solidFill>
                <a:effectLst/>
                <a:uLnTx/>
                <a:uFillTx/>
                <a:latin typeface="Calibri" panose="020F0502020204030204"/>
                <a:ea typeface="+mn-ea"/>
                <a:cs typeface="+mn-cs"/>
              </a:rPr>
              <a:t>application</a:t>
            </a:r>
          </a:p>
        </p:txBody>
      </p:sp>
      <p:cxnSp>
        <p:nvCxnSpPr>
          <p:cNvPr id="326" name="Straight Connector 325">
            <a:extLst>
              <a:ext uri="{FF2B5EF4-FFF2-40B4-BE49-F238E27FC236}">
                <a16:creationId xmlns:a16="http://schemas.microsoft.com/office/drawing/2014/main" id="{7E58084D-96D5-6047-8E32-A0A00E0D0039}"/>
              </a:ext>
            </a:extLst>
          </p:cNvPr>
          <p:cNvCxnSpPr/>
          <p:nvPr/>
        </p:nvCxnSpPr>
        <p:spPr>
          <a:xfrm>
            <a:off x="1044294" y="3866601"/>
            <a:ext cx="4501961" cy="0"/>
          </a:xfrm>
          <a:prstGeom prst="line">
            <a:avLst/>
          </a:prstGeom>
          <a:noFill/>
          <a:ln w="12700" cap="flat" cmpd="sng" algn="ctr">
            <a:solidFill>
              <a:sysClr val="windowText" lastClr="000000"/>
            </a:solidFill>
            <a:prstDash val="dash"/>
          </a:ln>
          <a:effectLst/>
        </p:spPr>
      </p:cxnSp>
      <p:sp>
        <p:nvSpPr>
          <p:cNvPr id="323" name="TextBox 322">
            <a:extLst>
              <a:ext uri="{FF2B5EF4-FFF2-40B4-BE49-F238E27FC236}">
                <a16:creationId xmlns:a16="http://schemas.microsoft.com/office/drawing/2014/main" id="{80BD7FCB-A075-574B-8C3F-3776F31142C8}"/>
              </a:ext>
            </a:extLst>
          </p:cNvPr>
          <p:cNvSpPr txBox="1"/>
          <p:nvPr/>
        </p:nvSpPr>
        <p:spPr>
          <a:xfrm>
            <a:off x="6775422" y="6025510"/>
            <a:ext cx="424186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(b) HTTP/2 with QUIC: no HOL blocking</a:t>
            </a:r>
          </a:p>
        </p:txBody>
      </p:sp>
      <p:grpSp>
        <p:nvGrpSpPr>
          <p:cNvPr id="12" name="Group 11">
            <a:extLst>
              <a:ext uri="{FF2B5EF4-FFF2-40B4-BE49-F238E27FC236}">
                <a16:creationId xmlns:a16="http://schemas.microsoft.com/office/drawing/2014/main" id="{3D2CB1AA-2F3F-0244-A0D5-3981E4178EEC}"/>
              </a:ext>
            </a:extLst>
          </p:cNvPr>
          <p:cNvGrpSpPr/>
          <p:nvPr/>
        </p:nvGrpSpPr>
        <p:grpSpPr>
          <a:xfrm>
            <a:off x="3654226" y="4021737"/>
            <a:ext cx="1965566" cy="1278547"/>
            <a:chOff x="3654226" y="3933249"/>
            <a:chExt cx="1965566" cy="1278547"/>
          </a:xfrm>
        </p:grpSpPr>
        <p:sp>
          <p:nvSpPr>
            <p:cNvPr id="328" name="Rectangle 327">
              <a:extLst>
                <a:ext uri="{FF2B5EF4-FFF2-40B4-BE49-F238E27FC236}">
                  <a16:creationId xmlns:a16="http://schemas.microsoft.com/office/drawing/2014/main" id="{C366968B-E5E9-E342-8B23-F97D694251AA}"/>
                </a:ext>
              </a:extLst>
            </p:cNvPr>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grpSp>
          <p:nvGrpSpPr>
            <p:cNvPr id="329" name="Group 328">
              <a:extLst>
                <a:ext uri="{FF2B5EF4-FFF2-40B4-BE49-F238E27FC236}">
                  <a16:creationId xmlns:a16="http://schemas.microsoft.com/office/drawing/2014/main" id="{397F2BD3-8F29-1D46-AB35-10C73F47FB55}"/>
                </a:ext>
              </a:extLst>
            </p:cNvPr>
            <p:cNvGrpSpPr/>
            <p:nvPr/>
          </p:nvGrpSpPr>
          <p:grpSpPr>
            <a:xfrm>
              <a:off x="3733679" y="4084005"/>
              <a:ext cx="1829965" cy="467357"/>
              <a:chOff x="985206" y="5016160"/>
              <a:chExt cx="1509130" cy="255065"/>
            </a:xfrm>
          </p:grpSpPr>
          <p:sp>
            <p:nvSpPr>
              <p:cNvPr id="330" name="Rectangle 329">
                <a:extLst>
                  <a:ext uri="{FF2B5EF4-FFF2-40B4-BE49-F238E27FC236}">
                    <a16:creationId xmlns:a16="http://schemas.microsoft.com/office/drawing/2014/main" id="{7386AB60-4013-8340-8460-905C3A1D4430}"/>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1" name="TextBox 330">
                <a:extLst>
                  <a:ext uri="{FF2B5EF4-FFF2-40B4-BE49-F238E27FC236}">
                    <a16:creationId xmlns:a16="http://schemas.microsoft.com/office/drawing/2014/main" id="{4206B08B-27A9-BC49-A405-BD93FEF199DF}"/>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TCP RDT</a:t>
                </a:r>
              </a:p>
            </p:txBody>
          </p:sp>
        </p:grpSp>
        <p:grpSp>
          <p:nvGrpSpPr>
            <p:cNvPr id="332" name="Group 331">
              <a:extLst>
                <a:ext uri="{FF2B5EF4-FFF2-40B4-BE49-F238E27FC236}">
                  <a16:creationId xmlns:a16="http://schemas.microsoft.com/office/drawing/2014/main" id="{75C66236-1686-6A4E-8701-672D2E5C5D42}"/>
                </a:ext>
              </a:extLst>
            </p:cNvPr>
            <p:cNvGrpSpPr/>
            <p:nvPr/>
          </p:nvGrpSpPr>
          <p:grpSpPr>
            <a:xfrm>
              <a:off x="3672313" y="4598786"/>
              <a:ext cx="1925319" cy="467355"/>
              <a:chOff x="948938" y="5006227"/>
              <a:chExt cx="1587767" cy="255065"/>
            </a:xfrm>
          </p:grpSpPr>
          <p:sp>
            <p:nvSpPr>
              <p:cNvPr id="333" name="Rectangle 332">
                <a:extLst>
                  <a:ext uri="{FF2B5EF4-FFF2-40B4-BE49-F238E27FC236}">
                    <a16:creationId xmlns:a16="http://schemas.microsoft.com/office/drawing/2014/main" id="{3F6B969C-D9C4-494A-8ECC-516C3B70E818}"/>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4" name="TextBox 333">
                <a:extLst>
                  <a:ext uri="{FF2B5EF4-FFF2-40B4-BE49-F238E27FC236}">
                    <a16:creationId xmlns:a16="http://schemas.microsoft.com/office/drawing/2014/main" id="{686D42E1-A462-784D-83B5-AC6D4D4BF2C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335" name="Rectangle 334">
            <a:extLst>
              <a:ext uri="{FF2B5EF4-FFF2-40B4-BE49-F238E27FC236}">
                <a16:creationId xmlns:a16="http://schemas.microsoft.com/office/drawing/2014/main" id="{F5B2DE59-67EE-F44D-85CD-882FD9434387}"/>
              </a:ext>
            </a:extLst>
          </p:cNvPr>
          <p:cNvSpPr/>
          <p:nvPr/>
        </p:nvSpPr>
        <p:spPr>
          <a:xfrm>
            <a:off x="3822817" y="326124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336" name="TextBox 335">
            <a:extLst>
              <a:ext uri="{FF2B5EF4-FFF2-40B4-BE49-F238E27FC236}">
                <a16:creationId xmlns:a16="http://schemas.microsoft.com/office/drawing/2014/main" id="{C0AE0BBE-F280-254C-B457-CB9FD30F30DA}"/>
              </a:ext>
            </a:extLst>
          </p:cNvPr>
          <p:cNvSpPr txBox="1"/>
          <p:nvPr/>
        </p:nvSpPr>
        <p:spPr>
          <a:xfrm>
            <a:off x="3948827" y="324304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8412A817-8AC0-F04B-93B0-EB9246C835BD}"/>
              </a:ext>
            </a:extLst>
          </p:cNvPr>
          <p:cNvSpPr/>
          <p:nvPr/>
        </p:nvSpPr>
        <p:spPr>
          <a:xfrm>
            <a:off x="2308647" y="2654627"/>
            <a:ext cx="1710813" cy="2824317"/>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245B157C-7205-F646-8AAF-DBD20FCCBC4C}"/>
              </a:ext>
            </a:extLst>
          </p:cNvPr>
          <p:cNvSpPr/>
          <p:nvPr/>
        </p:nvSpPr>
        <p:spPr>
          <a:xfrm>
            <a:off x="1947618" y="2410857"/>
            <a:ext cx="2329488"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4">
            <a:extLst>
              <a:ext uri="{FF2B5EF4-FFF2-40B4-BE49-F238E27FC236}">
                <a16:creationId xmlns:a16="http://schemas.microsoft.com/office/drawing/2014/main" id="{CB54907B-9C97-AE47-A125-9A587644726D}"/>
              </a:ext>
            </a:extLst>
          </p:cNvPr>
          <p:cNvSpPr/>
          <p:nvPr/>
        </p:nvSpPr>
        <p:spPr>
          <a:xfrm>
            <a:off x="2120129" y="4420139"/>
            <a:ext cx="2284794" cy="1091381"/>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A9366A1-45EC-1249-B0C2-FDBAC7838D9A}"/>
              </a:ext>
            </a:extLst>
          </p:cNvPr>
          <p:cNvSpPr txBox="1"/>
          <p:nvPr/>
        </p:nvSpPr>
        <p:spPr>
          <a:xfrm>
            <a:off x="4018781" y="4262676"/>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4FF0A73C-FDFB-784B-8FA0-EA173D5E9471}"/>
              </a:ext>
            </a:extLst>
          </p:cNvPr>
          <p:cNvSpPr/>
          <p:nvPr/>
        </p:nvSpPr>
        <p:spPr>
          <a:xfrm>
            <a:off x="2162632" y="2535607"/>
            <a:ext cx="2345388" cy="3023419"/>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Lst>
            <a:ahLst/>
            <a:cxnLst>
              <a:cxn ang="0">
                <a:pos x="connsiteX0" y="connsiteY0"/>
              </a:cxn>
              <a:cxn ang="0">
                <a:pos x="connsiteX1" y="connsiteY1"/>
              </a:cxn>
              <a:cxn ang="0">
                <a:pos x="connsiteX2" y="connsiteY2"/>
              </a:cxn>
              <a:cxn ang="0">
                <a:pos x="connsiteX3" y="connsiteY3"/>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5C7DDD7-BE3F-B143-A4C4-AF528D4540D7}"/>
              </a:ext>
            </a:extLst>
          </p:cNvPr>
          <p:cNvSpPr/>
          <p:nvPr/>
        </p:nvSpPr>
        <p:spPr>
          <a:xfrm>
            <a:off x="1714500" y="2240280"/>
            <a:ext cx="3188970"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E76BA7D-D912-094B-A280-BDBC4F9149F0}"/>
              </a:ext>
            </a:extLst>
          </p:cNvPr>
          <p:cNvGrpSpPr/>
          <p:nvPr/>
        </p:nvGrpSpPr>
        <p:grpSpPr>
          <a:xfrm>
            <a:off x="1247868" y="1815620"/>
            <a:ext cx="1028924" cy="463979"/>
            <a:chOff x="1247868" y="1815620"/>
            <a:chExt cx="1028924" cy="463979"/>
          </a:xfrm>
        </p:grpSpPr>
        <p:sp>
          <p:nvSpPr>
            <p:cNvPr id="206" name="Rectangle 205">
              <a:extLst>
                <a:ext uri="{FF2B5EF4-FFF2-40B4-BE49-F238E27FC236}">
                  <a16:creationId xmlns:a16="http://schemas.microsoft.com/office/drawing/2014/main" id="{A007FA27-9CF4-7743-A2DC-8BD8D1DCB92D}"/>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07" name="TextBox 206">
              <a:extLst>
                <a:ext uri="{FF2B5EF4-FFF2-40B4-BE49-F238E27FC236}">
                  <a16:creationId xmlns:a16="http://schemas.microsoft.com/office/drawing/2014/main" id="{DCFCC0BC-A346-6D46-A4D1-0C72F2009BF4}"/>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10" name="Group 9">
            <a:extLst>
              <a:ext uri="{FF2B5EF4-FFF2-40B4-BE49-F238E27FC236}">
                <a16:creationId xmlns:a16="http://schemas.microsoft.com/office/drawing/2014/main" id="{B1B4F9FC-DCD7-4D4F-8B15-6589ACCBB428}"/>
              </a:ext>
            </a:extLst>
          </p:cNvPr>
          <p:cNvGrpSpPr/>
          <p:nvPr/>
        </p:nvGrpSpPr>
        <p:grpSpPr>
          <a:xfrm>
            <a:off x="1510481" y="2208954"/>
            <a:ext cx="1028924" cy="463979"/>
            <a:chOff x="1549462" y="2216434"/>
            <a:chExt cx="1028924" cy="463979"/>
          </a:xfrm>
        </p:grpSpPr>
        <p:sp>
          <p:nvSpPr>
            <p:cNvPr id="210" name="Rectangle 209">
              <a:extLst>
                <a:ext uri="{FF2B5EF4-FFF2-40B4-BE49-F238E27FC236}">
                  <a16:creationId xmlns:a16="http://schemas.microsoft.com/office/drawing/2014/main" id="{329C110D-8068-9C41-8799-25E9F5DFC0F3}"/>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11" name="TextBox 210">
              <a:extLst>
                <a:ext uri="{FF2B5EF4-FFF2-40B4-BE49-F238E27FC236}">
                  <a16:creationId xmlns:a16="http://schemas.microsoft.com/office/drawing/2014/main" id="{6EA9AB61-0444-624B-B17B-4BA90A2554D5}"/>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337" name="Group 321">
            <a:extLst>
              <a:ext uri="{FF2B5EF4-FFF2-40B4-BE49-F238E27FC236}">
                <a16:creationId xmlns:a16="http://schemas.microsoft.com/office/drawing/2014/main" id="{CE43EBA3-78B5-3F40-8C70-2C81174FED92}"/>
              </a:ext>
            </a:extLst>
          </p:cNvPr>
          <p:cNvGrpSpPr>
            <a:grpSpLocks/>
          </p:cNvGrpSpPr>
          <p:nvPr/>
        </p:nvGrpSpPr>
        <p:grpSpPr bwMode="auto">
          <a:xfrm>
            <a:off x="5386196" y="1360556"/>
            <a:ext cx="310292" cy="628856"/>
            <a:chOff x="4140" y="429"/>
            <a:chExt cx="1425" cy="2396"/>
          </a:xfrm>
        </p:grpSpPr>
        <p:sp>
          <p:nvSpPr>
            <p:cNvPr id="338" name="Freeform 322">
              <a:extLst>
                <a:ext uri="{FF2B5EF4-FFF2-40B4-BE49-F238E27FC236}">
                  <a16:creationId xmlns:a16="http://schemas.microsoft.com/office/drawing/2014/main" id="{368EA2FA-44C8-834E-854B-7B514A744AD2}"/>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Rectangle 323">
              <a:extLst>
                <a:ext uri="{FF2B5EF4-FFF2-40B4-BE49-F238E27FC236}">
                  <a16:creationId xmlns:a16="http://schemas.microsoft.com/office/drawing/2014/main" id="{70E7981D-F5CF-0F4F-95BC-59CAE7F3785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Freeform 324">
              <a:extLst>
                <a:ext uri="{FF2B5EF4-FFF2-40B4-BE49-F238E27FC236}">
                  <a16:creationId xmlns:a16="http://schemas.microsoft.com/office/drawing/2014/main" id="{D34DC0AC-CA88-1949-9FF3-5446E9BDC0B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Freeform 325">
              <a:extLst>
                <a:ext uri="{FF2B5EF4-FFF2-40B4-BE49-F238E27FC236}">
                  <a16:creationId xmlns:a16="http://schemas.microsoft.com/office/drawing/2014/main" id="{1C01594E-61F9-E249-9FA4-5D3422C2FD3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Rectangle 326">
              <a:extLst>
                <a:ext uri="{FF2B5EF4-FFF2-40B4-BE49-F238E27FC236}">
                  <a16:creationId xmlns:a16="http://schemas.microsoft.com/office/drawing/2014/main" id="{D77E1E19-E42D-9746-8590-DDBDBCF2ED1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3" name="Group 327">
              <a:extLst>
                <a:ext uri="{FF2B5EF4-FFF2-40B4-BE49-F238E27FC236}">
                  <a16:creationId xmlns:a16="http://schemas.microsoft.com/office/drawing/2014/main" id="{D43FBF8D-840F-7746-9599-7361C09F7B3C}"/>
                </a:ext>
              </a:extLst>
            </p:cNvPr>
            <p:cNvGrpSpPr>
              <a:grpSpLocks/>
            </p:cNvGrpSpPr>
            <p:nvPr/>
          </p:nvGrpSpPr>
          <p:grpSpPr bwMode="auto">
            <a:xfrm>
              <a:off x="4745" y="669"/>
              <a:ext cx="586" cy="146"/>
              <a:chOff x="609" y="2570"/>
              <a:chExt cx="731" cy="140"/>
            </a:xfrm>
          </p:grpSpPr>
          <p:sp>
            <p:nvSpPr>
              <p:cNvPr id="368" name="AutoShape 328">
                <a:extLst>
                  <a:ext uri="{FF2B5EF4-FFF2-40B4-BE49-F238E27FC236}">
                    <a16:creationId xmlns:a16="http://schemas.microsoft.com/office/drawing/2014/main" id="{F4FD27B7-CFFA-9E41-9435-D5C0C9F83E6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9" name="AutoShape 329">
                <a:extLst>
                  <a:ext uri="{FF2B5EF4-FFF2-40B4-BE49-F238E27FC236}">
                    <a16:creationId xmlns:a16="http://schemas.microsoft.com/office/drawing/2014/main" id="{7507A3CD-B7D7-4949-A9FB-24247DC4C4CC}"/>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4" name="Rectangle 330">
              <a:extLst>
                <a:ext uri="{FF2B5EF4-FFF2-40B4-BE49-F238E27FC236}">
                  <a16:creationId xmlns:a16="http://schemas.microsoft.com/office/drawing/2014/main" id="{45BD24A7-490E-6D4A-97DE-1EB910C1EAAE}"/>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5" name="Group 331">
              <a:extLst>
                <a:ext uri="{FF2B5EF4-FFF2-40B4-BE49-F238E27FC236}">
                  <a16:creationId xmlns:a16="http://schemas.microsoft.com/office/drawing/2014/main" id="{D9050BE1-1376-E14C-8B43-5415B53EC19A}"/>
                </a:ext>
              </a:extLst>
            </p:cNvPr>
            <p:cNvGrpSpPr>
              <a:grpSpLocks/>
            </p:cNvGrpSpPr>
            <p:nvPr/>
          </p:nvGrpSpPr>
          <p:grpSpPr bwMode="auto">
            <a:xfrm>
              <a:off x="4746" y="994"/>
              <a:ext cx="586" cy="129"/>
              <a:chOff x="612" y="2572"/>
              <a:chExt cx="731" cy="134"/>
            </a:xfrm>
          </p:grpSpPr>
          <p:sp>
            <p:nvSpPr>
              <p:cNvPr id="366" name="AutoShape 332">
                <a:extLst>
                  <a:ext uri="{FF2B5EF4-FFF2-40B4-BE49-F238E27FC236}">
                    <a16:creationId xmlns:a16="http://schemas.microsoft.com/office/drawing/2014/main" id="{C382B0F1-7E6E-C347-98FD-D6E0E226F061}"/>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7" name="AutoShape 333">
                <a:extLst>
                  <a:ext uri="{FF2B5EF4-FFF2-40B4-BE49-F238E27FC236}">
                    <a16:creationId xmlns:a16="http://schemas.microsoft.com/office/drawing/2014/main" id="{B9D5D5BE-21B4-5E46-BCB8-3E6E15B819D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6" name="Rectangle 334">
              <a:extLst>
                <a:ext uri="{FF2B5EF4-FFF2-40B4-BE49-F238E27FC236}">
                  <a16:creationId xmlns:a16="http://schemas.microsoft.com/office/drawing/2014/main" id="{85A27DE8-FCB1-FE4C-830E-B9A18684191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7" name="Rectangle 335">
              <a:extLst>
                <a:ext uri="{FF2B5EF4-FFF2-40B4-BE49-F238E27FC236}">
                  <a16:creationId xmlns:a16="http://schemas.microsoft.com/office/drawing/2014/main" id="{2D81F5BF-5571-F841-A230-C4FABFAA718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48" name="Group 336">
              <a:extLst>
                <a:ext uri="{FF2B5EF4-FFF2-40B4-BE49-F238E27FC236}">
                  <a16:creationId xmlns:a16="http://schemas.microsoft.com/office/drawing/2014/main" id="{40511408-3E7E-064B-A2B4-4DC41FFBF212}"/>
                </a:ext>
              </a:extLst>
            </p:cNvPr>
            <p:cNvGrpSpPr>
              <a:grpSpLocks/>
            </p:cNvGrpSpPr>
            <p:nvPr/>
          </p:nvGrpSpPr>
          <p:grpSpPr bwMode="auto">
            <a:xfrm>
              <a:off x="4735" y="1626"/>
              <a:ext cx="586" cy="215"/>
              <a:chOff x="614" y="2568"/>
              <a:chExt cx="730" cy="198"/>
            </a:xfrm>
          </p:grpSpPr>
          <p:sp>
            <p:nvSpPr>
              <p:cNvPr id="364" name="AutoShape 337">
                <a:extLst>
                  <a:ext uri="{FF2B5EF4-FFF2-40B4-BE49-F238E27FC236}">
                    <a16:creationId xmlns:a16="http://schemas.microsoft.com/office/drawing/2014/main" id="{CB6BB265-1398-B84D-B055-F2380188C3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5" name="AutoShape 338">
                <a:extLst>
                  <a:ext uri="{FF2B5EF4-FFF2-40B4-BE49-F238E27FC236}">
                    <a16:creationId xmlns:a16="http://schemas.microsoft.com/office/drawing/2014/main" id="{284EDDE1-D475-0D45-B8E1-D22F3BB5F954}"/>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9" name="Freeform 339">
              <a:extLst>
                <a:ext uri="{FF2B5EF4-FFF2-40B4-BE49-F238E27FC236}">
                  <a16:creationId xmlns:a16="http://schemas.microsoft.com/office/drawing/2014/main" id="{2EC30120-F28B-6C44-BA86-015592330E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0" name="Group 340">
              <a:extLst>
                <a:ext uri="{FF2B5EF4-FFF2-40B4-BE49-F238E27FC236}">
                  <a16:creationId xmlns:a16="http://schemas.microsoft.com/office/drawing/2014/main" id="{1D12166E-59AE-AF4F-AC68-D94AFF4969FD}"/>
                </a:ext>
              </a:extLst>
            </p:cNvPr>
            <p:cNvGrpSpPr>
              <a:grpSpLocks/>
            </p:cNvGrpSpPr>
            <p:nvPr/>
          </p:nvGrpSpPr>
          <p:grpSpPr bwMode="auto">
            <a:xfrm>
              <a:off x="4735" y="1325"/>
              <a:ext cx="586" cy="138"/>
              <a:chOff x="609" y="2566"/>
              <a:chExt cx="730" cy="138"/>
            </a:xfrm>
          </p:grpSpPr>
          <p:sp>
            <p:nvSpPr>
              <p:cNvPr id="362" name="AutoShape 341">
                <a:extLst>
                  <a:ext uri="{FF2B5EF4-FFF2-40B4-BE49-F238E27FC236}">
                    <a16:creationId xmlns:a16="http://schemas.microsoft.com/office/drawing/2014/main" id="{CEC2F114-3899-AC46-B9CD-3E7FEF7D59B0}"/>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3" name="AutoShape 342">
                <a:extLst>
                  <a:ext uri="{FF2B5EF4-FFF2-40B4-BE49-F238E27FC236}">
                    <a16:creationId xmlns:a16="http://schemas.microsoft.com/office/drawing/2014/main" id="{8B8898E2-D667-6D4F-819E-C8360C5DC31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1" name="Rectangle 343">
              <a:extLst>
                <a:ext uri="{FF2B5EF4-FFF2-40B4-BE49-F238E27FC236}">
                  <a16:creationId xmlns:a16="http://schemas.microsoft.com/office/drawing/2014/main" id="{9997B225-39F6-714E-BB10-2E332CC3F6B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2" name="Freeform 344">
              <a:extLst>
                <a:ext uri="{FF2B5EF4-FFF2-40B4-BE49-F238E27FC236}">
                  <a16:creationId xmlns:a16="http://schemas.microsoft.com/office/drawing/2014/main" id="{F23D691F-1D74-454D-92FD-1D49AEF2140E}"/>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Freeform 345">
              <a:extLst>
                <a:ext uri="{FF2B5EF4-FFF2-40B4-BE49-F238E27FC236}">
                  <a16:creationId xmlns:a16="http://schemas.microsoft.com/office/drawing/2014/main" id="{7EC049DC-B651-8A4D-B4AF-D4AE451375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Oval 346">
              <a:extLst>
                <a:ext uri="{FF2B5EF4-FFF2-40B4-BE49-F238E27FC236}">
                  <a16:creationId xmlns:a16="http://schemas.microsoft.com/office/drawing/2014/main" id="{28E19479-A7E7-F541-BCED-CA07DE9869A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5" name="Freeform 347">
              <a:extLst>
                <a:ext uri="{FF2B5EF4-FFF2-40B4-BE49-F238E27FC236}">
                  <a16:creationId xmlns:a16="http://schemas.microsoft.com/office/drawing/2014/main" id="{8F392652-1C5F-C245-B8EC-1CC561431FC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927CAF21-8E01-8A41-AFE5-3F05534A6DF7}"/>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7" name="AutoShape 349">
              <a:extLst>
                <a:ext uri="{FF2B5EF4-FFF2-40B4-BE49-F238E27FC236}">
                  <a16:creationId xmlns:a16="http://schemas.microsoft.com/office/drawing/2014/main" id="{1C72370F-4E8C-6E41-8FF7-F583D507379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8" name="Oval 350">
              <a:extLst>
                <a:ext uri="{FF2B5EF4-FFF2-40B4-BE49-F238E27FC236}">
                  <a16:creationId xmlns:a16="http://schemas.microsoft.com/office/drawing/2014/main" id="{7CAE6DBB-B7F5-6349-9D67-2B820D4A6E4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9" name="Oval 351">
              <a:extLst>
                <a:ext uri="{FF2B5EF4-FFF2-40B4-BE49-F238E27FC236}">
                  <a16:creationId xmlns:a16="http://schemas.microsoft.com/office/drawing/2014/main" id="{94DCCCED-456C-814C-8079-310090B0F6A7}"/>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60" name="Oval 352">
              <a:extLst>
                <a:ext uri="{FF2B5EF4-FFF2-40B4-BE49-F238E27FC236}">
                  <a16:creationId xmlns:a16="http://schemas.microsoft.com/office/drawing/2014/main" id="{5BEE1EAA-ED04-3045-954F-747BFBBA5477}"/>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1" name="Rectangle 353">
              <a:extLst>
                <a:ext uri="{FF2B5EF4-FFF2-40B4-BE49-F238E27FC236}">
                  <a16:creationId xmlns:a16="http://schemas.microsoft.com/office/drawing/2014/main" id="{F2E64557-BE36-674A-9568-E85284DF3A90}"/>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70" name="Group 354">
            <a:extLst>
              <a:ext uri="{FF2B5EF4-FFF2-40B4-BE49-F238E27FC236}">
                <a16:creationId xmlns:a16="http://schemas.microsoft.com/office/drawing/2014/main" id="{02971CF7-0CB6-6841-96B9-CD3895F572BF}"/>
              </a:ext>
            </a:extLst>
          </p:cNvPr>
          <p:cNvGrpSpPr>
            <a:grpSpLocks/>
          </p:cNvGrpSpPr>
          <p:nvPr/>
        </p:nvGrpSpPr>
        <p:grpSpPr bwMode="auto">
          <a:xfrm>
            <a:off x="773442" y="1418426"/>
            <a:ext cx="525462" cy="434975"/>
            <a:chOff x="-44" y="1473"/>
            <a:chExt cx="981" cy="1105"/>
          </a:xfrm>
        </p:grpSpPr>
        <p:pic>
          <p:nvPicPr>
            <p:cNvPr id="371" name="Picture 355" descr="desktop_computer_stylized_medium">
              <a:extLst>
                <a:ext uri="{FF2B5EF4-FFF2-40B4-BE49-F238E27FC236}">
                  <a16:creationId xmlns:a16="http://schemas.microsoft.com/office/drawing/2014/main" id="{58DF8070-F2DF-F84A-8469-DEE030BD8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56">
              <a:extLst>
                <a:ext uri="{FF2B5EF4-FFF2-40B4-BE49-F238E27FC236}">
                  <a16:creationId xmlns:a16="http://schemas.microsoft.com/office/drawing/2014/main" id="{E3865153-A00D-E343-AFF8-4652E9FFF1E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73A81A7-03AE-D442-A671-DC35FE97563A}"/>
              </a:ext>
            </a:extLst>
          </p:cNvPr>
          <p:cNvGrpSpPr/>
          <p:nvPr/>
        </p:nvGrpSpPr>
        <p:grpSpPr>
          <a:xfrm>
            <a:off x="1830370" y="2617249"/>
            <a:ext cx="1028924" cy="463397"/>
            <a:chOff x="1830370" y="2617249"/>
            <a:chExt cx="1028924" cy="463397"/>
          </a:xfrm>
        </p:grpSpPr>
        <p:sp>
          <p:nvSpPr>
            <p:cNvPr id="214" name="Rectangle 213">
              <a:extLst>
                <a:ext uri="{FF2B5EF4-FFF2-40B4-BE49-F238E27FC236}">
                  <a16:creationId xmlns:a16="http://schemas.microsoft.com/office/drawing/2014/main" id="{51102884-47F2-514E-81B8-C6505D1701C5}"/>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215" name="TextBox 214">
              <a:extLst>
                <a:ext uri="{FF2B5EF4-FFF2-40B4-BE49-F238E27FC236}">
                  <a16:creationId xmlns:a16="http://schemas.microsoft.com/office/drawing/2014/main" id="{78E8A36E-C98B-EC43-99F7-B8138B25C7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218" name="Group 217">
            <a:extLst>
              <a:ext uri="{FF2B5EF4-FFF2-40B4-BE49-F238E27FC236}">
                <a16:creationId xmlns:a16="http://schemas.microsoft.com/office/drawing/2014/main" id="{24920F69-7924-354E-BEAC-09060A44F38B}"/>
              </a:ext>
            </a:extLst>
          </p:cNvPr>
          <p:cNvGrpSpPr/>
          <p:nvPr/>
        </p:nvGrpSpPr>
        <p:grpSpPr>
          <a:xfrm>
            <a:off x="6475440" y="1528391"/>
            <a:ext cx="5173835" cy="3801217"/>
            <a:chOff x="6493941" y="1557642"/>
            <a:chExt cx="5173835" cy="3801217"/>
          </a:xfrm>
        </p:grpSpPr>
        <p:sp>
          <p:nvSpPr>
            <p:cNvPr id="219" name="Rectangle 218">
              <a:extLst>
                <a:ext uri="{FF2B5EF4-FFF2-40B4-BE49-F238E27FC236}">
                  <a16:creationId xmlns:a16="http://schemas.microsoft.com/office/drawing/2014/main" id="{F09B789F-6176-5B46-9E76-E4B1DC511275}"/>
                </a:ext>
              </a:extLst>
            </p:cNvPr>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3581802C-ADD6-C943-9F25-55344444C714}"/>
                </a:ext>
              </a:extLst>
            </p:cNvPr>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1" name="TextBox 220">
              <a:extLst>
                <a:ext uri="{FF2B5EF4-FFF2-40B4-BE49-F238E27FC236}">
                  <a16:creationId xmlns:a16="http://schemas.microsoft.com/office/drawing/2014/main" id="{265B346D-644B-5D48-B98B-838D0B13216F}"/>
                </a:ext>
              </a:extLst>
            </p:cNvPr>
            <p:cNvSpPr txBox="1"/>
            <p:nvPr/>
          </p:nvSpPr>
          <p:spPr>
            <a:xfrm>
              <a:off x="6493941" y="3752006"/>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22" name="Group 221">
              <a:extLst>
                <a:ext uri="{FF2B5EF4-FFF2-40B4-BE49-F238E27FC236}">
                  <a16:creationId xmlns:a16="http://schemas.microsoft.com/office/drawing/2014/main" id="{12481C95-56B5-814F-99E7-EC8DC1B24912}"/>
                </a:ext>
              </a:extLst>
            </p:cNvPr>
            <p:cNvGrpSpPr/>
            <p:nvPr/>
          </p:nvGrpSpPr>
          <p:grpSpPr>
            <a:xfrm>
              <a:off x="6549806" y="2804024"/>
              <a:ext cx="2147125" cy="968714"/>
              <a:chOff x="3786573" y="4781422"/>
              <a:chExt cx="1289919" cy="450478"/>
            </a:xfrm>
          </p:grpSpPr>
          <p:grpSp>
            <p:nvGrpSpPr>
              <p:cNvPr id="397" name="Group 396">
                <a:extLst>
                  <a:ext uri="{FF2B5EF4-FFF2-40B4-BE49-F238E27FC236}">
                    <a16:creationId xmlns:a16="http://schemas.microsoft.com/office/drawing/2014/main" id="{A1B08E61-89E4-7E48-AE03-358210EB4F99}"/>
                  </a:ext>
                </a:extLst>
              </p:cNvPr>
              <p:cNvGrpSpPr/>
              <p:nvPr/>
            </p:nvGrpSpPr>
            <p:grpSpPr>
              <a:xfrm>
                <a:off x="3786573" y="4781422"/>
                <a:ext cx="535512" cy="197065"/>
                <a:chOff x="3638004" y="4844056"/>
                <a:chExt cx="535512" cy="197065"/>
              </a:xfrm>
            </p:grpSpPr>
            <p:sp>
              <p:nvSpPr>
                <p:cNvPr id="403" name="Rectangle 402">
                  <a:extLst>
                    <a:ext uri="{FF2B5EF4-FFF2-40B4-BE49-F238E27FC236}">
                      <a16:creationId xmlns:a16="http://schemas.microsoft.com/office/drawing/2014/main" id="{B23DA7CF-481E-4944-B33C-8DDD60957A5C}"/>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404" name="TextBox 403">
                  <a:extLst>
                    <a:ext uri="{FF2B5EF4-FFF2-40B4-BE49-F238E27FC236}">
                      <a16:creationId xmlns:a16="http://schemas.microsoft.com/office/drawing/2014/main" id="{E2808FFB-0C3C-7D40-8E70-70D6E0695DB5}"/>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98" name="Group 397">
                <a:extLst>
                  <a:ext uri="{FF2B5EF4-FFF2-40B4-BE49-F238E27FC236}">
                    <a16:creationId xmlns:a16="http://schemas.microsoft.com/office/drawing/2014/main" id="{0D370A69-00DF-5D4A-BA99-42A810952634}"/>
                  </a:ext>
                </a:extLst>
              </p:cNvPr>
              <p:cNvGrpSpPr/>
              <p:nvPr/>
            </p:nvGrpSpPr>
            <p:grpSpPr>
              <a:xfrm>
                <a:off x="3856579" y="4996013"/>
                <a:ext cx="1219913" cy="235887"/>
                <a:chOff x="3856579" y="4996013"/>
                <a:chExt cx="1219913" cy="235887"/>
              </a:xfrm>
            </p:grpSpPr>
            <p:sp>
              <p:nvSpPr>
                <p:cNvPr id="399" name="TextBox 398">
                  <a:extLst>
                    <a:ext uri="{FF2B5EF4-FFF2-40B4-BE49-F238E27FC236}">
                      <a16:creationId xmlns:a16="http://schemas.microsoft.com/office/drawing/2014/main" id="{A734BAD2-0E64-6740-8F0C-E8ED4C14FE9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8E21D53-F0A6-F74E-AB97-A44AA527AEC4}"/>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401" name="TextBox 400">
                  <a:extLst>
                    <a:ext uri="{FF2B5EF4-FFF2-40B4-BE49-F238E27FC236}">
                      <a16:creationId xmlns:a16="http://schemas.microsoft.com/office/drawing/2014/main" id="{FAFAFC96-FE70-B84C-8774-34DD7424DBFD}"/>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2" name="TextBox 401">
                  <a:extLst>
                    <a:ext uri="{FF2B5EF4-FFF2-40B4-BE49-F238E27FC236}">
                      <a16:creationId xmlns:a16="http://schemas.microsoft.com/office/drawing/2014/main" id="{EC252B6A-74EB-C945-8F3A-6F35BFA13BF3}"/>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AB0D006E-F86B-B248-8AE9-1A8F75B5E0A6}"/>
                </a:ext>
              </a:extLst>
            </p:cNvPr>
            <p:cNvGrpSpPr/>
            <p:nvPr/>
          </p:nvGrpSpPr>
          <p:grpSpPr>
            <a:xfrm>
              <a:off x="7234288" y="2794928"/>
              <a:ext cx="891382" cy="875971"/>
              <a:chOff x="3774433" y="4781422"/>
              <a:chExt cx="535512" cy="407350"/>
            </a:xfrm>
          </p:grpSpPr>
          <p:grpSp>
            <p:nvGrpSpPr>
              <p:cNvPr id="393" name="Group 392">
                <a:extLst>
                  <a:ext uri="{FF2B5EF4-FFF2-40B4-BE49-F238E27FC236}">
                    <a16:creationId xmlns:a16="http://schemas.microsoft.com/office/drawing/2014/main" id="{10F55B46-0C1A-A841-8F0C-E1A52028C7BF}"/>
                  </a:ext>
                </a:extLst>
              </p:cNvPr>
              <p:cNvGrpSpPr/>
              <p:nvPr/>
            </p:nvGrpSpPr>
            <p:grpSpPr>
              <a:xfrm>
                <a:off x="3774433" y="4781422"/>
                <a:ext cx="535512" cy="207083"/>
                <a:chOff x="3625864" y="4844056"/>
                <a:chExt cx="535512" cy="207083"/>
              </a:xfrm>
            </p:grpSpPr>
            <p:sp>
              <p:nvSpPr>
                <p:cNvPr id="395" name="Rectangle 394">
                  <a:extLst>
                    <a:ext uri="{FF2B5EF4-FFF2-40B4-BE49-F238E27FC236}">
                      <a16:creationId xmlns:a16="http://schemas.microsoft.com/office/drawing/2014/main" id="{EC5DB685-758D-2D46-BCEB-7AE2D960046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96" name="TextBox 395">
                  <a:extLst>
                    <a:ext uri="{FF2B5EF4-FFF2-40B4-BE49-F238E27FC236}">
                      <a16:creationId xmlns:a16="http://schemas.microsoft.com/office/drawing/2014/main" id="{4D8A8232-D72B-B644-86B9-14BFFDCB049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94" name="Rectangle 393">
                <a:extLst>
                  <a:ext uri="{FF2B5EF4-FFF2-40B4-BE49-F238E27FC236}">
                    <a16:creationId xmlns:a16="http://schemas.microsoft.com/office/drawing/2014/main" id="{7966A0B3-F834-AE43-9CAA-0714AAF94371}"/>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24" name="Group 223">
              <a:extLst>
                <a:ext uri="{FF2B5EF4-FFF2-40B4-BE49-F238E27FC236}">
                  <a16:creationId xmlns:a16="http://schemas.microsoft.com/office/drawing/2014/main" id="{39F8B660-5511-2641-9DC0-5EE5608C39ED}"/>
                </a:ext>
              </a:extLst>
            </p:cNvPr>
            <p:cNvGrpSpPr/>
            <p:nvPr/>
          </p:nvGrpSpPr>
          <p:grpSpPr>
            <a:xfrm>
              <a:off x="7949081" y="2785831"/>
              <a:ext cx="891382" cy="875971"/>
              <a:chOff x="3780503" y="4781422"/>
              <a:chExt cx="535512" cy="407350"/>
            </a:xfrm>
          </p:grpSpPr>
          <p:grpSp>
            <p:nvGrpSpPr>
              <p:cNvPr id="389" name="Group 388">
                <a:extLst>
                  <a:ext uri="{FF2B5EF4-FFF2-40B4-BE49-F238E27FC236}">
                    <a16:creationId xmlns:a16="http://schemas.microsoft.com/office/drawing/2014/main" id="{7CEE81F8-208D-9A40-9910-8B77931FE8D3}"/>
                  </a:ext>
                </a:extLst>
              </p:cNvPr>
              <p:cNvGrpSpPr/>
              <p:nvPr/>
            </p:nvGrpSpPr>
            <p:grpSpPr>
              <a:xfrm>
                <a:off x="3780503" y="4781422"/>
                <a:ext cx="535512" cy="207083"/>
                <a:chOff x="3631934" y="4844056"/>
                <a:chExt cx="535512" cy="207083"/>
              </a:xfrm>
            </p:grpSpPr>
            <p:sp>
              <p:nvSpPr>
                <p:cNvPr id="391" name="Rectangle 390">
                  <a:extLst>
                    <a:ext uri="{FF2B5EF4-FFF2-40B4-BE49-F238E27FC236}">
                      <a16:creationId xmlns:a16="http://schemas.microsoft.com/office/drawing/2014/main" id="{7231244D-97B0-954A-B18D-F5E878A750B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92" name="TextBox 391">
                  <a:extLst>
                    <a:ext uri="{FF2B5EF4-FFF2-40B4-BE49-F238E27FC236}">
                      <a16:creationId xmlns:a16="http://schemas.microsoft.com/office/drawing/2014/main" id="{EBFFAB1E-B9DA-4141-A041-11972BDBEC57}"/>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90" name="Rectangle 389">
                <a:extLst>
                  <a:ext uri="{FF2B5EF4-FFF2-40B4-BE49-F238E27FC236}">
                    <a16:creationId xmlns:a16="http://schemas.microsoft.com/office/drawing/2014/main" id="{F3C8AAD7-ECB7-DD42-900C-BB8AF5A4EEB5}"/>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25" name="Group 224">
              <a:extLst>
                <a:ext uri="{FF2B5EF4-FFF2-40B4-BE49-F238E27FC236}">
                  <a16:creationId xmlns:a16="http://schemas.microsoft.com/office/drawing/2014/main" id="{803F822F-EB09-4841-864D-5B88EC3F0EBD}"/>
                </a:ext>
              </a:extLst>
            </p:cNvPr>
            <p:cNvGrpSpPr/>
            <p:nvPr/>
          </p:nvGrpSpPr>
          <p:grpSpPr>
            <a:xfrm>
              <a:off x="6584985" y="4775942"/>
              <a:ext cx="2224498" cy="576373"/>
              <a:chOff x="3690830" y="5656622"/>
              <a:chExt cx="1336402" cy="268029"/>
            </a:xfrm>
          </p:grpSpPr>
          <p:sp>
            <p:nvSpPr>
              <p:cNvPr id="386" name="Rectangle 385">
                <a:extLst>
                  <a:ext uri="{FF2B5EF4-FFF2-40B4-BE49-F238E27FC236}">
                    <a16:creationId xmlns:a16="http://schemas.microsoft.com/office/drawing/2014/main" id="{EBD1D2BD-9277-B644-AA27-F1B0A7223E3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7" name="Rectangle 386">
                <a:extLst>
                  <a:ext uri="{FF2B5EF4-FFF2-40B4-BE49-F238E27FC236}">
                    <a16:creationId xmlns:a16="http://schemas.microsoft.com/office/drawing/2014/main" id="{55A7D0F8-839E-3B45-B426-E3EE5FBEB4D4}"/>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8" name="TextBox 387">
                <a:extLst>
                  <a:ext uri="{FF2B5EF4-FFF2-40B4-BE49-F238E27FC236}">
                    <a16:creationId xmlns:a16="http://schemas.microsoft.com/office/drawing/2014/main" id="{79E46073-594F-AC45-A63F-D0F936E28208}"/>
                  </a:ext>
                </a:extLst>
              </p:cNvPr>
              <p:cNvSpPr txBox="1"/>
              <p:nvPr/>
            </p:nvSpPr>
            <p:spPr>
              <a:xfrm>
                <a:off x="3722590" y="5683087"/>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64631E62-3A21-714F-9082-157DAA594C5D}"/>
                </a:ext>
              </a:extLst>
            </p:cNvPr>
            <p:cNvGrpSpPr/>
            <p:nvPr/>
          </p:nvGrpSpPr>
          <p:grpSpPr>
            <a:xfrm>
              <a:off x="9393371" y="4782486"/>
              <a:ext cx="2224498" cy="576373"/>
              <a:chOff x="3690830" y="5656622"/>
              <a:chExt cx="1336402" cy="268029"/>
            </a:xfrm>
          </p:grpSpPr>
          <p:sp>
            <p:nvSpPr>
              <p:cNvPr id="383" name="Rectangle 382">
                <a:extLst>
                  <a:ext uri="{FF2B5EF4-FFF2-40B4-BE49-F238E27FC236}">
                    <a16:creationId xmlns:a16="http://schemas.microsoft.com/office/drawing/2014/main" id="{C405E8F4-991B-2443-9E2F-D9095A9F30F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4" name="Rectangle 383">
                <a:extLst>
                  <a:ext uri="{FF2B5EF4-FFF2-40B4-BE49-F238E27FC236}">
                    <a16:creationId xmlns:a16="http://schemas.microsoft.com/office/drawing/2014/main" id="{5BC25DB8-4264-1149-8D3F-62021F04E6D0}"/>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5" name="TextBox 384">
                <a:extLst>
                  <a:ext uri="{FF2B5EF4-FFF2-40B4-BE49-F238E27FC236}">
                    <a16:creationId xmlns:a16="http://schemas.microsoft.com/office/drawing/2014/main" id="{E615BC4C-981C-0149-8B66-79C13C37121F}"/>
                  </a:ext>
                </a:extLst>
              </p:cNvPr>
              <p:cNvSpPr txBox="1"/>
              <p:nvPr/>
            </p:nvSpPr>
            <p:spPr>
              <a:xfrm>
                <a:off x="3722590" y="5689783"/>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27" name="Straight Connector 226">
              <a:extLst>
                <a:ext uri="{FF2B5EF4-FFF2-40B4-BE49-F238E27FC236}">
                  <a16:creationId xmlns:a16="http://schemas.microsoft.com/office/drawing/2014/main" id="{515DB57F-0D4B-6B48-B6BC-CF2EB3013043}"/>
                </a:ext>
              </a:extLst>
            </p:cNvPr>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228" name="Rectangle 227">
              <a:extLst>
                <a:ext uri="{FF2B5EF4-FFF2-40B4-BE49-F238E27FC236}">
                  <a16:creationId xmlns:a16="http://schemas.microsoft.com/office/drawing/2014/main" id="{D8F95687-7CF8-EA4B-907F-32579687B97F}"/>
                </a:ext>
              </a:extLst>
            </p:cNvPr>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29" name="Rectangle 228">
              <a:extLst>
                <a:ext uri="{FF2B5EF4-FFF2-40B4-BE49-F238E27FC236}">
                  <a16:creationId xmlns:a16="http://schemas.microsoft.com/office/drawing/2014/main" id="{72ED8D6A-7AE4-9F4A-89E2-82D67D92D2E9}"/>
                </a:ext>
              </a:extLst>
            </p:cNvPr>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30" name="TextBox 229">
              <a:extLst>
                <a:ext uri="{FF2B5EF4-FFF2-40B4-BE49-F238E27FC236}">
                  <a16:creationId xmlns:a16="http://schemas.microsoft.com/office/drawing/2014/main" id="{AFA7BA35-193B-1B4B-BFFC-BFF8A1B29D41}"/>
                </a:ext>
              </a:extLst>
            </p:cNvPr>
            <p:cNvSpPr txBox="1"/>
            <p:nvPr/>
          </p:nvSpPr>
          <p:spPr>
            <a:xfrm>
              <a:off x="9293090" y="3806783"/>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31" name="Group 230">
              <a:extLst>
                <a:ext uri="{FF2B5EF4-FFF2-40B4-BE49-F238E27FC236}">
                  <a16:creationId xmlns:a16="http://schemas.microsoft.com/office/drawing/2014/main" id="{B1474ED0-3919-B64A-96AB-4FF1F7B00077}"/>
                </a:ext>
              </a:extLst>
            </p:cNvPr>
            <p:cNvGrpSpPr/>
            <p:nvPr/>
          </p:nvGrpSpPr>
          <p:grpSpPr>
            <a:xfrm>
              <a:off x="9348955" y="2858801"/>
              <a:ext cx="2147125" cy="968714"/>
              <a:chOff x="3786573" y="4781422"/>
              <a:chExt cx="1289919" cy="450478"/>
            </a:xfrm>
          </p:grpSpPr>
          <p:grpSp>
            <p:nvGrpSpPr>
              <p:cNvPr id="375" name="Group 374">
                <a:extLst>
                  <a:ext uri="{FF2B5EF4-FFF2-40B4-BE49-F238E27FC236}">
                    <a16:creationId xmlns:a16="http://schemas.microsoft.com/office/drawing/2014/main" id="{9818E9A5-A4E4-3446-B635-CFCF5897BFDE}"/>
                  </a:ext>
                </a:extLst>
              </p:cNvPr>
              <p:cNvGrpSpPr/>
              <p:nvPr/>
            </p:nvGrpSpPr>
            <p:grpSpPr>
              <a:xfrm>
                <a:off x="3786573" y="4781422"/>
                <a:ext cx="535512" cy="197065"/>
                <a:chOff x="3638004" y="4844056"/>
                <a:chExt cx="535512" cy="197065"/>
              </a:xfrm>
            </p:grpSpPr>
            <p:sp>
              <p:nvSpPr>
                <p:cNvPr id="381" name="Rectangle 380">
                  <a:extLst>
                    <a:ext uri="{FF2B5EF4-FFF2-40B4-BE49-F238E27FC236}">
                      <a16:creationId xmlns:a16="http://schemas.microsoft.com/office/drawing/2014/main" id="{26E56F5B-0FFF-334C-BE13-DACFF2EA6ABD}"/>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82" name="TextBox 381">
                  <a:extLst>
                    <a:ext uri="{FF2B5EF4-FFF2-40B4-BE49-F238E27FC236}">
                      <a16:creationId xmlns:a16="http://schemas.microsoft.com/office/drawing/2014/main" id="{2D2CE644-7608-1E4F-82E8-95BA38A3F49A}"/>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76" name="Group 375">
                <a:extLst>
                  <a:ext uri="{FF2B5EF4-FFF2-40B4-BE49-F238E27FC236}">
                    <a16:creationId xmlns:a16="http://schemas.microsoft.com/office/drawing/2014/main" id="{ED37937D-DD91-964F-99D2-E63CC86233DF}"/>
                  </a:ext>
                </a:extLst>
              </p:cNvPr>
              <p:cNvGrpSpPr/>
              <p:nvPr/>
            </p:nvGrpSpPr>
            <p:grpSpPr>
              <a:xfrm>
                <a:off x="3856579" y="4996013"/>
                <a:ext cx="1219913" cy="235887"/>
                <a:chOff x="3856579" y="4996013"/>
                <a:chExt cx="1219913" cy="235887"/>
              </a:xfrm>
            </p:grpSpPr>
            <p:sp>
              <p:nvSpPr>
                <p:cNvPr id="377" name="TextBox 376">
                  <a:extLst>
                    <a:ext uri="{FF2B5EF4-FFF2-40B4-BE49-F238E27FC236}">
                      <a16:creationId xmlns:a16="http://schemas.microsoft.com/office/drawing/2014/main" id="{39B46E54-EE11-C84C-8423-1A93842FE46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FCA82C8C-53C9-894A-BCB4-76091C2ACE02}"/>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79" name="TextBox 378">
                  <a:extLst>
                    <a:ext uri="{FF2B5EF4-FFF2-40B4-BE49-F238E27FC236}">
                      <a16:creationId xmlns:a16="http://schemas.microsoft.com/office/drawing/2014/main" id="{F9BE178C-7DCC-E843-B9B1-42A1763F76F4}"/>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0" name="TextBox 379">
                  <a:extLst>
                    <a:ext uri="{FF2B5EF4-FFF2-40B4-BE49-F238E27FC236}">
                      <a16:creationId xmlns:a16="http://schemas.microsoft.com/office/drawing/2014/main" id="{87957DEE-AA74-564C-B4AA-8D3329C4C861}"/>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2" name="Group 231">
              <a:extLst>
                <a:ext uri="{FF2B5EF4-FFF2-40B4-BE49-F238E27FC236}">
                  <a16:creationId xmlns:a16="http://schemas.microsoft.com/office/drawing/2014/main" id="{DC1DF91D-852F-CC4A-807C-18EF49FECF15}"/>
                </a:ext>
              </a:extLst>
            </p:cNvPr>
            <p:cNvGrpSpPr/>
            <p:nvPr/>
          </p:nvGrpSpPr>
          <p:grpSpPr>
            <a:xfrm>
              <a:off x="10033437" y="2849705"/>
              <a:ext cx="891382" cy="875971"/>
              <a:chOff x="3774433" y="4781422"/>
              <a:chExt cx="535512" cy="407350"/>
            </a:xfrm>
          </p:grpSpPr>
          <p:grpSp>
            <p:nvGrpSpPr>
              <p:cNvPr id="238" name="Group 237">
                <a:extLst>
                  <a:ext uri="{FF2B5EF4-FFF2-40B4-BE49-F238E27FC236}">
                    <a16:creationId xmlns:a16="http://schemas.microsoft.com/office/drawing/2014/main" id="{60F3899C-16A5-2040-B8D3-B40BE3789B5F}"/>
                  </a:ext>
                </a:extLst>
              </p:cNvPr>
              <p:cNvGrpSpPr/>
              <p:nvPr/>
            </p:nvGrpSpPr>
            <p:grpSpPr>
              <a:xfrm>
                <a:off x="3774433" y="4781422"/>
                <a:ext cx="535512" cy="207083"/>
                <a:chOff x="3625864" y="4844056"/>
                <a:chExt cx="535512" cy="207083"/>
              </a:xfrm>
            </p:grpSpPr>
            <p:sp>
              <p:nvSpPr>
                <p:cNvPr id="373" name="Rectangle 372">
                  <a:extLst>
                    <a:ext uri="{FF2B5EF4-FFF2-40B4-BE49-F238E27FC236}">
                      <a16:creationId xmlns:a16="http://schemas.microsoft.com/office/drawing/2014/main" id="{23B0C62B-9CD8-C94C-880B-A38322BA5077}"/>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374" name="TextBox 373">
                  <a:extLst>
                    <a:ext uri="{FF2B5EF4-FFF2-40B4-BE49-F238E27FC236}">
                      <a16:creationId xmlns:a16="http://schemas.microsoft.com/office/drawing/2014/main" id="{0F2D4651-2D4B-5D43-8F4A-74780D8D537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39" name="Rectangle 238">
                <a:extLst>
                  <a:ext uri="{FF2B5EF4-FFF2-40B4-BE49-F238E27FC236}">
                    <a16:creationId xmlns:a16="http://schemas.microsoft.com/office/drawing/2014/main" id="{B35FF821-5DAB-EA49-B5AD-1FFF18CFD0D6}"/>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33" name="Group 232">
              <a:extLst>
                <a:ext uri="{FF2B5EF4-FFF2-40B4-BE49-F238E27FC236}">
                  <a16:creationId xmlns:a16="http://schemas.microsoft.com/office/drawing/2014/main" id="{C754F3A4-C128-D540-B52C-0C88F5DAA68B}"/>
                </a:ext>
              </a:extLst>
            </p:cNvPr>
            <p:cNvGrpSpPr/>
            <p:nvPr/>
          </p:nvGrpSpPr>
          <p:grpSpPr>
            <a:xfrm>
              <a:off x="10748230" y="2840608"/>
              <a:ext cx="891382" cy="875971"/>
              <a:chOff x="3780503" y="4781422"/>
              <a:chExt cx="535512" cy="407350"/>
            </a:xfrm>
          </p:grpSpPr>
          <p:grpSp>
            <p:nvGrpSpPr>
              <p:cNvPr id="234" name="Group 233">
                <a:extLst>
                  <a:ext uri="{FF2B5EF4-FFF2-40B4-BE49-F238E27FC236}">
                    <a16:creationId xmlns:a16="http://schemas.microsoft.com/office/drawing/2014/main" id="{D10E593F-B966-A942-849B-BE0B9E4AEF39}"/>
                  </a:ext>
                </a:extLst>
              </p:cNvPr>
              <p:cNvGrpSpPr/>
              <p:nvPr/>
            </p:nvGrpSpPr>
            <p:grpSpPr>
              <a:xfrm>
                <a:off x="3780503" y="4781422"/>
                <a:ext cx="535512" cy="207083"/>
                <a:chOff x="3631934" y="4844056"/>
                <a:chExt cx="535512" cy="207083"/>
              </a:xfrm>
            </p:grpSpPr>
            <p:sp>
              <p:nvSpPr>
                <p:cNvPr id="236" name="Rectangle 235">
                  <a:extLst>
                    <a:ext uri="{FF2B5EF4-FFF2-40B4-BE49-F238E27FC236}">
                      <a16:creationId xmlns:a16="http://schemas.microsoft.com/office/drawing/2014/main" id="{3C0353BE-D06B-4A40-AA43-31B9BE3998C8}"/>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sp>
              <p:nvSpPr>
                <p:cNvPr id="237" name="TextBox 236">
                  <a:extLst>
                    <a:ext uri="{FF2B5EF4-FFF2-40B4-BE49-F238E27FC236}">
                      <a16:creationId xmlns:a16="http://schemas.microsoft.com/office/drawing/2014/main" id="{2751D3CB-9102-AC4C-A0E0-C28B7C9AFCFF}"/>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2543EEC5-F35A-D442-BCBE-B3CB8C2C5909}"/>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405" name="Freeform 404">
            <a:extLst>
              <a:ext uri="{FF2B5EF4-FFF2-40B4-BE49-F238E27FC236}">
                <a16:creationId xmlns:a16="http://schemas.microsoft.com/office/drawing/2014/main" id="{40C4075A-6AA6-EA45-A9F2-2E2640C5B049}"/>
              </a:ext>
            </a:extLst>
          </p:cNvPr>
          <p:cNvSpPr/>
          <p:nvPr/>
        </p:nvSpPr>
        <p:spPr>
          <a:xfrm>
            <a:off x="8348952" y="2170481"/>
            <a:ext cx="1435304" cy="3314700"/>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Freeform 405">
            <a:extLst>
              <a:ext uri="{FF2B5EF4-FFF2-40B4-BE49-F238E27FC236}">
                <a16:creationId xmlns:a16="http://schemas.microsoft.com/office/drawing/2014/main" id="{987CB412-8308-D748-9394-292800F22809}"/>
              </a:ext>
            </a:extLst>
          </p:cNvPr>
          <p:cNvSpPr/>
          <p:nvPr/>
        </p:nvSpPr>
        <p:spPr>
          <a:xfrm>
            <a:off x="7544680" y="2246396"/>
            <a:ext cx="2790074"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26633 w 2455606"/>
              <a:gd name="connsiteY4" fmla="*/ 1187695 h 2831690"/>
              <a:gd name="connsiteX0" fmla="*/ 0 w 2473320"/>
              <a:gd name="connsiteY0" fmla="*/ 0 h 2831690"/>
              <a:gd name="connsiteX1" fmla="*/ 0 w 2473320"/>
              <a:gd name="connsiteY1" fmla="*/ 2831690 h 2831690"/>
              <a:gd name="connsiteX2" fmla="*/ 88490 w 2473320"/>
              <a:gd name="connsiteY2" fmla="*/ 2831690 h 2831690"/>
              <a:gd name="connsiteX3" fmla="*/ 2455606 w 2473320"/>
              <a:gd name="connsiteY3" fmla="*/ 2831690 h 2831690"/>
              <a:gd name="connsiteX4" fmla="*/ 2473320 w 2473320"/>
              <a:gd name="connsiteY4" fmla="*/ 1192031 h 2831690"/>
              <a:gd name="connsiteX0" fmla="*/ 0 w 2460587"/>
              <a:gd name="connsiteY0" fmla="*/ 0 h 2831690"/>
              <a:gd name="connsiteX1" fmla="*/ 0 w 2460587"/>
              <a:gd name="connsiteY1" fmla="*/ 2831690 h 2831690"/>
              <a:gd name="connsiteX2" fmla="*/ 88490 w 2460587"/>
              <a:gd name="connsiteY2" fmla="*/ 2831690 h 2831690"/>
              <a:gd name="connsiteX3" fmla="*/ 2455606 w 2460587"/>
              <a:gd name="connsiteY3" fmla="*/ 2831690 h 2831690"/>
              <a:gd name="connsiteX4" fmla="*/ 2460587 w 2460587"/>
              <a:gd name="connsiteY4" fmla="*/ 1205040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Freeform 406">
            <a:extLst>
              <a:ext uri="{FF2B5EF4-FFF2-40B4-BE49-F238E27FC236}">
                <a16:creationId xmlns:a16="http://schemas.microsoft.com/office/drawing/2014/main" id="{1C1B5B0F-521F-2E45-9FAB-870C29A70C36}"/>
              </a:ext>
            </a:extLst>
          </p:cNvPr>
          <p:cNvSpPr/>
          <p:nvPr/>
        </p:nvSpPr>
        <p:spPr>
          <a:xfrm>
            <a:off x="7766311" y="3553748"/>
            <a:ext cx="2615553" cy="1938327"/>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TextBox 407">
            <a:extLst>
              <a:ext uri="{FF2B5EF4-FFF2-40B4-BE49-F238E27FC236}">
                <a16:creationId xmlns:a16="http://schemas.microsoft.com/office/drawing/2014/main" id="{6382F978-AC8E-C040-99D9-CA9B8E31521E}"/>
              </a:ext>
            </a:extLst>
          </p:cNvPr>
          <p:cNvSpPr txBox="1"/>
          <p:nvPr/>
        </p:nvSpPr>
        <p:spPr>
          <a:xfrm>
            <a:off x="10145437" y="3362319"/>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1A908A7F-3066-AE4D-AF51-C9A804B6CE7D}"/>
              </a:ext>
            </a:extLst>
          </p:cNvPr>
          <p:cNvSpPr/>
          <p:nvPr/>
        </p:nvSpPr>
        <p:spPr>
          <a:xfrm>
            <a:off x="7650449" y="2146221"/>
            <a:ext cx="2613793" cy="3263616"/>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0" fmla="*/ 0 w 2600836"/>
              <a:gd name="connsiteY0" fmla="*/ 1541913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919596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1037950 h 2589048"/>
              <a:gd name="connsiteX1" fmla="*/ 0 w 2600836"/>
              <a:gd name="connsiteY1" fmla="*/ 2589048 h 2589048"/>
              <a:gd name="connsiteX2" fmla="*/ 2573594 w 2600836"/>
              <a:gd name="connsiteY2" fmla="*/ 2589048 h 2589048"/>
              <a:gd name="connsiteX3" fmla="*/ 2600836 w 2600836"/>
              <a:gd name="connsiteY3" fmla="*/ 0 h 2589048"/>
            </a:gdLst>
            <a:ahLst/>
            <a:cxnLst>
              <a:cxn ang="0">
                <a:pos x="connsiteX0" y="connsiteY0"/>
              </a:cxn>
              <a:cxn ang="0">
                <a:pos x="connsiteX1" y="connsiteY1"/>
              </a:cxn>
              <a:cxn ang="0">
                <a:pos x="connsiteX2" y="connsiteY2"/>
              </a:cxn>
              <a:cxn ang="0">
                <a:pos x="connsiteX3" y="connsiteY3"/>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83931E98-1B7D-384B-BFEB-FCDFE65078EF}"/>
              </a:ext>
            </a:extLst>
          </p:cNvPr>
          <p:cNvSpPr/>
          <p:nvPr/>
        </p:nvSpPr>
        <p:spPr>
          <a:xfrm>
            <a:off x="6974900" y="2171905"/>
            <a:ext cx="4169952"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1" name="Group 410">
            <a:extLst>
              <a:ext uri="{FF2B5EF4-FFF2-40B4-BE49-F238E27FC236}">
                <a16:creationId xmlns:a16="http://schemas.microsoft.com/office/drawing/2014/main" id="{36C3A314-2D9A-404F-8230-A4A467D0C32C}"/>
              </a:ext>
            </a:extLst>
          </p:cNvPr>
          <p:cNvGrpSpPr/>
          <p:nvPr/>
        </p:nvGrpSpPr>
        <p:grpSpPr>
          <a:xfrm>
            <a:off x="6503169" y="1768807"/>
            <a:ext cx="1028924" cy="463979"/>
            <a:chOff x="1247868" y="1815620"/>
            <a:chExt cx="1028924" cy="463979"/>
          </a:xfrm>
        </p:grpSpPr>
        <p:sp>
          <p:nvSpPr>
            <p:cNvPr id="412" name="Rectangle 411">
              <a:extLst>
                <a:ext uri="{FF2B5EF4-FFF2-40B4-BE49-F238E27FC236}">
                  <a16:creationId xmlns:a16="http://schemas.microsoft.com/office/drawing/2014/main" id="{5671867B-859D-D44F-97AD-9DEBB99183D8}"/>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3" name="TextBox 412">
              <a:extLst>
                <a:ext uri="{FF2B5EF4-FFF2-40B4-BE49-F238E27FC236}">
                  <a16:creationId xmlns:a16="http://schemas.microsoft.com/office/drawing/2014/main" id="{CE7F9D86-BEAA-3A46-901A-86C3624ABB9F}"/>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414" name="Group 413">
            <a:extLst>
              <a:ext uri="{FF2B5EF4-FFF2-40B4-BE49-F238E27FC236}">
                <a16:creationId xmlns:a16="http://schemas.microsoft.com/office/drawing/2014/main" id="{E914C06D-67B1-A64E-A9BE-B28271EAC851}"/>
              </a:ext>
            </a:extLst>
          </p:cNvPr>
          <p:cNvGrpSpPr/>
          <p:nvPr/>
        </p:nvGrpSpPr>
        <p:grpSpPr>
          <a:xfrm>
            <a:off x="7197108" y="1926223"/>
            <a:ext cx="1028924" cy="463979"/>
            <a:chOff x="1549462" y="2216434"/>
            <a:chExt cx="1028924" cy="463979"/>
          </a:xfrm>
        </p:grpSpPr>
        <p:sp>
          <p:nvSpPr>
            <p:cNvPr id="415" name="Rectangle 414">
              <a:extLst>
                <a:ext uri="{FF2B5EF4-FFF2-40B4-BE49-F238E27FC236}">
                  <a16:creationId xmlns:a16="http://schemas.microsoft.com/office/drawing/2014/main" id="{B14EC4F3-1B7C-8A48-B61B-F7E8DF5936C1}"/>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6" name="TextBox 415">
              <a:extLst>
                <a:ext uri="{FF2B5EF4-FFF2-40B4-BE49-F238E27FC236}">
                  <a16:creationId xmlns:a16="http://schemas.microsoft.com/office/drawing/2014/main" id="{F6AD70F9-6580-8941-A480-DF49A1C6870C}"/>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417" name="Group 416">
            <a:extLst>
              <a:ext uri="{FF2B5EF4-FFF2-40B4-BE49-F238E27FC236}">
                <a16:creationId xmlns:a16="http://schemas.microsoft.com/office/drawing/2014/main" id="{E7FCC604-228D-1D45-BECA-84FEB1D75032}"/>
              </a:ext>
            </a:extLst>
          </p:cNvPr>
          <p:cNvGrpSpPr/>
          <p:nvPr/>
        </p:nvGrpSpPr>
        <p:grpSpPr>
          <a:xfrm>
            <a:off x="7867432" y="2206258"/>
            <a:ext cx="1028924" cy="463397"/>
            <a:chOff x="1830370" y="2617249"/>
            <a:chExt cx="1028924" cy="463397"/>
          </a:xfrm>
        </p:grpSpPr>
        <p:sp>
          <p:nvSpPr>
            <p:cNvPr id="418" name="Rectangle 417">
              <a:extLst>
                <a:ext uri="{FF2B5EF4-FFF2-40B4-BE49-F238E27FC236}">
                  <a16:creationId xmlns:a16="http://schemas.microsoft.com/office/drawing/2014/main" id="{F5BA8F89-946C-8040-B6D8-FD2E7F66B322}"/>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419" name="TextBox 418">
              <a:extLst>
                <a:ext uri="{FF2B5EF4-FFF2-40B4-BE49-F238E27FC236}">
                  <a16:creationId xmlns:a16="http://schemas.microsoft.com/office/drawing/2014/main" id="{3E5DFF80-8F1D-7942-879B-1271422CB2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ea typeface="+mn-ea"/>
                  <a:cs typeface="+mn-cs"/>
                </a:rPr>
                <a:t>GET </a:t>
              </a:r>
            </a:p>
          </p:txBody>
        </p:sp>
      </p:grpSp>
      <p:grpSp>
        <p:nvGrpSpPr>
          <p:cNvPr id="420" name="Group 321">
            <a:extLst>
              <a:ext uri="{FF2B5EF4-FFF2-40B4-BE49-F238E27FC236}">
                <a16:creationId xmlns:a16="http://schemas.microsoft.com/office/drawing/2014/main" id="{5FD4065E-D520-324B-BAF7-C767ACB19696}"/>
              </a:ext>
            </a:extLst>
          </p:cNvPr>
          <p:cNvGrpSpPr>
            <a:grpSpLocks/>
          </p:cNvGrpSpPr>
          <p:nvPr/>
        </p:nvGrpSpPr>
        <p:grpSpPr bwMode="auto">
          <a:xfrm>
            <a:off x="11407728" y="1304127"/>
            <a:ext cx="310292" cy="628856"/>
            <a:chOff x="4140" y="429"/>
            <a:chExt cx="1425" cy="2396"/>
          </a:xfrm>
        </p:grpSpPr>
        <p:sp>
          <p:nvSpPr>
            <p:cNvPr id="421" name="Freeform 322">
              <a:extLst>
                <a:ext uri="{FF2B5EF4-FFF2-40B4-BE49-F238E27FC236}">
                  <a16:creationId xmlns:a16="http://schemas.microsoft.com/office/drawing/2014/main" id="{D02ABE43-5E13-B145-B94C-C58F3DCAFA6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2" name="Rectangle 323">
              <a:extLst>
                <a:ext uri="{FF2B5EF4-FFF2-40B4-BE49-F238E27FC236}">
                  <a16:creationId xmlns:a16="http://schemas.microsoft.com/office/drawing/2014/main" id="{F00FC15D-81DF-154E-B346-A02E5BB09EB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Freeform 324">
              <a:extLst>
                <a:ext uri="{FF2B5EF4-FFF2-40B4-BE49-F238E27FC236}">
                  <a16:creationId xmlns:a16="http://schemas.microsoft.com/office/drawing/2014/main" id="{9EDC6DEA-1800-2242-A41B-64290BDE53C6}"/>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325">
              <a:extLst>
                <a:ext uri="{FF2B5EF4-FFF2-40B4-BE49-F238E27FC236}">
                  <a16:creationId xmlns:a16="http://schemas.microsoft.com/office/drawing/2014/main" id="{6B645393-CB08-CD45-A32C-E0CAB8B28BE3}"/>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Rectangle 326">
              <a:extLst>
                <a:ext uri="{FF2B5EF4-FFF2-40B4-BE49-F238E27FC236}">
                  <a16:creationId xmlns:a16="http://schemas.microsoft.com/office/drawing/2014/main" id="{F7D8C71F-1046-024C-AFCA-5D7EEA3C217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6" name="Group 327">
              <a:extLst>
                <a:ext uri="{FF2B5EF4-FFF2-40B4-BE49-F238E27FC236}">
                  <a16:creationId xmlns:a16="http://schemas.microsoft.com/office/drawing/2014/main" id="{71E1A54C-6480-8348-BEDE-47CF3F726578}"/>
                </a:ext>
              </a:extLst>
            </p:cNvPr>
            <p:cNvGrpSpPr>
              <a:grpSpLocks/>
            </p:cNvGrpSpPr>
            <p:nvPr/>
          </p:nvGrpSpPr>
          <p:grpSpPr bwMode="auto">
            <a:xfrm>
              <a:off x="4745" y="669"/>
              <a:ext cx="586" cy="146"/>
              <a:chOff x="609" y="2570"/>
              <a:chExt cx="731" cy="140"/>
            </a:xfrm>
          </p:grpSpPr>
          <p:sp>
            <p:nvSpPr>
              <p:cNvPr id="451" name="AutoShape 328">
                <a:extLst>
                  <a:ext uri="{FF2B5EF4-FFF2-40B4-BE49-F238E27FC236}">
                    <a16:creationId xmlns:a16="http://schemas.microsoft.com/office/drawing/2014/main" id="{499DC40C-0B22-A74B-B40C-9CA5C80CE82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2" name="AutoShape 329">
                <a:extLst>
                  <a:ext uri="{FF2B5EF4-FFF2-40B4-BE49-F238E27FC236}">
                    <a16:creationId xmlns:a16="http://schemas.microsoft.com/office/drawing/2014/main" id="{E345CCF7-1B7A-214C-B2E5-1D945CD5047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7" name="Rectangle 330">
              <a:extLst>
                <a:ext uri="{FF2B5EF4-FFF2-40B4-BE49-F238E27FC236}">
                  <a16:creationId xmlns:a16="http://schemas.microsoft.com/office/drawing/2014/main" id="{146B9F29-5633-F44E-82CA-96A9C11874E4}"/>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8" name="Group 331">
              <a:extLst>
                <a:ext uri="{FF2B5EF4-FFF2-40B4-BE49-F238E27FC236}">
                  <a16:creationId xmlns:a16="http://schemas.microsoft.com/office/drawing/2014/main" id="{B7B31D54-997E-CA40-BC79-A8CA3782888C}"/>
                </a:ext>
              </a:extLst>
            </p:cNvPr>
            <p:cNvGrpSpPr>
              <a:grpSpLocks/>
            </p:cNvGrpSpPr>
            <p:nvPr/>
          </p:nvGrpSpPr>
          <p:grpSpPr bwMode="auto">
            <a:xfrm>
              <a:off x="4746" y="994"/>
              <a:ext cx="586" cy="129"/>
              <a:chOff x="612" y="2572"/>
              <a:chExt cx="731" cy="134"/>
            </a:xfrm>
          </p:grpSpPr>
          <p:sp>
            <p:nvSpPr>
              <p:cNvPr id="449" name="AutoShape 332">
                <a:extLst>
                  <a:ext uri="{FF2B5EF4-FFF2-40B4-BE49-F238E27FC236}">
                    <a16:creationId xmlns:a16="http://schemas.microsoft.com/office/drawing/2014/main" id="{8C8F59CE-49E8-E249-A804-53F0926B437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0" name="AutoShape 333">
                <a:extLst>
                  <a:ext uri="{FF2B5EF4-FFF2-40B4-BE49-F238E27FC236}">
                    <a16:creationId xmlns:a16="http://schemas.microsoft.com/office/drawing/2014/main" id="{BBE3D6CA-D2D7-D04E-A7C9-17034A82A69F}"/>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9" name="Rectangle 334">
              <a:extLst>
                <a:ext uri="{FF2B5EF4-FFF2-40B4-BE49-F238E27FC236}">
                  <a16:creationId xmlns:a16="http://schemas.microsoft.com/office/drawing/2014/main" id="{EC90A815-552D-4643-8F79-4FC5339A187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Rectangle 335">
              <a:extLst>
                <a:ext uri="{FF2B5EF4-FFF2-40B4-BE49-F238E27FC236}">
                  <a16:creationId xmlns:a16="http://schemas.microsoft.com/office/drawing/2014/main" id="{9CEC9C5F-C4BB-F140-BE33-0423C8F6D78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31" name="Group 336">
              <a:extLst>
                <a:ext uri="{FF2B5EF4-FFF2-40B4-BE49-F238E27FC236}">
                  <a16:creationId xmlns:a16="http://schemas.microsoft.com/office/drawing/2014/main" id="{3461EF9B-32EC-A841-8B84-3BD9B042359D}"/>
                </a:ext>
              </a:extLst>
            </p:cNvPr>
            <p:cNvGrpSpPr>
              <a:grpSpLocks/>
            </p:cNvGrpSpPr>
            <p:nvPr/>
          </p:nvGrpSpPr>
          <p:grpSpPr bwMode="auto">
            <a:xfrm>
              <a:off x="4735" y="1626"/>
              <a:ext cx="586" cy="215"/>
              <a:chOff x="614" y="2568"/>
              <a:chExt cx="730" cy="198"/>
            </a:xfrm>
          </p:grpSpPr>
          <p:sp>
            <p:nvSpPr>
              <p:cNvPr id="447" name="AutoShape 337">
                <a:extLst>
                  <a:ext uri="{FF2B5EF4-FFF2-40B4-BE49-F238E27FC236}">
                    <a16:creationId xmlns:a16="http://schemas.microsoft.com/office/drawing/2014/main" id="{C12DA0B9-D020-804A-AA6F-04BFE406382C}"/>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8" name="AutoShape 338">
                <a:extLst>
                  <a:ext uri="{FF2B5EF4-FFF2-40B4-BE49-F238E27FC236}">
                    <a16:creationId xmlns:a16="http://schemas.microsoft.com/office/drawing/2014/main" id="{C7E49889-8F0A-DB4C-804B-5F65562052E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2" name="Freeform 339">
              <a:extLst>
                <a:ext uri="{FF2B5EF4-FFF2-40B4-BE49-F238E27FC236}">
                  <a16:creationId xmlns:a16="http://schemas.microsoft.com/office/drawing/2014/main" id="{5FC72E88-8F0F-D449-8C9F-591DBC274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3" name="Group 340">
              <a:extLst>
                <a:ext uri="{FF2B5EF4-FFF2-40B4-BE49-F238E27FC236}">
                  <a16:creationId xmlns:a16="http://schemas.microsoft.com/office/drawing/2014/main" id="{045EBA76-D01F-8941-9285-C8C91C04FB73}"/>
                </a:ext>
              </a:extLst>
            </p:cNvPr>
            <p:cNvGrpSpPr>
              <a:grpSpLocks/>
            </p:cNvGrpSpPr>
            <p:nvPr/>
          </p:nvGrpSpPr>
          <p:grpSpPr bwMode="auto">
            <a:xfrm>
              <a:off x="4735" y="1325"/>
              <a:ext cx="586" cy="138"/>
              <a:chOff x="609" y="2566"/>
              <a:chExt cx="730" cy="138"/>
            </a:xfrm>
          </p:grpSpPr>
          <p:sp>
            <p:nvSpPr>
              <p:cNvPr id="445" name="AutoShape 341">
                <a:extLst>
                  <a:ext uri="{FF2B5EF4-FFF2-40B4-BE49-F238E27FC236}">
                    <a16:creationId xmlns:a16="http://schemas.microsoft.com/office/drawing/2014/main" id="{B377F46C-FFD2-7B48-A9D2-A406500D844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6" name="AutoShape 342">
                <a:extLst>
                  <a:ext uri="{FF2B5EF4-FFF2-40B4-BE49-F238E27FC236}">
                    <a16:creationId xmlns:a16="http://schemas.microsoft.com/office/drawing/2014/main" id="{4C238E3E-1AE0-DB4B-8BC0-5FE11657A037}"/>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4" name="Rectangle 343">
              <a:extLst>
                <a:ext uri="{FF2B5EF4-FFF2-40B4-BE49-F238E27FC236}">
                  <a16:creationId xmlns:a16="http://schemas.microsoft.com/office/drawing/2014/main" id="{2550FBFE-80A0-0440-AA53-2A10199F335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5" name="Freeform 344">
              <a:extLst>
                <a:ext uri="{FF2B5EF4-FFF2-40B4-BE49-F238E27FC236}">
                  <a16:creationId xmlns:a16="http://schemas.microsoft.com/office/drawing/2014/main" id="{4ACF36E5-3FF3-D54D-842F-B34C0B4946E4}"/>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Freeform 345">
              <a:extLst>
                <a:ext uri="{FF2B5EF4-FFF2-40B4-BE49-F238E27FC236}">
                  <a16:creationId xmlns:a16="http://schemas.microsoft.com/office/drawing/2014/main" id="{677DD9DB-1C50-5144-A75B-2C54D04E4D1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7" name="Oval 346">
              <a:extLst>
                <a:ext uri="{FF2B5EF4-FFF2-40B4-BE49-F238E27FC236}">
                  <a16:creationId xmlns:a16="http://schemas.microsoft.com/office/drawing/2014/main" id="{7A51BDE6-2CBD-634E-8BA1-3B98F2048F9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8" name="Freeform 347">
              <a:extLst>
                <a:ext uri="{FF2B5EF4-FFF2-40B4-BE49-F238E27FC236}">
                  <a16:creationId xmlns:a16="http://schemas.microsoft.com/office/drawing/2014/main" id="{7D5A8A37-1408-354B-AB05-01EE1797F8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9" name="AutoShape 348">
              <a:extLst>
                <a:ext uri="{FF2B5EF4-FFF2-40B4-BE49-F238E27FC236}">
                  <a16:creationId xmlns:a16="http://schemas.microsoft.com/office/drawing/2014/main" id="{E5DF964A-0F54-B147-8EDB-9A8E306E900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AutoShape 349">
              <a:extLst>
                <a:ext uri="{FF2B5EF4-FFF2-40B4-BE49-F238E27FC236}">
                  <a16:creationId xmlns:a16="http://schemas.microsoft.com/office/drawing/2014/main" id="{8AC60531-C23D-0240-A9A0-DB95795EAC9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1" name="Oval 350">
              <a:extLst>
                <a:ext uri="{FF2B5EF4-FFF2-40B4-BE49-F238E27FC236}">
                  <a16:creationId xmlns:a16="http://schemas.microsoft.com/office/drawing/2014/main" id="{3E998E4F-8E38-A84F-90F7-8B06484DB51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2" name="Oval 351">
              <a:extLst>
                <a:ext uri="{FF2B5EF4-FFF2-40B4-BE49-F238E27FC236}">
                  <a16:creationId xmlns:a16="http://schemas.microsoft.com/office/drawing/2014/main" id="{59929D9F-6548-8746-BB4A-A2AD4FB5717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43" name="Oval 352">
              <a:extLst>
                <a:ext uri="{FF2B5EF4-FFF2-40B4-BE49-F238E27FC236}">
                  <a16:creationId xmlns:a16="http://schemas.microsoft.com/office/drawing/2014/main" id="{B13D434C-5D59-2048-828B-12A6C9D4C69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4" name="Rectangle 353">
              <a:extLst>
                <a:ext uri="{FF2B5EF4-FFF2-40B4-BE49-F238E27FC236}">
                  <a16:creationId xmlns:a16="http://schemas.microsoft.com/office/drawing/2014/main" id="{82DE1C84-4210-9D4D-8FC7-AF51CD380C7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53" name="Group 354">
            <a:extLst>
              <a:ext uri="{FF2B5EF4-FFF2-40B4-BE49-F238E27FC236}">
                <a16:creationId xmlns:a16="http://schemas.microsoft.com/office/drawing/2014/main" id="{A7760296-0E60-8845-9D47-C2BE6019E53E}"/>
              </a:ext>
            </a:extLst>
          </p:cNvPr>
          <p:cNvGrpSpPr>
            <a:grpSpLocks/>
          </p:cNvGrpSpPr>
          <p:nvPr/>
        </p:nvGrpSpPr>
        <p:grpSpPr bwMode="auto">
          <a:xfrm>
            <a:off x="6313356" y="1297050"/>
            <a:ext cx="525462" cy="434975"/>
            <a:chOff x="-44" y="1473"/>
            <a:chExt cx="981" cy="1105"/>
          </a:xfrm>
        </p:grpSpPr>
        <p:pic>
          <p:nvPicPr>
            <p:cNvPr id="454" name="Picture 355" descr="desktop_computer_stylized_medium">
              <a:extLst>
                <a:ext uri="{FF2B5EF4-FFF2-40B4-BE49-F238E27FC236}">
                  <a16:creationId xmlns:a16="http://schemas.microsoft.com/office/drawing/2014/main" id="{A81B710C-1F80-EE43-B9CC-378DDAF64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56">
              <a:extLst>
                <a:ext uri="{FF2B5EF4-FFF2-40B4-BE49-F238E27FC236}">
                  <a16:creationId xmlns:a16="http://schemas.microsoft.com/office/drawing/2014/main" id="{BAB7562D-9764-424D-A631-C35354FE35B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Rectangle 1">
            <a:extLst>
              <a:ext uri="{FF2B5EF4-FFF2-40B4-BE49-F238E27FC236}">
                <a16:creationId xmlns:a16="http://schemas.microsoft.com/office/drawing/2014/main" id="{B5E2627F-105E-9C4B-8EF1-85CC04C8EABE}"/>
              </a:ext>
            </a:extLst>
          </p:cNvPr>
          <p:cNvSpPr/>
          <p:nvPr/>
        </p:nvSpPr>
        <p:spPr>
          <a:xfrm>
            <a:off x="6083300" y="1130300"/>
            <a:ext cx="5981700" cy="542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184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9"/>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10"/>
                                        </p:tgtEl>
                                        <p:attrNameLst>
                                          <p:attrName>ppt_x</p:attrName>
                                          <p:attrName>ppt_y</p:attrName>
                                        </p:attrNameLst>
                                      </p:cBhvr>
                                      <p:rCtr x="0" y="13009"/>
                                    </p:animMotion>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par>
                          <p:cTn id="34" fill="hold">
                            <p:stCondLst>
                              <p:cond delay="6000"/>
                            </p:stCondLst>
                            <p:childTnLst>
                              <p:par>
                                <p:cTn id="35" presetID="9"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7500"/>
                            </p:stCondLst>
                            <p:childTnLst>
                              <p:par>
                                <p:cTn id="39" presetID="9" presetClass="entr" presetSubtype="0"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9000"/>
                            </p:stCondLst>
                            <p:childTnLst>
                              <p:par>
                                <p:cTn id="43" presetID="9" presetClass="exit" presetSubtype="0" fill="hold" grpId="1" nodeType="after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95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10"/>
                                        </p:tgtEl>
                                        <p:attrNameLst>
                                          <p:attrName>ppt_x</p:attrName>
                                          <p:attrName>ppt_y</p:attrName>
                                        </p:attrNameLst>
                                      </p:cBhvr>
                                      <p:rCtr x="10326" y="-7708"/>
                                    </p:animMotion>
                                  </p:childTnLst>
                                </p:cTn>
                              </p:par>
                            </p:childTnLst>
                          </p:cTn>
                        </p:par>
                        <p:par>
                          <p:cTn id="49" fill="hold">
                            <p:stCondLst>
                              <p:cond delay="12500"/>
                            </p:stCondLst>
                            <p:childTnLst>
                              <p:par>
                                <p:cTn id="50" presetID="9" presetClass="exit" presetSubtype="0" fill="hold" grpId="1" nodeType="after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par>
                          <p:cTn id="59" fill="hold">
                            <p:stCondLst>
                              <p:cond delay="13000"/>
                            </p:stCondLst>
                            <p:childTnLst>
                              <p:par>
                                <p:cTn id="60" presetID="9" presetClass="exit" presetSubtype="0" fill="hold" nodeType="afterEffect">
                                  <p:stCondLst>
                                    <p:cond delay="0"/>
                                  </p:stCondLst>
                                  <p:childTnLst>
                                    <p:animEffect transition="out" filter="dissolv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13500"/>
                            </p:stCondLst>
                            <p:childTnLst>
                              <p:par>
                                <p:cTn id="64" presetID="9" presetClass="entr" presetSubtype="0" fill="hold" grpId="0" nodeType="after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par>
                          <p:cTn id="67" fill="hold">
                            <p:stCondLst>
                              <p:cond delay="150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11"/>
                                        </p:tgtEl>
                                        <p:attrNameLst>
                                          <p:attrName>ppt_x</p:attrName>
                                          <p:attrName>ppt_y</p:attrName>
                                        </p:attrNameLst>
                                      </p:cBhvr>
                                      <p:rCtr x="12982" y="25417"/>
                                    </p:animMotion>
                                  </p:childTnLst>
                                </p:cTn>
                              </p:par>
                            </p:childTnLst>
                          </p:cTn>
                        </p:par>
                        <p:par>
                          <p:cTn id="70" fill="hold">
                            <p:stCondLst>
                              <p:cond delay="17000"/>
                            </p:stCondLst>
                            <p:childTnLst>
                              <p:par>
                                <p:cTn id="71" presetID="9" presetClass="exit" presetSubtype="0" fill="hold" grpId="1" nodeType="after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par>
                          <p:cTn id="74" fill="hold">
                            <p:stCondLst>
                              <p:cond delay="17500"/>
                            </p:stCondLst>
                            <p:childTnLst>
                              <p:par>
                                <p:cTn id="75" presetID="9" presetClass="exit" presetSubtype="0" fill="hold" nodeType="afterEffect">
                                  <p:stCondLst>
                                    <p:cond delay="0"/>
                                  </p:stCondLst>
                                  <p:childTnLst>
                                    <p:animEffect transition="out" filter="dissolv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18000"/>
                            </p:stCondLst>
                            <p:childTnLst>
                              <p:par>
                                <p:cTn id="79" presetID="9" presetClass="entr" presetSubtype="0" fill="hold" grpId="0" nodeType="afterEffect">
                                  <p:stCondLst>
                                    <p:cond delay="1000"/>
                                  </p:stCondLst>
                                  <p:childTnLst>
                                    <p:set>
                                      <p:cBhvr>
                                        <p:cTn id="80" dur="1" fill="hold">
                                          <p:stCondLst>
                                            <p:cond delay="0"/>
                                          </p:stCondLst>
                                        </p:cTn>
                                        <p:tgtEl>
                                          <p:spTgt spid="405"/>
                                        </p:tgtEl>
                                        <p:attrNameLst>
                                          <p:attrName>style.visibility</p:attrName>
                                        </p:attrNameLst>
                                      </p:cBhvr>
                                      <p:to>
                                        <p:strVal val="visible"/>
                                      </p:to>
                                    </p:set>
                                    <p:animEffect transition="in" filter="dissolve">
                                      <p:cBhvr>
                                        <p:cTn id="81" dur="500"/>
                                        <p:tgtEl>
                                          <p:spTgt spid="405"/>
                                        </p:tgtEl>
                                      </p:cBhvr>
                                    </p:animEffect>
                                  </p:childTnLst>
                                </p:cTn>
                              </p:par>
                            </p:childTnLst>
                          </p:cTn>
                        </p:par>
                        <p:par>
                          <p:cTn id="82" fill="hold">
                            <p:stCondLst>
                              <p:cond delay="195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417"/>
                                        </p:tgtEl>
                                        <p:attrNameLst>
                                          <p:attrName>ppt_x</p:attrName>
                                          <p:attrName>ppt_y</p:attrName>
                                        </p:attrNameLst>
                                      </p:cBhvr>
                                      <p:rCtr x="5742" y="15394"/>
                                    </p:animMotion>
                                  </p:childTnLst>
                                </p:cTn>
                              </p:par>
                            </p:childTnLst>
                          </p:cTn>
                        </p:par>
                        <p:par>
                          <p:cTn id="85" fill="hold">
                            <p:stCondLst>
                              <p:cond delay="21500"/>
                            </p:stCondLst>
                            <p:childTnLst>
                              <p:par>
                                <p:cTn id="86" presetID="9" presetClass="exit" presetSubtype="0" fill="hold" grpId="1" nodeType="afterEffect">
                                  <p:stCondLst>
                                    <p:cond delay="0"/>
                                  </p:stCondLst>
                                  <p:childTnLst>
                                    <p:animEffect transition="out" filter="dissolve">
                                      <p:cBhvr>
                                        <p:cTn id="87" dur="500"/>
                                        <p:tgtEl>
                                          <p:spTgt spid="405"/>
                                        </p:tgtEl>
                                      </p:cBhvr>
                                    </p:animEffect>
                                    <p:set>
                                      <p:cBhvr>
                                        <p:cTn id="88" dur="1" fill="hold">
                                          <p:stCondLst>
                                            <p:cond delay="499"/>
                                          </p:stCondLst>
                                        </p:cTn>
                                        <p:tgtEl>
                                          <p:spTgt spid="405"/>
                                        </p:tgtEl>
                                        <p:attrNameLst>
                                          <p:attrName>style.visibility</p:attrName>
                                        </p:attrNameLst>
                                      </p:cBhvr>
                                      <p:to>
                                        <p:strVal val="hidden"/>
                                      </p:to>
                                    </p:set>
                                  </p:childTnLst>
                                </p:cTn>
                              </p:par>
                            </p:childTnLst>
                          </p:cTn>
                        </p:par>
                        <p:par>
                          <p:cTn id="89" fill="hold">
                            <p:stCondLst>
                              <p:cond delay="22000"/>
                            </p:stCondLst>
                            <p:childTnLst>
                              <p:par>
                                <p:cTn id="90" presetID="9" presetClass="exit" presetSubtype="0" fill="hold" nodeType="afterEffect">
                                  <p:stCondLst>
                                    <p:cond delay="0"/>
                                  </p:stCondLst>
                                  <p:childTnLst>
                                    <p:animEffect transition="out" filter="dissolve">
                                      <p:cBhvr>
                                        <p:cTn id="91" dur="500"/>
                                        <p:tgtEl>
                                          <p:spTgt spid="417"/>
                                        </p:tgtEl>
                                      </p:cBhvr>
                                    </p:animEffect>
                                    <p:set>
                                      <p:cBhvr>
                                        <p:cTn id="92" dur="1" fill="hold">
                                          <p:stCondLst>
                                            <p:cond delay="499"/>
                                          </p:stCondLst>
                                        </p:cTn>
                                        <p:tgtEl>
                                          <p:spTgt spid="417"/>
                                        </p:tgtEl>
                                        <p:attrNameLst>
                                          <p:attrName>style.visibility</p:attrName>
                                        </p:attrNameLst>
                                      </p:cBhvr>
                                      <p:to>
                                        <p:strVal val="hidden"/>
                                      </p:to>
                                    </p:set>
                                  </p:childTnLst>
                                </p:cTn>
                              </p:par>
                            </p:childTnLst>
                          </p:cTn>
                        </p:par>
                        <p:par>
                          <p:cTn id="93" fill="hold">
                            <p:stCondLst>
                              <p:cond delay="22500"/>
                            </p:stCondLst>
                            <p:childTnLst>
                              <p:par>
                                <p:cTn id="94" presetID="9" presetClass="entr" presetSubtype="0" fill="hold" grpId="1" nodeType="afterEffect">
                                  <p:stCondLst>
                                    <p:cond delay="1000"/>
                                  </p:stCondLst>
                                  <p:childTnLst>
                                    <p:set>
                                      <p:cBhvr>
                                        <p:cTn id="95" dur="1" fill="hold">
                                          <p:stCondLst>
                                            <p:cond delay="0"/>
                                          </p:stCondLst>
                                        </p:cTn>
                                        <p:tgtEl>
                                          <p:spTgt spid="406"/>
                                        </p:tgtEl>
                                        <p:attrNameLst>
                                          <p:attrName>style.visibility</p:attrName>
                                        </p:attrNameLst>
                                      </p:cBhvr>
                                      <p:to>
                                        <p:strVal val="visible"/>
                                      </p:to>
                                    </p:set>
                                    <p:animEffect transition="in" filter="dissolve">
                                      <p:cBhvr>
                                        <p:cTn id="96" dur="500"/>
                                        <p:tgtEl>
                                          <p:spTgt spid="406"/>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414"/>
                                        </p:tgtEl>
                                        <p:attrNameLst>
                                          <p:attrName>ppt_x</p:attrName>
                                          <p:attrName>ppt_y</p:attrName>
                                        </p:attrNameLst>
                                      </p:cBhvr>
                                      <p:rCtr x="0" y="8194"/>
                                    </p:animMotion>
                                  </p:childTnLst>
                                </p:cTn>
                              </p:par>
                            </p:childTnLst>
                          </p:cTn>
                        </p:par>
                        <p:par>
                          <p:cTn id="99" fill="hold">
                            <p:stCondLst>
                              <p:cond delay="24500"/>
                            </p:stCondLst>
                            <p:childTnLst>
                              <p:par>
                                <p:cTn id="100" presetID="9" presetClass="entr" presetSubtype="0" fill="hold" grpId="0" nodeType="afterEffect">
                                  <p:stCondLst>
                                    <p:cond delay="0"/>
                                  </p:stCondLst>
                                  <p:childTnLst>
                                    <p:set>
                                      <p:cBhvr>
                                        <p:cTn id="101" dur="1" fill="hold">
                                          <p:stCondLst>
                                            <p:cond delay="0"/>
                                          </p:stCondLst>
                                        </p:cTn>
                                        <p:tgtEl>
                                          <p:spTgt spid="408"/>
                                        </p:tgtEl>
                                        <p:attrNameLst>
                                          <p:attrName>style.visibility</p:attrName>
                                        </p:attrNameLst>
                                      </p:cBhvr>
                                      <p:to>
                                        <p:strVal val="visible"/>
                                      </p:to>
                                    </p:set>
                                    <p:animEffect transition="in" filter="dissolve">
                                      <p:cBhvr>
                                        <p:cTn id="102" dur="500"/>
                                        <p:tgtEl>
                                          <p:spTgt spid="408"/>
                                        </p:tgtEl>
                                      </p:cBhvr>
                                    </p:animEffect>
                                  </p:childTnLst>
                                </p:cTn>
                              </p:par>
                            </p:childTnLst>
                          </p:cTn>
                        </p:par>
                        <p:par>
                          <p:cTn id="103" fill="hold">
                            <p:stCondLst>
                              <p:cond delay="25000"/>
                            </p:stCondLst>
                            <p:childTnLst>
                              <p:par>
                                <p:cTn id="104" presetID="9" presetClass="entr" presetSubtype="0" fill="hold" grpId="0" nodeType="afterEffect">
                                  <p:stCondLst>
                                    <p:cond delay="1000"/>
                                  </p:stCondLst>
                                  <p:childTnLst>
                                    <p:set>
                                      <p:cBhvr>
                                        <p:cTn id="105" dur="1" fill="hold">
                                          <p:stCondLst>
                                            <p:cond delay="0"/>
                                          </p:stCondLst>
                                        </p:cTn>
                                        <p:tgtEl>
                                          <p:spTgt spid="407"/>
                                        </p:tgtEl>
                                        <p:attrNameLst>
                                          <p:attrName>style.visibility</p:attrName>
                                        </p:attrNameLst>
                                      </p:cBhvr>
                                      <p:to>
                                        <p:strVal val="visible"/>
                                      </p:to>
                                    </p:set>
                                    <p:animEffect transition="in" filter="dissolve">
                                      <p:cBhvr>
                                        <p:cTn id="106" dur="500"/>
                                        <p:tgtEl>
                                          <p:spTgt spid="407"/>
                                        </p:tgtEl>
                                      </p:cBhvr>
                                    </p:animEffect>
                                  </p:childTnLst>
                                </p:cTn>
                              </p:par>
                            </p:childTnLst>
                          </p:cTn>
                        </p:par>
                        <p:par>
                          <p:cTn id="107" fill="hold">
                            <p:stCondLst>
                              <p:cond delay="26500"/>
                            </p:stCondLst>
                            <p:childTnLst>
                              <p:par>
                                <p:cTn id="108" presetID="9" presetClass="exit" presetSubtype="0" fill="hold" grpId="1" nodeType="afterEffect">
                                  <p:stCondLst>
                                    <p:cond delay="1000"/>
                                  </p:stCondLst>
                                  <p:childTnLst>
                                    <p:animEffect transition="out" filter="dissolve">
                                      <p:cBhvr>
                                        <p:cTn id="109" dur="500"/>
                                        <p:tgtEl>
                                          <p:spTgt spid="408"/>
                                        </p:tgtEl>
                                      </p:cBhvr>
                                    </p:animEffect>
                                    <p:set>
                                      <p:cBhvr>
                                        <p:cTn id="110" dur="1" fill="hold">
                                          <p:stCondLst>
                                            <p:cond delay="499"/>
                                          </p:stCondLst>
                                        </p:cTn>
                                        <p:tgtEl>
                                          <p:spTgt spid="408"/>
                                        </p:tgtEl>
                                        <p:attrNameLst>
                                          <p:attrName>style.visibility</p:attrName>
                                        </p:attrNameLst>
                                      </p:cBhvr>
                                      <p:to>
                                        <p:strVal val="hidden"/>
                                      </p:to>
                                    </p:set>
                                  </p:childTnLst>
                                </p:cTn>
                              </p:par>
                            </p:childTnLst>
                          </p:cTn>
                        </p:par>
                        <p:par>
                          <p:cTn id="111" fill="hold">
                            <p:stCondLst>
                              <p:cond delay="28000"/>
                            </p:stCondLst>
                            <p:childTnLst>
                              <p:par>
                                <p:cTn id="112" presetID="9" presetClass="entr" presetSubtype="0" fill="hold" grpId="0" nodeType="afterEffect">
                                  <p:stCondLst>
                                    <p:cond delay="1000"/>
                                  </p:stCondLst>
                                  <p:childTnLst>
                                    <p:set>
                                      <p:cBhvr>
                                        <p:cTn id="113" dur="1" fill="hold">
                                          <p:stCondLst>
                                            <p:cond delay="0"/>
                                          </p:stCondLst>
                                        </p:cTn>
                                        <p:tgtEl>
                                          <p:spTgt spid="410"/>
                                        </p:tgtEl>
                                        <p:attrNameLst>
                                          <p:attrName>style.visibility</p:attrName>
                                        </p:attrNameLst>
                                      </p:cBhvr>
                                      <p:to>
                                        <p:strVal val="visible"/>
                                      </p:to>
                                    </p:set>
                                    <p:animEffect transition="in" filter="dissolve">
                                      <p:cBhvr>
                                        <p:cTn id="114" dur="500"/>
                                        <p:tgtEl>
                                          <p:spTgt spid="410"/>
                                        </p:tgtEl>
                                      </p:cBhvr>
                                    </p:animEffect>
                                  </p:childTnLst>
                                </p:cTn>
                              </p:par>
                            </p:childTnLst>
                          </p:cTn>
                        </p:par>
                        <p:par>
                          <p:cTn id="115" fill="hold">
                            <p:stCondLst>
                              <p:cond delay="29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411"/>
                                        </p:tgtEl>
                                        <p:attrNameLst>
                                          <p:attrName>ppt_x</p:attrName>
                                          <p:attrName>ppt_y</p:attrName>
                                        </p:attrNameLst>
                                      </p:cBhvr>
                                      <p:rCtr x="16927" y="25417"/>
                                    </p:animMotion>
                                  </p:childTnLst>
                                </p:cTn>
                              </p:par>
                            </p:childTnLst>
                          </p:cTn>
                        </p:par>
                        <p:par>
                          <p:cTn id="118" fill="hold">
                            <p:stCondLst>
                              <p:cond delay="31500"/>
                            </p:stCondLst>
                            <p:childTnLst>
                              <p:par>
                                <p:cTn id="119" presetID="9" presetClass="exit" presetSubtype="0" fill="hold" grpId="1" nodeType="afterEffect">
                                  <p:stCondLst>
                                    <p:cond delay="0"/>
                                  </p:stCondLst>
                                  <p:childTnLst>
                                    <p:animEffect transition="out" filter="dissolve">
                                      <p:cBhvr>
                                        <p:cTn id="120" dur="500"/>
                                        <p:tgtEl>
                                          <p:spTgt spid="410"/>
                                        </p:tgtEl>
                                      </p:cBhvr>
                                    </p:animEffect>
                                    <p:set>
                                      <p:cBhvr>
                                        <p:cTn id="121" dur="1" fill="hold">
                                          <p:stCondLst>
                                            <p:cond delay="499"/>
                                          </p:stCondLst>
                                        </p:cTn>
                                        <p:tgtEl>
                                          <p:spTgt spid="410"/>
                                        </p:tgtEl>
                                        <p:attrNameLst>
                                          <p:attrName>style.visibility</p:attrName>
                                        </p:attrNameLst>
                                      </p:cBhvr>
                                      <p:to>
                                        <p:strVal val="hidden"/>
                                      </p:to>
                                    </p:set>
                                  </p:childTnLst>
                                </p:cTn>
                              </p:par>
                            </p:childTnLst>
                          </p:cTn>
                        </p:par>
                        <p:par>
                          <p:cTn id="122" fill="hold">
                            <p:stCondLst>
                              <p:cond delay="32000"/>
                            </p:stCondLst>
                            <p:childTnLst>
                              <p:par>
                                <p:cTn id="123" presetID="9" presetClass="exit" presetSubtype="0" fill="hold" nodeType="afterEffect">
                                  <p:stCondLst>
                                    <p:cond delay="0"/>
                                  </p:stCondLst>
                                  <p:childTnLst>
                                    <p:animEffect transition="out" filter="dissolve">
                                      <p:cBhvr>
                                        <p:cTn id="124" dur="500"/>
                                        <p:tgtEl>
                                          <p:spTgt spid="411"/>
                                        </p:tgtEl>
                                      </p:cBhvr>
                                    </p:animEffect>
                                    <p:set>
                                      <p:cBhvr>
                                        <p:cTn id="125" dur="1" fill="hold">
                                          <p:stCondLst>
                                            <p:cond delay="499"/>
                                          </p:stCondLst>
                                        </p:cTn>
                                        <p:tgtEl>
                                          <p:spTgt spid="411"/>
                                        </p:tgtEl>
                                        <p:attrNameLst>
                                          <p:attrName>style.visibility</p:attrName>
                                        </p:attrNameLst>
                                      </p:cBhvr>
                                      <p:to>
                                        <p:strVal val="hidden"/>
                                      </p:to>
                                    </p:set>
                                  </p:childTnLst>
                                </p:cTn>
                              </p:par>
                            </p:childTnLst>
                          </p:cTn>
                        </p:par>
                        <p:par>
                          <p:cTn id="126" fill="hold">
                            <p:stCondLst>
                              <p:cond delay="32500"/>
                            </p:stCondLst>
                            <p:childTnLst>
                              <p:par>
                                <p:cTn id="127" presetID="9" presetClass="entr" presetSubtype="0" fill="hold" grpId="0" nodeType="afterEffect">
                                  <p:stCondLst>
                                    <p:cond delay="1000"/>
                                  </p:stCondLst>
                                  <p:childTnLst>
                                    <p:set>
                                      <p:cBhvr>
                                        <p:cTn id="128" dur="1" fill="hold">
                                          <p:stCondLst>
                                            <p:cond delay="0"/>
                                          </p:stCondLst>
                                        </p:cTn>
                                        <p:tgtEl>
                                          <p:spTgt spid="409"/>
                                        </p:tgtEl>
                                        <p:attrNameLst>
                                          <p:attrName>style.visibility</p:attrName>
                                        </p:attrNameLst>
                                      </p:cBhvr>
                                      <p:to>
                                        <p:strVal val="visible"/>
                                      </p:to>
                                    </p:set>
                                    <p:animEffect transition="in" filter="dissolve">
                                      <p:cBhvr>
                                        <p:cTn id="129" dur="500"/>
                                        <p:tgtEl>
                                          <p:spTgt spid="409"/>
                                        </p:tgtEl>
                                      </p:cBhvr>
                                    </p:animEffect>
                                  </p:childTnLst>
                                </p:cTn>
                              </p:par>
                            </p:childTnLst>
                          </p:cTn>
                        </p:par>
                        <p:par>
                          <p:cTn id="130" fill="hold">
                            <p:stCondLst>
                              <p:cond delay="34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414"/>
                                        </p:tgtEl>
                                        <p:attrNameLst>
                                          <p:attrName>ppt_x</p:attrName>
                                          <p:attrName>ppt_y</p:attrName>
                                        </p:attrNameLst>
                                      </p:cBhvr>
                                      <p:rCtr x="11341" y="2593"/>
                                    </p:animMotion>
                                  </p:childTnLst>
                                </p:cTn>
                              </p:par>
                            </p:childTnLst>
                          </p:cTn>
                        </p:par>
                        <p:par>
                          <p:cTn id="133" fill="hold">
                            <p:stCondLst>
                              <p:cond delay="36000"/>
                            </p:stCondLst>
                            <p:childTnLst>
                              <p:par>
                                <p:cTn id="134" presetID="9" presetClass="exit" presetSubtype="0" fill="hold" grpId="1" nodeType="afterEffect">
                                  <p:stCondLst>
                                    <p:cond delay="0"/>
                                  </p:stCondLst>
                                  <p:childTnLst>
                                    <p:animEffect transition="out" filter="dissolve">
                                      <p:cBhvr>
                                        <p:cTn id="135" dur="500"/>
                                        <p:tgtEl>
                                          <p:spTgt spid="407"/>
                                        </p:tgtEl>
                                      </p:cBhvr>
                                    </p:animEffect>
                                    <p:set>
                                      <p:cBhvr>
                                        <p:cTn id="136" dur="1" fill="hold">
                                          <p:stCondLst>
                                            <p:cond delay="499"/>
                                          </p:stCondLst>
                                        </p:cTn>
                                        <p:tgtEl>
                                          <p:spTgt spid="407"/>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406"/>
                                        </p:tgtEl>
                                      </p:cBhvr>
                                    </p:animEffect>
                                    <p:set>
                                      <p:cBhvr>
                                        <p:cTn id="139" dur="1" fill="hold">
                                          <p:stCondLst>
                                            <p:cond delay="499"/>
                                          </p:stCondLst>
                                        </p:cTn>
                                        <p:tgtEl>
                                          <p:spTgt spid="406"/>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409"/>
                                        </p:tgtEl>
                                      </p:cBhvr>
                                    </p:animEffect>
                                    <p:set>
                                      <p:cBhvr>
                                        <p:cTn id="142" dur="1" fill="hold">
                                          <p:stCondLst>
                                            <p:cond delay="499"/>
                                          </p:stCondLst>
                                        </p:cTn>
                                        <p:tgtEl>
                                          <p:spTgt spid="409"/>
                                        </p:tgtEl>
                                        <p:attrNameLst>
                                          <p:attrName>style.visibility</p:attrName>
                                        </p:attrNameLst>
                                      </p:cBhvr>
                                      <p:to>
                                        <p:strVal val="hidden"/>
                                      </p:to>
                                    </p:set>
                                  </p:childTnLst>
                                </p:cTn>
                              </p:par>
                            </p:childTnLst>
                          </p:cTn>
                        </p:par>
                        <p:par>
                          <p:cTn id="143" fill="hold">
                            <p:stCondLst>
                              <p:cond delay="36500"/>
                            </p:stCondLst>
                            <p:childTnLst>
                              <p:par>
                                <p:cTn id="144" presetID="9" presetClass="exit" presetSubtype="0" fill="hold" nodeType="afterEffect">
                                  <p:stCondLst>
                                    <p:cond delay="0"/>
                                  </p:stCondLst>
                                  <p:childTnLst>
                                    <p:animEffect transition="out" filter="dissolve">
                                      <p:cBhvr>
                                        <p:cTn id="145" dur="500"/>
                                        <p:tgtEl>
                                          <p:spTgt spid="414"/>
                                        </p:tgtEl>
                                      </p:cBhvr>
                                    </p:animEffect>
                                    <p:set>
                                      <p:cBhvr>
                                        <p:cTn id="146" dur="1" fill="hold">
                                          <p:stCondLst>
                                            <p:cond delay="499"/>
                                          </p:stCondLst>
                                        </p:cTn>
                                        <p:tgtEl>
                                          <p:spTgt spid="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P spid="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Chương</a:t>
            </a:r>
            <a:r>
              <a:rPr lang="en-US" sz="4800" dirty="0"/>
              <a:t> 3: </a:t>
            </a:r>
            <a:r>
              <a:rPr lang="en-US" sz="4800" dirty="0" err="1"/>
              <a:t>Tổng</a:t>
            </a:r>
            <a:r>
              <a:rPr lang="en-US" sz="4800" dirty="0"/>
              <a:t> </a:t>
            </a:r>
            <a:r>
              <a:rPr lang="en-US" sz="4800" dirty="0" err="1"/>
              <a:t>kết</a:t>
            </a:r>
            <a:endParaRPr lang="en-US" sz="4400" b="0" dirty="0"/>
          </a:p>
        </p:txBody>
      </p:sp>
      <p:sp>
        <p:nvSpPr>
          <p:cNvPr id="5" name="Slide Number Placeholder 4">
            <a:extLst>
              <a:ext uri="{FF2B5EF4-FFF2-40B4-BE49-F238E27FC236}">
                <a16:creationId xmlns:a16="http://schemas.microsoft.com/office/drawing/2014/main" id="{B0EF11CF-8D1D-5A48-2B11-4389D476B487}"/>
              </a:ext>
            </a:extLst>
          </p:cNvPr>
          <p:cNvSpPr>
            <a:spLocks noGrp="1"/>
          </p:cNvSpPr>
          <p:nvPr>
            <p:ph type="sldNum" sz="quarter" idx="12"/>
          </p:nvPr>
        </p:nvSpPr>
        <p:spPr/>
        <p:txBody>
          <a:bodyPr/>
          <a:lstStyle/>
          <a:p>
            <a:fld id="{930176A1-BCF0-4712-97A6-6B495F55390B}" type="slidenum">
              <a:rPr lang="en-US" smtClean="0"/>
              <a:pPr/>
              <a:t>124</a:t>
            </a:fld>
            <a:endParaRPr lang="en-US"/>
          </a:p>
        </p:txBody>
      </p:sp>
      <p:sp>
        <p:nvSpPr>
          <p:cNvPr id="3" name="Content Placeholder 2">
            <a:extLst>
              <a:ext uri="{FF2B5EF4-FFF2-40B4-BE49-F238E27FC236}">
                <a16:creationId xmlns:a16="http://schemas.microsoft.com/office/drawing/2014/main" id="{212E3449-B204-AEDA-02F5-6B2542796909}"/>
              </a:ext>
            </a:extLst>
          </p:cNvPr>
          <p:cNvSpPr>
            <a:spLocks noGrp="1"/>
          </p:cNvSpPr>
          <p:nvPr>
            <p:ph sz="quarter" idx="22"/>
          </p:nvPr>
        </p:nvSpPr>
        <p:spPr/>
        <p:txBody>
          <a:bodyPr/>
          <a:lstStyle/>
          <a:p>
            <a:endParaRPr lang="en-US"/>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err="1"/>
              <a:t>Các</a:t>
            </a:r>
            <a:r>
              <a:rPr lang="en-US" sz="3200" dirty="0"/>
              <a:t> </a:t>
            </a:r>
            <a:r>
              <a:rPr lang="en-US" sz="3200" dirty="0" err="1"/>
              <a:t>nguyên</a:t>
            </a:r>
            <a:r>
              <a:rPr lang="en-US" sz="3200" dirty="0"/>
              <a:t> </a:t>
            </a:r>
            <a:r>
              <a:rPr lang="en-US" sz="3200" dirty="0" err="1"/>
              <a:t>lý</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r>
              <a:rPr lang="en-US" sz="3200" dirty="0"/>
              <a:t>:</a:t>
            </a:r>
          </a:p>
          <a:p>
            <a:pPr lvl="1">
              <a:buFont typeface="Arial"/>
              <a:buChar char="•"/>
              <a:defRPr/>
            </a:pPr>
            <a:r>
              <a:rPr lang="en-US" sz="2800" dirty="0"/>
              <a:t>multiplexing, demultiplexing</a:t>
            </a:r>
          </a:p>
          <a:p>
            <a:pPr lvl="1">
              <a:buFont typeface="Arial"/>
              <a:buChar char="•"/>
              <a:defRPr/>
            </a:pPr>
            <a:r>
              <a:rPr lang="en-US" sz="2800" dirty="0" err="1"/>
              <a:t>Truyền</a:t>
            </a:r>
            <a:r>
              <a:rPr lang="en-US" sz="2800" dirty="0"/>
              <a:t> tin </a:t>
            </a:r>
            <a:r>
              <a:rPr lang="en-US" sz="2800" dirty="0" err="1"/>
              <a:t>cậy</a:t>
            </a:r>
            <a:endParaRPr lang="en-US" sz="2800" dirty="0"/>
          </a:p>
          <a:p>
            <a:pPr lvl="1">
              <a:buFont typeface="Arial"/>
              <a:buChar char="•"/>
              <a:defRPr/>
            </a:pPr>
            <a:r>
              <a:rPr lang="en-US" sz="2800" dirty="0" err="1"/>
              <a:t>Điều</a:t>
            </a:r>
            <a:r>
              <a:rPr lang="en-US" sz="2800" dirty="0"/>
              <a:t> </a:t>
            </a:r>
            <a:r>
              <a:rPr lang="en-US" sz="2800" dirty="0" err="1"/>
              <a:t>khiển</a:t>
            </a:r>
            <a:r>
              <a:rPr lang="en-US" sz="2800" dirty="0"/>
              <a:t> </a:t>
            </a:r>
            <a:r>
              <a:rPr lang="en-US" sz="2800" dirty="0" err="1"/>
              <a:t>luồng</a:t>
            </a:r>
            <a:endParaRPr lang="en-US" sz="2800" dirty="0"/>
          </a:p>
          <a:p>
            <a:pPr lvl="1">
              <a:buFont typeface="Arial"/>
              <a:buChar char="•"/>
              <a:defRPr/>
            </a:pPr>
            <a:r>
              <a:rPr lang="en-US" sz="2800" dirty="0" err="1"/>
              <a:t>Điều</a:t>
            </a:r>
            <a:r>
              <a:rPr lang="en-US" sz="2800" dirty="0"/>
              <a:t> </a:t>
            </a:r>
            <a:r>
              <a:rPr lang="en-US" sz="2800" dirty="0" err="1"/>
              <a:t>khiển</a:t>
            </a:r>
            <a:r>
              <a:rPr lang="en-US" sz="2800" dirty="0"/>
              <a:t> </a:t>
            </a:r>
            <a:r>
              <a:rPr lang="en-US" sz="2800" dirty="0" err="1"/>
              <a:t>tắc</a:t>
            </a:r>
            <a:r>
              <a:rPr lang="en-US" sz="2800" dirty="0"/>
              <a:t> </a:t>
            </a:r>
            <a:r>
              <a:rPr lang="en-US" sz="2800" dirty="0" err="1"/>
              <a:t>nghẽn</a:t>
            </a:r>
            <a:endParaRPr lang="en-US" sz="2800" dirty="0"/>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err="1">
                <a:solidFill>
                  <a:srgbClr val="CC0000"/>
                </a:solidFill>
                <a:ea typeface="ＭＳ Ｐゴシック" panose="020B0600070205080204" pitchFamily="34" charset="-128"/>
              </a:rPr>
              <a:t>Tiếp</a:t>
            </a:r>
            <a:r>
              <a:rPr lang="en-US" altLang="en-US" sz="3200" dirty="0">
                <a:solidFill>
                  <a:srgbClr val="CC0000"/>
                </a:solidFill>
                <a:ea typeface="ＭＳ Ｐゴシック" panose="020B0600070205080204" pitchFamily="34" charset="-128"/>
              </a:rPr>
              <a:t> </a:t>
            </a:r>
            <a:r>
              <a:rPr lang="en-US" altLang="en-US" sz="3200" dirty="0" err="1">
                <a:solidFill>
                  <a:srgbClr val="CC0000"/>
                </a:solidFill>
                <a:ea typeface="ＭＳ Ｐゴシック" panose="020B0600070205080204" pitchFamily="34" charset="-128"/>
              </a:rPr>
              <a:t>theo</a:t>
            </a:r>
            <a:r>
              <a:rPr lang="en-US" altLang="en-US" sz="3200" dirty="0">
                <a:solidFill>
                  <a:srgbClr val="CC0000"/>
                </a:solidFill>
                <a:ea typeface="ＭＳ Ｐゴシック" panose="020B0600070205080204" pitchFamily="34" charset="-128"/>
              </a:rPr>
              <a:t>:</a:t>
            </a:r>
          </a:p>
          <a:p>
            <a:pPr marL="393700" indent="-266700"/>
            <a:r>
              <a:rPr lang="en-US" altLang="en-US" sz="3200" dirty="0" err="1">
                <a:ea typeface="ＭＳ Ｐゴシック" panose="020B0600070205080204" pitchFamily="34" charset="-128"/>
              </a:rPr>
              <a:t>Tầng</a:t>
            </a:r>
            <a:r>
              <a:rPr lang="en-US" altLang="en-US" sz="3200" dirty="0">
                <a:ea typeface="ＭＳ Ｐゴシック" panose="020B0600070205080204" pitchFamily="34" charset="-128"/>
              </a:rPr>
              <a:t> network</a:t>
            </a:r>
            <a:endParaRPr lang="en-US" altLang="ja-JP"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4107096" y="5561831"/>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42B1CDE4-6A86-5C59-B0B8-DFFE124A947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BF4CA4B-7CA7-6CAD-6F58-6DCFF60CF511}"/>
              </a:ext>
            </a:extLst>
          </p:cNvPr>
          <p:cNvSpPr>
            <a:spLocks noGrp="1"/>
          </p:cNvSpPr>
          <p:nvPr>
            <p:ph type="sldNum" sz="quarter" idx="12"/>
          </p:nvPr>
        </p:nvSpPr>
        <p:spPr/>
        <p:txBody>
          <a:bodyPr/>
          <a:lstStyle/>
          <a:p>
            <a:fld id="{930176A1-BCF0-4712-97A6-6B495F55390B}" type="slidenum">
              <a:rPr lang="en-US" smtClean="0"/>
              <a:pPr/>
              <a:t>13</a:t>
            </a:fld>
            <a:endParaRPr lang="en-US"/>
          </a:p>
        </p:txBody>
      </p:sp>
      <p:sp>
        <p:nvSpPr>
          <p:cNvPr id="7" name="Content Placeholder 6">
            <a:extLst>
              <a:ext uri="{FF2B5EF4-FFF2-40B4-BE49-F238E27FC236}">
                <a16:creationId xmlns:a16="http://schemas.microsoft.com/office/drawing/2014/main" id="{144DD46D-31A9-E162-C454-B9F235BF4C4A}"/>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itle 4">
            <a:extLst>
              <a:ext uri="{FF2B5EF4-FFF2-40B4-BE49-F238E27FC236}">
                <a16:creationId xmlns:a16="http://schemas.microsoft.com/office/drawing/2014/main" id="{306BF788-6E73-7950-E118-84095B6357B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EDBEFB7-6E9C-9302-0678-78E64C7944E1}"/>
              </a:ext>
            </a:extLst>
          </p:cNvPr>
          <p:cNvSpPr>
            <a:spLocks noGrp="1"/>
          </p:cNvSpPr>
          <p:nvPr>
            <p:ph type="sldNum" sz="quarter" idx="12"/>
          </p:nvPr>
        </p:nvSpPr>
        <p:spPr/>
        <p:txBody>
          <a:bodyPr/>
          <a:lstStyle/>
          <a:p>
            <a:fld id="{930176A1-BCF0-4712-97A6-6B495F55390B}" type="slidenum">
              <a:rPr lang="en-US" smtClean="0"/>
              <a:pPr/>
              <a:t>14</a:t>
            </a:fld>
            <a:endParaRPr lang="en-US"/>
          </a:p>
        </p:txBody>
      </p:sp>
      <p:sp>
        <p:nvSpPr>
          <p:cNvPr id="6" name="Content Placeholder 5">
            <a:extLst>
              <a:ext uri="{FF2B5EF4-FFF2-40B4-BE49-F238E27FC236}">
                <a16:creationId xmlns:a16="http://schemas.microsoft.com/office/drawing/2014/main" id="{B2834B9A-1F88-AB8C-804F-2ED92185F3D4}"/>
              </a:ext>
            </a:extLst>
          </p:cNvPr>
          <p:cNvSpPr>
            <a:spLocks noGrp="1"/>
          </p:cNvSpPr>
          <p:nvPr>
            <p:ph sz="quarter" idx="22"/>
          </p:nvPr>
        </p:nvSpPr>
        <p:spPr/>
        <p:txBody>
          <a:bodyPr/>
          <a:lstStyle/>
          <a:p>
            <a:endParaRPr lang="en-US"/>
          </a:p>
        </p:txBody>
      </p:sp>
      <p:sp>
        <p:nvSpPr>
          <p:cNvPr id="106" name="Rectangle 105">
            <a:extLst>
              <a:ext uri="{FF2B5EF4-FFF2-40B4-BE49-F238E27FC236}">
                <a16:creationId xmlns:a16="http://schemas.microsoft.com/office/drawing/2014/main" id="{6B048DEA-97AB-1F43-8741-12645B01C3F5}"/>
              </a:ext>
            </a:extLst>
          </p:cNvPr>
          <p:cNvSpPr/>
          <p:nvPr/>
        </p:nvSpPr>
        <p:spPr>
          <a:xfrm>
            <a:off x="1776642" y="3222226"/>
            <a:ext cx="1824687"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7B18E3F3-40BD-0C49-8324-41152F4086DF}"/>
              </a:ext>
            </a:extLst>
          </p:cNvPr>
          <p:cNvGrpSpPr/>
          <p:nvPr/>
        </p:nvGrpSpPr>
        <p:grpSpPr>
          <a:xfrm>
            <a:off x="1825736" y="369397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413491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5" y="827313"/>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25" y="5055469"/>
              <a:ext cx="358773"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itle 4">
            <a:extLst>
              <a:ext uri="{FF2B5EF4-FFF2-40B4-BE49-F238E27FC236}">
                <a16:creationId xmlns:a16="http://schemas.microsoft.com/office/drawing/2014/main" id="{63F05AE1-A4CF-21DD-BE24-F7ECC76F2D8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5B6384D-7ED4-20BA-DE33-D91DADF63D67}"/>
              </a:ext>
            </a:extLst>
          </p:cNvPr>
          <p:cNvSpPr>
            <a:spLocks noGrp="1"/>
          </p:cNvSpPr>
          <p:nvPr>
            <p:ph type="sldNum" sz="quarter" idx="12"/>
          </p:nvPr>
        </p:nvSpPr>
        <p:spPr/>
        <p:txBody>
          <a:bodyPr/>
          <a:lstStyle/>
          <a:p>
            <a:fld id="{930176A1-BCF0-4712-97A6-6B495F55390B}" type="slidenum">
              <a:rPr lang="en-US" smtClean="0"/>
              <a:pPr/>
              <a:t>15</a:t>
            </a:fld>
            <a:endParaRPr lang="en-US"/>
          </a:p>
        </p:txBody>
      </p:sp>
      <p:sp>
        <p:nvSpPr>
          <p:cNvPr id="6" name="Content Placeholder 5">
            <a:extLst>
              <a:ext uri="{FF2B5EF4-FFF2-40B4-BE49-F238E27FC236}">
                <a16:creationId xmlns:a16="http://schemas.microsoft.com/office/drawing/2014/main" id="{19859BA8-1A69-C36F-A0B7-10558E0BE5C3}"/>
              </a:ext>
            </a:extLst>
          </p:cNvPr>
          <p:cNvSpPr>
            <a:spLocks noGrp="1"/>
          </p:cNvSpPr>
          <p:nvPr>
            <p:ph sz="quarter" idx="22"/>
          </p:nvPr>
        </p:nvSpPr>
        <p:spPr/>
        <p:txBody>
          <a:bodyPr/>
          <a:lstStyle/>
          <a:p>
            <a:endParaRPr lang="en-US"/>
          </a:p>
        </p:txBody>
      </p:sp>
      <p:sp>
        <p:nvSpPr>
          <p:cNvPr id="106" name="Rectangle 105">
            <a:extLst>
              <a:ext uri="{FF2B5EF4-FFF2-40B4-BE49-F238E27FC236}">
                <a16:creationId xmlns:a16="http://schemas.microsoft.com/office/drawing/2014/main" id="{6B048DEA-97AB-1F43-8741-12645B01C3F5}"/>
              </a:ext>
            </a:extLst>
          </p:cNvPr>
          <p:cNvSpPr/>
          <p:nvPr/>
        </p:nvSpPr>
        <p:spPr>
          <a:xfrm>
            <a:off x="1776642" y="3222226"/>
            <a:ext cx="1824687"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a:extLst>
              <a:ext uri="{FF2B5EF4-FFF2-40B4-BE49-F238E27FC236}">
                <a16:creationId xmlns:a16="http://schemas.microsoft.com/office/drawing/2014/main" id="{A739BD94-0F47-854B-9CF2-AB21F1755B7E}"/>
              </a:ext>
            </a:extLst>
          </p:cNvPr>
          <p:cNvGrpSpPr/>
          <p:nvPr/>
        </p:nvGrpSpPr>
        <p:grpSpPr>
          <a:xfrm>
            <a:off x="2011914" y="3219947"/>
            <a:ext cx="1404036" cy="384588"/>
            <a:chOff x="8597346" y="692270"/>
            <a:chExt cx="1404036" cy="384588"/>
          </a:xfrm>
        </p:grpSpPr>
        <p:sp>
          <p:nvSpPr>
            <p:cNvPr id="108" name="Rectangle 107">
              <a:extLst>
                <a:ext uri="{FF2B5EF4-FFF2-40B4-BE49-F238E27FC236}">
                  <a16:creationId xmlns:a16="http://schemas.microsoft.com/office/drawing/2014/main" id="{74E14681-F8C2-E943-9036-9B66F8026102}"/>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id="{9FE05029-2B07-9140-B651-352A9EE32350}"/>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110" name="TextBox 109">
              <a:extLst>
                <a:ext uri="{FF2B5EF4-FFF2-40B4-BE49-F238E27FC236}">
                  <a16:creationId xmlns:a16="http://schemas.microsoft.com/office/drawing/2014/main" id="{245CEC23-7E4E-CC4A-B632-7BCC4F6A595B}"/>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09834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1298122"/>
            <a:ext cx="11908971" cy="4268807"/>
            <a:chOff x="2511281" y="3572744"/>
            <a:chExt cx="7770812" cy="2811463"/>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a:t>
              </a:r>
              <a:r>
                <a:rPr kumimoji="0" lang="en-US" sz="1800" b="0" i="0" u="none" strike="noStrike" kern="1200" cap="none" spc="0" normalizeH="0" baseline="-25000" noProof="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itle 5">
            <a:extLst>
              <a:ext uri="{FF2B5EF4-FFF2-40B4-BE49-F238E27FC236}">
                <a16:creationId xmlns:a16="http://schemas.microsoft.com/office/drawing/2014/main" id="{5310FC48-DB63-17F3-EDF4-48064D8B149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C84B93C-CACF-7C27-60B6-E6E5CECFC92D}"/>
              </a:ext>
            </a:extLst>
          </p:cNvPr>
          <p:cNvSpPr>
            <a:spLocks noGrp="1"/>
          </p:cNvSpPr>
          <p:nvPr>
            <p:ph type="sldNum" sz="quarter" idx="12"/>
          </p:nvPr>
        </p:nvSpPr>
        <p:spPr/>
        <p:txBody>
          <a:bodyPr/>
          <a:lstStyle/>
          <a:p>
            <a:fld id="{930176A1-BCF0-4712-97A6-6B495F55390B}" type="slidenum">
              <a:rPr lang="en-US" smtClean="0"/>
              <a:pPr/>
              <a:t>16</a:t>
            </a:fld>
            <a:endParaRPr lang="en-US"/>
          </a:p>
        </p:txBody>
      </p:sp>
      <p:sp>
        <p:nvSpPr>
          <p:cNvPr id="7" name="Content Placeholder 6">
            <a:extLst>
              <a:ext uri="{FF2B5EF4-FFF2-40B4-BE49-F238E27FC236}">
                <a16:creationId xmlns:a16="http://schemas.microsoft.com/office/drawing/2014/main" id="{79A1638A-14CC-AD67-5D61-A0E31D92D78E}"/>
              </a:ext>
            </a:extLst>
          </p:cNvPr>
          <p:cNvSpPr>
            <a:spLocks noGrp="1"/>
          </p:cNvSpPr>
          <p:nvPr>
            <p:ph sz="quarter" idx="22"/>
          </p:nvPr>
        </p:nvSpPr>
        <p:spPr/>
        <p:txBody>
          <a:bodyPr/>
          <a:lstStyle/>
          <a:p>
            <a:endParaRPr lang="en-US"/>
          </a:p>
        </p:txBody>
      </p:sp>
      <p:sp>
        <p:nvSpPr>
          <p:cNvPr id="106" name="Rectangle 105">
            <a:extLst>
              <a:ext uri="{FF2B5EF4-FFF2-40B4-BE49-F238E27FC236}">
                <a16:creationId xmlns:a16="http://schemas.microsoft.com/office/drawing/2014/main" id="{6B048DEA-97AB-1F43-8741-12645B01C3F5}"/>
              </a:ext>
            </a:extLst>
          </p:cNvPr>
          <p:cNvSpPr/>
          <p:nvPr/>
        </p:nvSpPr>
        <p:spPr>
          <a:xfrm>
            <a:off x="1776642" y="3222226"/>
            <a:ext cx="1824687"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a:extLst>
              <a:ext uri="{FF2B5EF4-FFF2-40B4-BE49-F238E27FC236}">
                <a16:creationId xmlns:a16="http://schemas.microsoft.com/office/drawing/2014/main" id="{A739BD94-0F47-854B-9CF2-AB21F1755B7E}"/>
              </a:ext>
            </a:extLst>
          </p:cNvPr>
          <p:cNvGrpSpPr/>
          <p:nvPr/>
        </p:nvGrpSpPr>
        <p:grpSpPr>
          <a:xfrm>
            <a:off x="3073015" y="2669125"/>
            <a:ext cx="1108206" cy="369332"/>
            <a:chOff x="8893175" y="707526"/>
            <a:chExt cx="1108206" cy="369332"/>
          </a:xfrm>
        </p:grpSpPr>
        <p:sp>
          <p:nvSpPr>
            <p:cNvPr id="108" name="Rectangle 107">
              <a:extLst>
                <a:ext uri="{FF2B5EF4-FFF2-40B4-BE49-F238E27FC236}">
                  <a16:creationId xmlns:a16="http://schemas.microsoft.com/office/drawing/2014/main" id="{74E14681-F8C2-E943-9036-9B66F8026102}"/>
                </a:ext>
              </a:extLst>
            </p:cNvPr>
            <p:cNvSpPr/>
            <p:nvPr/>
          </p:nvSpPr>
          <p:spPr>
            <a:xfrm>
              <a:off x="8934834" y="756182"/>
              <a:ext cx="1066547"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id="{9FE05029-2B07-9140-B651-352A9EE32350}"/>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HTTP msg</a:t>
              </a:r>
            </a:p>
          </p:txBody>
        </p:sp>
      </p:grpSp>
      <p:pic>
        <p:nvPicPr>
          <p:cNvPr id="111" name="Picture 8" descr="Image result for blue question mark icon">
            <a:extLst>
              <a:ext uri="{FF2B5EF4-FFF2-40B4-BE49-F238E27FC236}">
                <a16:creationId xmlns:a16="http://schemas.microsoft.com/office/drawing/2014/main" id="{7A8F5C24-D5BC-6046-A8A9-E43B225E49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355" y="1048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617D77-5487-F243-B8B2-CF4CA1D7049C}"/>
              </a:ext>
            </a:extLst>
          </p:cNvPr>
          <p:cNvSpPr txBox="1"/>
          <p:nvPr/>
        </p:nvSpPr>
        <p:spPr>
          <a:xfrm>
            <a:off x="2161540" y="346241"/>
            <a:ext cx="9664700" cy="828047"/>
          </a:xfrm>
          <a:prstGeom prst="rect">
            <a:avLst/>
          </a:prstGeom>
          <a:noFill/>
        </p:spPr>
        <p:txBody>
          <a:bodyPr wrap="square" rtlCol="0">
            <a:spAutoFit/>
          </a:bodyPr>
          <a:lstStyle/>
          <a:p>
            <a:pPr lvl="0">
              <a:lnSpc>
                <a:spcPct val="85000"/>
              </a:lnSpc>
              <a:defRPr/>
            </a:pPr>
            <a:r>
              <a:rPr lang="en-US" sz="2800" i="1" dirty="0">
                <a:solidFill>
                  <a:srgbClr val="C00000"/>
                </a:solidFill>
              </a:rPr>
              <a:t>Q: </a:t>
            </a:r>
            <a:r>
              <a:rPr lang="en-US" sz="2800" i="1" dirty="0" err="1">
                <a:solidFill>
                  <a:srgbClr val="C00000"/>
                </a:solidFill>
              </a:rPr>
              <a:t>Làm</a:t>
            </a:r>
            <a:r>
              <a:rPr lang="en-US" sz="2800" i="1" dirty="0">
                <a:solidFill>
                  <a:srgbClr val="C00000"/>
                </a:solidFill>
              </a:rPr>
              <a:t> </a:t>
            </a:r>
            <a:r>
              <a:rPr lang="en-US" sz="2800" i="1" dirty="0" err="1">
                <a:solidFill>
                  <a:srgbClr val="C00000"/>
                </a:solidFill>
              </a:rPr>
              <a:t>thế</a:t>
            </a:r>
            <a:r>
              <a:rPr lang="en-US" sz="2800" i="1" dirty="0">
                <a:solidFill>
                  <a:srgbClr val="C00000"/>
                </a:solidFill>
              </a:rPr>
              <a:t> </a:t>
            </a:r>
            <a:r>
              <a:rPr lang="en-US" sz="2800" i="1" dirty="0" err="1">
                <a:solidFill>
                  <a:srgbClr val="C00000"/>
                </a:solidFill>
              </a:rPr>
              <a:t>nào</a:t>
            </a:r>
            <a:r>
              <a:rPr lang="en-US" sz="2800" i="1" dirty="0">
                <a:solidFill>
                  <a:srgbClr val="C00000"/>
                </a:solidFill>
              </a:rPr>
              <a:t> </a:t>
            </a:r>
            <a:r>
              <a:rPr lang="en-US" sz="2800" i="1" dirty="0" err="1">
                <a:solidFill>
                  <a:srgbClr val="C00000"/>
                </a:solidFill>
              </a:rPr>
              <a:t>mà</a:t>
            </a:r>
            <a:r>
              <a:rPr lang="en-US" sz="2800" i="1" dirty="0">
                <a:solidFill>
                  <a:srgbClr val="C00000"/>
                </a:solidFill>
              </a:rPr>
              <a:t> </a:t>
            </a:r>
            <a:r>
              <a:rPr lang="en-US" sz="2800" i="1" dirty="0" err="1">
                <a:solidFill>
                  <a:srgbClr val="C00000"/>
                </a:solidFill>
              </a:rPr>
              <a:t>tầng</a:t>
            </a:r>
            <a:r>
              <a:rPr lang="en-US" sz="2800" i="1" dirty="0">
                <a:solidFill>
                  <a:srgbClr val="C00000"/>
                </a:solidFill>
              </a:rPr>
              <a:t> </a:t>
            </a:r>
            <a:r>
              <a:rPr lang="en-US" sz="2800" i="1" dirty="0" err="1">
                <a:solidFill>
                  <a:srgbClr val="C00000"/>
                </a:solidFill>
              </a:rPr>
              <a:t>vận</a:t>
            </a:r>
            <a:r>
              <a:rPr lang="en-US" sz="2800" i="1" dirty="0">
                <a:solidFill>
                  <a:srgbClr val="C00000"/>
                </a:solidFill>
              </a:rPr>
              <a:t> </a:t>
            </a:r>
            <a:r>
              <a:rPr lang="en-US" sz="2800" i="1" dirty="0" err="1">
                <a:solidFill>
                  <a:srgbClr val="C00000"/>
                </a:solidFill>
              </a:rPr>
              <a:t>chuyển</a:t>
            </a:r>
            <a:r>
              <a:rPr lang="en-US" sz="2800" i="1" dirty="0">
                <a:solidFill>
                  <a:srgbClr val="C00000"/>
                </a:solidFill>
              </a:rPr>
              <a:t> </a:t>
            </a:r>
            <a:r>
              <a:rPr lang="en-US" sz="2800" i="1" dirty="0" err="1">
                <a:solidFill>
                  <a:srgbClr val="C00000"/>
                </a:solidFill>
              </a:rPr>
              <a:t>biết</a:t>
            </a:r>
            <a:r>
              <a:rPr lang="en-US" sz="2800" i="1" dirty="0">
                <a:solidFill>
                  <a:srgbClr val="C00000"/>
                </a:solidFill>
              </a:rPr>
              <a:t> </a:t>
            </a:r>
            <a:r>
              <a:rPr lang="en-US" sz="2800" i="1" dirty="0" err="1">
                <a:solidFill>
                  <a:srgbClr val="C00000"/>
                </a:solidFill>
              </a:rPr>
              <a:t>gửi</a:t>
            </a:r>
            <a:r>
              <a:rPr lang="en-US" sz="2800" i="1" dirty="0">
                <a:solidFill>
                  <a:srgbClr val="C00000"/>
                </a:solidFill>
              </a:rPr>
              <a:t> </a:t>
            </a:r>
            <a:r>
              <a:rPr lang="en-US" sz="2800" i="1" dirty="0" err="1">
                <a:solidFill>
                  <a:srgbClr val="C00000"/>
                </a:solidFill>
              </a:rPr>
              <a:t>đúng</a:t>
            </a:r>
            <a:r>
              <a:rPr lang="en-US" sz="2800" i="1" dirty="0">
                <a:solidFill>
                  <a:srgbClr val="C00000"/>
                </a:solidFill>
              </a:rPr>
              <a:t> message </a:t>
            </a:r>
            <a:r>
              <a:rPr lang="en-US" sz="2800" i="1" dirty="0" err="1">
                <a:solidFill>
                  <a:srgbClr val="C00000"/>
                </a:solidFill>
              </a:rPr>
              <a:t>tới</a:t>
            </a:r>
            <a:r>
              <a:rPr lang="en-US" sz="2800" i="1" dirty="0">
                <a:solidFill>
                  <a:srgbClr val="C00000"/>
                </a:solidFill>
              </a:rPr>
              <a:t> </a:t>
            </a:r>
            <a:r>
              <a:rPr lang="en-US" sz="2800" i="1" dirty="0" err="1">
                <a:solidFill>
                  <a:srgbClr val="C00000"/>
                </a:solidFill>
              </a:rPr>
              <a:t>trình</a:t>
            </a:r>
            <a:r>
              <a:rPr lang="en-US" sz="2800" i="1" dirty="0">
                <a:solidFill>
                  <a:srgbClr val="C00000"/>
                </a:solidFill>
              </a:rPr>
              <a:t> </a:t>
            </a:r>
            <a:r>
              <a:rPr lang="en-US" sz="2800" i="1" dirty="0" err="1">
                <a:solidFill>
                  <a:srgbClr val="C00000"/>
                </a:solidFill>
              </a:rPr>
              <a:t>duyệt</a:t>
            </a:r>
            <a:r>
              <a:rPr lang="en-US" sz="2800" i="1" dirty="0">
                <a:solidFill>
                  <a:srgbClr val="C00000"/>
                </a:solidFill>
              </a:rPr>
              <a:t> Firefox </a:t>
            </a:r>
            <a:r>
              <a:rPr lang="en-US" sz="2800" i="1" dirty="0" err="1">
                <a:solidFill>
                  <a:srgbClr val="C00000"/>
                </a:solidFill>
              </a:rPr>
              <a:t>thay</a:t>
            </a:r>
            <a:r>
              <a:rPr lang="en-US" sz="2800" i="1" dirty="0">
                <a:solidFill>
                  <a:srgbClr val="C00000"/>
                </a:solidFill>
              </a:rPr>
              <a:t> </a:t>
            </a:r>
            <a:r>
              <a:rPr lang="en-US" sz="2800" i="1" dirty="0" err="1">
                <a:solidFill>
                  <a:srgbClr val="C00000"/>
                </a:solidFill>
              </a:rPr>
              <a:t>vì</a:t>
            </a:r>
            <a:r>
              <a:rPr lang="en-US" sz="2800" i="1" dirty="0">
                <a:solidFill>
                  <a:srgbClr val="C00000"/>
                </a:solidFill>
              </a:rPr>
              <a:t> Netflix </a:t>
            </a:r>
            <a:r>
              <a:rPr lang="en-US" sz="2800" i="1" dirty="0" err="1">
                <a:solidFill>
                  <a:srgbClr val="C00000"/>
                </a:solidFill>
              </a:rPr>
              <a:t>hoặc</a:t>
            </a:r>
            <a:r>
              <a:rPr lang="en-US" sz="2800" i="1" dirty="0">
                <a:solidFill>
                  <a:srgbClr val="C00000"/>
                </a:solidFill>
              </a:rPr>
              <a:t> Skype?</a:t>
            </a:r>
            <a:endPar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6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1"/>
                                        </p:tgtEl>
                                        <p:attrNameLst>
                                          <p:attrName>style.visibility</p:attrName>
                                        </p:attrNameLst>
                                      </p:cBhvr>
                                      <p:to>
                                        <p:strVal val="visible"/>
                                      </p:to>
                                    </p:set>
                                    <p:animEffect transition="in" filter="dissolve">
                                      <p:cBhvr>
                                        <p:cTn id="7" dur="1000"/>
                                        <p:tgtEl>
                                          <p:spTgt spid="111"/>
                                        </p:tgtEl>
                                      </p:cBhvr>
                                    </p:animEffect>
                                  </p:child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Multiplexing/demultiplexing</a:t>
            </a:r>
          </a:p>
        </p:txBody>
      </p:sp>
      <p:sp>
        <p:nvSpPr>
          <p:cNvPr id="9" name="Slide Number Placeholder 8">
            <a:extLst>
              <a:ext uri="{FF2B5EF4-FFF2-40B4-BE49-F238E27FC236}">
                <a16:creationId xmlns:a16="http://schemas.microsoft.com/office/drawing/2014/main" id="{787F1B12-263D-3FFC-AFD2-089EE89CA03D}"/>
              </a:ext>
            </a:extLst>
          </p:cNvPr>
          <p:cNvSpPr>
            <a:spLocks noGrp="1"/>
          </p:cNvSpPr>
          <p:nvPr>
            <p:ph type="sldNum" sz="quarter" idx="12"/>
          </p:nvPr>
        </p:nvSpPr>
        <p:spPr/>
        <p:txBody>
          <a:bodyPr/>
          <a:lstStyle/>
          <a:p>
            <a:fld id="{930176A1-BCF0-4712-97A6-6B495F55390B}" type="slidenum">
              <a:rPr lang="en-US" smtClean="0"/>
              <a:pPr/>
              <a:t>17</a:t>
            </a:fld>
            <a:endParaRPr lang="en-US"/>
          </a:p>
        </p:txBody>
      </p:sp>
      <p:sp>
        <p:nvSpPr>
          <p:cNvPr id="10" name="Content Placeholder 9">
            <a:extLst>
              <a:ext uri="{FF2B5EF4-FFF2-40B4-BE49-F238E27FC236}">
                <a16:creationId xmlns:a16="http://schemas.microsoft.com/office/drawing/2014/main" id="{56901B7B-106A-8931-A3F4-594F7091C84A}"/>
              </a:ext>
            </a:extLst>
          </p:cNvPr>
          <p:cNvSpPr>
            <a:spLocks noGrp="1"/>
          </p:cNvSpPr>
          <p:nvPr>
            <p:ph sz="quarter" idx="22"/>
          </p:nvPr>
        </p:nvSpPr>
        <p:spPr/>
        <p:txBody>
          <a:bodyPr/>
          <a:lstStyle/>
          <a:p>
            <a:endParaRPr lang="en-US" dirty="0"/>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8" cy="1639889"/>
            <a:chOff x="7016607" y="1655043"/>
            <a:chExt cx="4836318"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030098" y="1655043"/>
              <a:ext cx="4822827" cy="1639889"/>
              <a:chOff x="2809" y="903"/>
              <a:chExt cx="303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vi-VN" sz="2200" b="0" i="0" u="none" strike="noStrike" kern="0" cap="none" spc="0" normalizeH="0" baseline="0" noProof="0" dirty="0">
                    <a:ln>
                      <a:noFill/>
                    </a:ln>
                    <a:solidFill>
                      <a:srgbClr val="000000"/>
                    </a:solidFill>
                    <a:effectLst/>
                    <a:uLnTx/>
                    <a:uFillTx/>
                    <a:ea typeface="ＭＳ Ｐゴシック" charset="0"/>
                    <a:cs typeface="+mn-cs"/>
                  </a:rPr>
                  <a:t>Sử dụng thông tin trong </a:t>
                </a:r>
                <a:r>
                  <a:rPr kumimoji="0" lang="vi-VN" sz="2200" b="0" i="0" u="none" strike="noStrike" kern="0" cap="none" spc="0" normalizeH="0" baseline="0" noProof="0" dirty="0" err="1">
                    <a:ln>
                      <a:noFill/>
                    </a:ln>
                    <a:solidFill>
                      <a:srgbClr val="000000"/>
                    </a:solidFill>
                    <a:effectLst/>
                    <a:uLnTx/>
                    <a:uFillTx/>
                    <a:ea typeface="ＭＳ Ｐゴシック" charset="0"/>
                    <a:cs typeface="+mn-cs"/>
                  </a:rPr>
                  <a:t>header</a:t>
                </a:r>
                <a:r>
                  <a:rPr kumimoji="0" lang="vi-VN" sz="2200" b="0" i="0" u="none" strike="noStrike" kern="0" cap="none" spc="0" normalizeH="0" baseline="0" noProof="0" dirty="0">
                    <a:ln>
                      <a:noFill/>
                    </a:ln>
                    <a:solidFill>
                      <a:srgbClr val="000000"/>
                    </a:solidFill>
                    <a:effectLst/>
                    <a:uLnTx/>
                    <a:uFillTx/>
                    <a:ea typeface="ＭＳ Ｐゴシック" charset="0"/>
                    <a:cs typeface="+mn-cs"/>
                  </a:rPr>
                  <a:t> </a:t>
                </a:r>
                <a:endParaRPr kumimoji="0" lang="en-US" sz="2200" b="0" i="0" u="none" strike="noStrike" kern="0" cap="none" spc="0" normalizeH="0" baseline="0" noProof="0" dirty="0">
                  <a:ln>
                    <a:noFill/>
                  </a:ln>
                  <a:solidFill>
                    <a:srgbClr val="000000"/>
                  </a:solidFill>
                  <a:effectLst/>
                  <a:uLnTx/>
                  <a:uFillTx/>
                  <a:ea typeface="ＭＳ Ｐゴシック" charset="0"/>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vi-VN" sz="2200" b="0" i="0" u="none" strike="noStrike" kern="0" cap="none" spc="0" normalizeH="0" baseline="0" noProof="0" dirty="0">
                    <a:ln>
                      <a:noFill/>
                    </a:ln>
                    <a:solidFill>
                      <a:srgbClr val="000000"/>
                    </a:solidFill>
                    <a:effectLst/>
                    <a:uLnTx/>
                    <a:uFillTx/>
                    <a:ea typeface="ＭＳ Ｐゴシック" charset="0"/>
                    <a:cs typeface="+mn-cs"/>
                  </a:rPr>
                  <a:t>để chuyển </a:t>
                </a:r>
                <a:r>
                  <a:rPr kumimoji="0" lang="vi-VN" sz="2200" b="0" i="0" u="none" strike="noStrike" kern="0" cap="none" spc="0" normalizeH="0" baseline="0" noProof="0" dirty="0" err="1">
                    <a:ln>
                      <a:noFill/>
                    </a:ln>
                    <a:solidFill>
                      <a:srgbClr val="000000"/>
                    </a:solidFill>
                    <a:effectLst/>
                    <a:uLnTx/>
                    <a:uFillTx/>
                    <a:ea typeface="ＭＳ Ｐゴシック" charset="0"/>
                    <a:cs typeface="+mn-cs"/>
                  </a:rPr>
                  <a:t>segment</a:t>
                </a:r>
                <a:r>
                  <a:rPr kumimoji="0" lang="vi-VN" sz="2200" b="0" i="0" u="none" strike="noStrike" kern="0" cap="none" spc="0" normalizeH="0" baseline="0" noProof="0" dirty="0">
                    <a:ln>
                      <a:noFill/>
                    </a:ln>
                    <a:solidFill>
                      <a:srgbClr val="000000"/>
                    </a:solidFill>
                    <a:effectLst/>
                    <a:uLnTx/>
                    <a:uFillTx/>
                    <a:ea typeface="ＭＳ Ｐゴシック" charset="0"/>
                    <a:cs typeface="+mn-cs"/>
                  </a:rPr>
                  <a:t> nhận được </a:t>
                </a:r>
                <a:endParaRPr kumimoji="0" lang="en-US" sz="2200" b="0" i="0" u="none" strike="noStrike" kern="0" cap="none" spc="0" normalizeH="0" baseline="0" noProof="0" dirty="0">
                  <a:ln>
                    <a:noFill/>
                  </a:ln>
                  <a:solidFill>
                    <a:srgbClr val="000000"/>
                  </a:solidFill>
                  <a:effectLst/>
                  <a:uLnTx/>
                  <a:uFillTx/>
                  <a:ea typeface="ＭＳ Ｐゴシック" charset="0"/>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vi-VN" sz="2200" b="0" i="0" u="none" strike="noStrike" kern="0" cap="none" spc="0" normalizeH="0" baseline="0" noProof="0" dirty="0">
                    <a:ln>
                      <a:noFill/>
                    </a:ln>
                    <a:solidFill>
                      <a:srgbClr val="000000"/>
                    </a:solidFill>
                    <a:effectLst/>
                    <a:uLnTx/>
                    <a:uFillTx/>
                    <a:ea typeface="ＭＳ Ｐゴシック" charset="0"/>
                    <a:cs typeface="+mn-cs"/>
                  </a:rPr>
                  <a:t>đến đúng </a:t>
                </a:r>
                <a:r>
                  <a:rPr kumimoji="0" lang="vi-VN" sz="2200" b="0" i="0" u="none" strike="noStrike" kern="0" cap="none" spc="0" normalizeH="0" baseline="0" noProof="0" dirty="0" err="1">
                    <a:ln>
                      <a:noFill/>
                    </a:ln>
                    <a:solidFill>
                      <a:srgbClr val="000000"/>
                    </a:solidFill>
                    <a:effectLst/>
                    <a:uLnTx/>
                    <a:uFillTx/>
                    <a:ea typeface="ＭＳ Ｐゴシック" charset="0"/>
                    <a:cs typeface="+mn-cs"/>
                  </a:rPr>
                  <a:t>socket</a:t>
                </a:r>
                <a:r>
                  <a:rPr kumimoji="0" lang="vi-VN" sz="2400" b="0" i="0" u="none" strike="noStrike" kern="0" cap="none" spc="0" normalizeH="0" baseline="0" noProof="0" dirty="0">
                    <a:ln>
                      <a:noFill/>
                    </a:ln>
                    <a:solidFill>
                      <a:srgbClr val="000000"/>
                    </a:solidFill>
                    <a:effectLst/>
                    <a:uLnTx/>
                    <a:uFillTx/>
                    <a:ea typeface="ＭＳ Ｐゴシック" charset="0"/>
                    <a:cs typeface="+mn-cs"/>
                  </a:rPr>
                  <a: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09" y="903"/>
                <a:ext cx="2735" cy="348"/>
                <a:chOff x="831" y="3594"/>
                <a:chExt cx="2195"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831" y="3594"/>
                  <a:ext cx="2195"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a:ln>
                        <a:noFill/>
                      </a:ln>
                      <a:solidFill>
                        <a:srgbClr val="CC0000"/>
                      </a:solidFill>
                      <a:effectLst/>
                      <a:uLnTx/>
                      <a:uFillTx/>
                      <a:latin typeface="Calibri" panose="020F0502020204030204"/>
                      <a:ea typeface="ＭＳ Ｐゴシック" charset="0"/>
                      <a:cs typeface="+mn-cs"/>
                    </a:rPr>
                    <a:t>demultiplexing </a:t>
                  </a:r>
                  <a:r>
                    <a:rPr kumimoji="0" lang="en-US" sz="2800" b="0" i="1" u="none" strike="noStrike" kern="0" cap="none" spc="0" normalizeH="0" baseline="0" noProof="0" err="1">
                      <a:ln>
                        <a:noFill/>
                      </a:ln>
                      <a:solidFill>
                        <a:srgbClr val="CC0000"/>
                      </a:solidFill>
                      <a:effectLst/>
                      <a:uLnTx/>
                      <a:uFillTx/>
                      <a:latin typeface="Calibri" panose="020F0502020204030204"/>
                      <a:ea typeface="ＭＳ Ｐゴシック" charset="0"/>
                      <a:cs typeface="+mn-cs"/>
                    </a:rPr>
                    <a:t>tại</a:t>
                  </a:r>
                  <a:r>
                    <a:rPr kumimoji="0" lang="en-US" sz="2800" b="0" i="1" u="none" strike="noStrike" kern="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2800" b="0" i="1" u="none" strike="noStrike" kern="0" cap="none" spc="0" normalizeH="0" baseline="0" noProof="0" err="1">
                      <a:ln>
                        <a:noFill/>
                      </a:ln>
                      <a:solidFill>
                        <a:srgbClr val="CC0000"/>
                      </a:solidFill>
                      <a:effectLst/>
                      <a:uLnTx/>
                      <a:uFillTx/>
                      <a:latin typeface="Calibri" panose="020F0502020204030204"/>
                      <a:ea typeface="ＭＳ Ｐゴシック" charset="0"/>
                      <a:cs typeface="+mn-cs"/>
                    </a:rPr>
                    <a:t>bên</a:t>
                  </a:r>
                  <a:r>
                    <a:rPr kumimoji="0" lang="en-US" sz="2800" b="0" i="1" u="none" strike="noStrike" kern="0" cap="none" spc="0" normalizeH="0" baseline="0" noProof="0">
                      <a:ln>
                        <a:noFill/>
                      </a:ln>
                      <a:solidFill>
                        <a:srgbClr val="CC0000"/>
                      </a:solidFill>
                      <a:effectLst/>
                      <a:uLnTx/>
                      <a:uFillTx/>
                      <a:latin typeface="Calibri" panose="020F0502020204030204"/>
                      <a:ea typeface="ＭＳ Ｐゴシック" charset="0"/>
                      <a:cs typeface="+mn-cs"/>
                    </a:rPr>
                    <a:t> nhận:</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94208"/>
            <a:ext cx="4826032" cy="1688447"/>
            <a:chOff x="5" y="746"/>
            <a:chExt cx="2460" cy="1028"/>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3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Nhận</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dữ</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liệu</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từ</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socket,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thêm</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header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của</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tầng</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vận</a:t>
              </a:r>
              <a:r>
                <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rPr>
                <a:t> </a:t>
              </a:r>
              <a:r>
                <a:rPr kumimoji="0" lang="en-US" sz="2200" b="0" i="0" u="none" strike="noStrike" kern="1200" cap="none" spc="0" normalizeH="0" baseline="0" noProof="0" dirty="0" err="1">
                  <a:ln>
                    <a:noFill/>
                  </a:ln>
                  <a:solidFill>
                    <a:prstClr val="black"/>
                  </a:solidFill>
                  <a:effectLst/>
                  <a:uLnTx/>
                  <a:uFillTx/>
                  <a:latin typeface="+mn-lt"/>
                  <a:ea typeface="ＭＳ Ｐゴシック" charset="0"/>
                  <a:cs typeface="+mn-cs"/>
                </a:rPr>
                <a:t>chuyển</a:t>
              </a:r>
              <a:endParaRPr kumimoji="0" lang="en-US" sz="2200" b="0" i="0" u="none" strike="noStrike" kern="1200" cap="none" spc="0" normalizeH="0" baseline="0" noProof="0" dirty="0">
                <a:ln>
                  <a:noFill/>
                </a:ln>
                <a:solidFill>
                  <a:prstClr val="black"/>
                </a:solidFill>
                <a:effectLst/>
                <a:uLnTx/>
                <a:uFillTx/>
                <a:latin typeface="+mn-lt"/>
                <a:ea typeface="ＭＳ Ｐゴシック" charset="0"/>
                <a:cs typeface="+mn-cs"/>
              </a:endParaRP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64" y="746"/>
              <a:ext cx="1944" cy="356"/>
              <a:chOff x="843" y="3586"/>
              <a:chExt cx="1866" cy="356"/>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43" y="3586"/>
                <a:ext cx="1866" cy="31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srgbClr val="CC0000"/>
                    </a:solidFill>
                    <a:effectLst/>
                    <a:uLnTx/>
                    <a:uFillTx/>
                    <a:latin typeface="Calibri" panose="020F0502020204030204"/>
                    <a:ea typeface="ＭＳ Ｐゴシック" charset="0"/>
                    <a:cs typeface="+mn-cs"/>
                  </a:rPr>
                  <a:t>multiplexing </a:t>
                </a:r>
                <a:r>
                  <a:rPr kumimoji="0" lang="en-US" sz="2800" b="0" i="1" u="none" strike="noStrike" kern="1200" cap="none" spc="0" normalizeH="0" baseline="0" noProof="0" err="1">
                    <a:ln>
                      <a:noFill/>
                    </a:ln>
                    <a:solidFill>
                      <a:srgbClr val="CC0000"/>
                    </a:solidFill>
                    <a:effectLst/>
                    <a:uLnTx/>
                    <a:uFillTx/>
                    <a:latin typeface="Calibri" panose="020F0502020204030204"/>
                    <a:ea typeface="ＭＳ Ｐゴシック" charset="0"/>
                    <a:cs typeface="+mn-cs"/>
                  </a:rPr>
                  <a:t>tại</a:t>
                </a:r>
                <a:r>
                  <a:rPr kumimoji="0" lang="en-US" sz="2800" b="0" i="1" u="none" strike="noStrike" kern="120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err="1">
                    <a:ln>
                      <a:noFill/>
                    </a:ln>
                    <a:solidFill>
                      <a:srgbClr val="CC0000"/>
                    </a:solidFill>
                    <a:effectLst/>
                    <a:uLnTx/>
                    <a:uFillTx/>
                    <a:latin typeface="Calibri" panose="020F0502020204030204"/>
                    <a:ea typeface="ＭＳ Ｐゴシック" charset="0"/>
                    <a:cs typeface="+mn-cs"/>
                  </a:rPr>
                  <a:t>bên</a:t>
                </a:r>
                <a:r>
                  <a:rPr kumimoji="0" lang="en-US" sz="2800" b="0" i="1" u="none" strike="noStrike" kern="120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err="1">
                    <a:ln>
                      <a:noFill/>
                    </a:ln>
                    <a:solidFill>
                      <a:srgbClr val="CC0000"/>
                    </a:solidFill>
                    <a:effectLst/>
                    <a:uLnTx/>
                    <a:uFillTx/>
                    <a:latin typeface="Calibri" panose="020F0502020204030204"/>
                    <a:ea typeface="ＭＳ Ｐゴシック" charset="0"/>
                    <a:cs typeface="+mn-cs"/>
                  </a:rPr>
                  <a:t>gửi</a:t>
                </a:r>
                <a:r>
                  <a:rPr kumimoji="0" lang="en-US" sz="2800" b="0" i="1" u="none" strike="noStrike" kern="1200" cap="none" spc="0" normalizeH="0" baseline="0" noProof="0">
                    <a:ln>
                      <a:noFill/>
                    </a:ln>
                    <a:solidFill>
                      <a:srgbClr val="CC0000"/>
                    </a:solidFill>
                    <a:effectLst/>
                    <a:uLnTx/>
                    <a:uFillTx/>
                    <a:latin typeface="Calibri" panose="020F0502020204030204"/>
                    <a:ea typeface="ＭＳ Ｐゴシック" charset="0"/>
                    <a:cs typeface="+mn-cs"/>
                  </a:rPr>
                  <a:t>:</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025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a:t>Demultiplexing </a:t>
            </a:r>
            <a:r>
              <a:rPr lang="en-US" sz="4400" dirty="0" err="1"/>
              <a:t>làm</a:t>
            </a:r>
            <a:r>
              <a:rPr lang="en-US" sz="4400" dirty="0"/>
              <a:t> </a:t>
            </a:r>
            <a:r>
              <a:rPr lang="en-US" sz="4400" dirty="0" err="1"/>
              <a:t>việc</a:t>
            </a:r>
            <a:r>
              <a:rPr lang="en-US" sz="4400" dirty="0"/>
              <a:t> </a:t>
            </a:r>
            <a:r>
              <a:rPr lang="en-US" sz="4400" dirty="0" err="1"/>
              <a:t>thế</a:t>
            </a:r>
            <a:r>
              <a:rPr lang="en-US" sz="4400" dirty="0"/>
              <a:t> </a:t>
            </a:r>
            <a:r>
              <a:rPr lang="en-US" sz="4400" dirty="0" err="1"/>
              <a:t>nào</a:t>
            </a:r>
            <a:r>
              <a:rPr lang="en-US" sz="4400" dirty="0"/>
              <a:t>?</a:t>
            </a:r>
          </a:p>
        </p:txBody>
      </p:sp>
      <p:sp>
        <p:nvSpPr>
          <p:cNvPr id="6" name="Slide Number Placeholder 5">
            <a:extLst>
              <a:ext uri="{FF2B5EF4-FFF2-40B4-BE49-F238E27FC236}">
                <a16:creationId xmlns:a16="http://schemas.microsoft.com/office/drawing/2014/main" id="{7C6C237F-7200-15E2-6F13-4DF3CDF2B1BA}"/>
              </a:ext>
            </a:extLst>
          </p:cNvPr>
          <p:cNvSpPr>
            <a:spLocks noGrp="1"/>
          </p:cNvSpPr>
          <p:nvPr>
            <p:ph type="sldNum" sz="quarter" idx="12"/>
          </p:nvPr>
        </p:nvSpPr>
        <p:spPr/>
        <p:txBody>
          <a:bodyPr/>
          <a:lstStyle/>
          <a:p>
            <a:fld id="{930176A1-BCF0-4712-97A6-6B495F55390B}" type="slidenum">
              <a:rPr lang="en-US" smtClean="0"/>
              <a:pPr/>
              <a:t>18</a:t>
            </a:fld>
            <a:endParaRPr lang="en-US"/>
          </a:p>
        </p:txBody>
      </p:sp>
      <p:sp>
        <p:nvSpPr>
          <p:cNvPr id="7" name="Content Placeholder 6">
            <a:extLst>
              <a:ext uri="{FF2B5EF4-FFF2-40B4-BE49-F238E27FC236}">
                <a16:creationId xmlns:a16="http://schemas.microsoft.com/office/drawing/2014/main" id="{9FE992D4-A4E1-F398-1281-9E48D4FEDD1D}"/>
              </a:ext>
            </a:extLst>
          </p:cNvPr>
          <p:cNvSpPr>
            <a:spLocks noGrp="1"/>
          </p:cNvSpPr>
          <p:nvPr>
            <p:ph sz="quarter" idx="22"/>
          </p:nvPr>
        </p:nvSpPr>
        <p:spPr>
          <a:xfrm>
            <a:off x="715963" y="934501"/>
            <a:ext cx="6381166" cy="5553760"/>
          </a:xfrm>
        </p:spPr>
        <p:txBody>
          <a:bodyPr/>
          <a:lstStyle/>
          <a:p>
            <a:r>
              <a:rPr lang="vi-VN" sz="2800" dirty="0"/>
              <a:t>Khi </a:t>
            </a:r>
            <a:r>
              <a:rPr lang="vi-VN" sz="2800" dirty="0" err="1">
                <a:solidFill>
                  <a:srgbClr val="FF0000"/>
                </a:solidFill>
              </a:rPr>
              <a:t>host</a:t>
            </a:r>
            <a:r>
              <a:rPr lang="vi-VN" sz="2800" dirty="0"/>
              <a:t> nhận được một IP “</a:t>
            </a:r>
            <a:r>
              <a:rPr lang="vi-VN" sz="2800" dirty="0" err="1">
                <a:solidFill>
                  <a:srgbClr val="FF0000"/>
                </a:solidFill>
              </a:rPr>
              <a:t>datagram</a:t>
            </a:r>
            <a:r>
              <a:rPr lang="vi-VN" sz="2800" dirty="0"/>
              <a:t>”</a:t>
            </a:r>
          </a:p>
          <a:p>
            <a:pPr lvl="1"/>
            <a:r>
              <a:rPr lang="vi-VN" sz="2400" dirty="0"/>
              <a:t>Mỗi </a:t>
            </a:r>
            <a:r>
              <a:rPr lang="vi-VN" sz="2400" dirty="0" err="1"/>
              <a:t>datagram</a:t>
            </a:r>
            <a:r>
              <a:rPr lang="vi-VN" sz="2400" dirty="0"/>
              <a:t> có địa chỉ IP nguồn và IP đích</a:t>
            </a:r>
          </a:p>
          <a:p>
            <a:pPr lvl="1"/>
            <a:r>
              <a:rPr lang="vi-VN" sz="2400" dirty="0"/>
              <a:t>Mỗi </a:t>
            </a:r>
            <a:r>
              <a:rPr lang="vi-VN" sz="2400" dirty="0" err="1"/>
              <a:t>datagram</a:t>
            </a:r>
            <a:r>
              <a:rPr lang="vi-VN" sz="2400" dirty="0"/>
              <a:t> này chứa 1 </a:t>
            </a:r>
            <a:r>
              <a:rPr lang="vi-VN" sz="2400" dirty="0" err="1"/>
              <a:t>segment</a:t>
            </a:r>
            <a:r>
              <a:rPr lang="vi-VN" sz="2400" dirty="0"/>
              <a:t> (đơn vị dữ liệu của tầng vận chuyển)</a:t>
            </a:r>
          </a:p>
          <a:p>
            <a:r>
              <a:rPr lang="vi-VN" sz="2800" dirty="0"/>
              <a:t>Mỗi </a:t>
            </a:r>
            <a:r>
              <a:rPr lang="vi-VN" sz="2800" dirty="0" err="1"/>
              <a:t>segment</a:t>
            </a:r>
            <a:r>
              <a:rPr lang="vi-VN" sz="2800" dirty="0"/>
              <a:t> có </a:t>
            </a:r>
            <a:r>
              <a:rPr lang="vi-VN" sz="2800" dirty="0" err="1"/>
              <a:t>port</a:t>
            </a:r>
            <a:r>
              <a:rPr lang="vi-VN" sz="2800" dirty="0"/>
              <a:t> nguồn và </a:t>
            </a:r>
            <a:r>
              <a:rPr lang="vi-VN" sz="2800" dirty="0" err="1"/>
              <a:t>port</a:t>
            </a:r>
            <a:r>
              <a:rPr lang="vi-VN" sz="2800" dirty="0"/>
              <a:t> </a:t>
            </a:r>
            <a:r>
              <a:rPr lang="vi-VN" sz="2800" dirty="0" err="1"/>
              <a:t>đich</a:t>
            </a:r>
            <a:endParaRPr lang="vi-VN" sz="2800" dirty="0"/>
          </a:p>
          <a:p>
            <a:pPr lvl="1"/>
            <a:r>
              <a:rPr lang="vi-VN" sz="2400" dirty="0"/>
              <a:t>“</a:t>
            </a:r>
            <a:r>
              <a:rPr lang="vi-VN" sz="2400" dirty="0" err="1">
                <a:solidFill>
                  <a:srgbClr val="FF0000"/>
                </a:solidFill>
              </a:rPr>
              <a:t>Host</a:t>
            </a:r>
            <a:r>
              <a:rPr lang="vi-VN" sz="2400" dirty="0"/>
              <a:t>” dùng </a:t>
            </a:r>
            <a:r>
              <a:rPr lang="vi-VN" sz="2400" dirty="0">
                <a:solidFill>
                  <a:srgbClr val="FF0000"/>
                </a:solidFill>
              </a:rPr>
              <a:t>địa chỉ IP &amp; </a:t>
            </a:r>
            <a:r>
              <a:rPr lang="vi-VN" sz="2400" dirty="0" err="1">
                <a:solidFill>
                  <a:srgbClr val="FF0000"/>
                </a:solidFill>
              </a:rPr>
              <a:t>port</a:t>
            </a:r>
            <a:r>
              <a:rPr lang="vi-VN" sz="2400" dirty="0">
                <a:solidFill>
                  <a:srgbClr val="FF0000"/>
                </a:solidFill>
              </a:rPr>
              <a:t> </a:t>
            </a:r>
            <a:r>
              <a:rPr lang="vi-VN" sz="2400" dirty="0" err="1">
                <a:solidFill>
                  <a:srgbClr val="FF0000"/>
                </a:solidFill>
              </a:rPr>
              <a:t>numbers</a:t>
            </a:r>
            <a:r>
              <a:rPr lang="vi-VN" sz="2400" dirty="0">
                <a:solidFill>
                  <a:srgbClr val="FF0000"/>
                </a:solidFill>
              </a:rPr>
              <a:t> </a:t>
            </a:r>
            <a:r>
              <a:rPr lang="vi-VN" sz="2400" dirty="0"/>
              <a:t>để chuyển </a:t>
            </a:r>
            <a:r>
              <a:rPr lang="vi-VN" sz="2400" dirty="0" err="1"/>
              <a:t>segment</a:t>
            </a:r>
            <a:r>
              <a:rPr lang="vi-VN" sz="2400" dirty="0"/>
              <a:t> đến đúng </a:t>
            </a:r>
            <a:r>
              <a:rPr lang="vi-VN" sz="2400" dirty="0" err="1"/>
              <a:t>socket</a:t>
            </a:r>
            <a:r>
              <a:rPr lang="vi-VN" sz="2400" dirty="0"/>
              <a:t> tương ứng</a:t>
            </a:r>
          </a:p>
          <a:p>
            <a:endParaRPr lang="en-US" dirty="0"/>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77944" y="2807714"/>
            <a:ext cx="397763" cy="2143904"/>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 name="connsiteX0" fmla="*/ 517 w 10000"/>
              <a:gd name="connsiteY0" fmla="*/ 10000 h 10000"/>
              <a:gd name="connsiteX1" fmla="*/ 0 w 10000"/>
              <a:gd name="connsiteY1" fmla="*/ 9841 h 10000"/>
              <a:gd name="connsiteX2" fmla="*/ 10000 w 10000"/>
              <a:gd name="connsiteY2" fmla="*/ 0 h 10000"/>
              <a:gd name="connsiteX3" fmla="*/ 9793 w 10000"/>
              <a:gd name="connsiteY3" fmla="*/ 9103 h 10000"/>
              <a:gd name="connsiteX4" fmla="*/ 517 w 10000"/>
              <a:gd name="connsiteY4" fmla="*/ 10000 h 10000"/>
              <a:gd name="connsiteX0" fmla="*/ 0 w 9483"/>
              <a:gd name="connsiteY0" fmla="*/ 10000 h 10000"/>
              <a:gd name="connsiteX1" fmla="*/ 843 w 9483"/>
              <a:gd name="connsiteY1" fmla="*/ 8128 h 10000"/>
              <a:gd name="connsiteX2" fmla="*/ 9483 w 9483"/>
              <a:gd name="connsiteY2" fmla="*/ 0 h 10000"/>
              <a:gd name="connsiteX3" fmla="*/ 9276 w 9483"/>
              <a:gd name="connsiteY3" fmla="*/ 9103 h 10000"/>
              <a:gd name="connsiteX4" fmla="*/ 0 w 9483"/>
              <a:gd name="connsiteY4" fmla="*/ 10000 h 10000"/>
              <a:gd name="connsiteX0" fmla="*/ 2554 w 9111"/>
              <a:gd name="connsiteY0" fmla="*/ 9772 h 9772"/>
              <a:gd name="connsiteX1" fmla="*/ 0 w 9111"/>
              <a:gd name="connsiteY1" fmla="*/ 8128 h 9772"/>
              <a:gd name="connsiteX2" fmla="*/ 9111 w 9111"/>
              <a:gd name="connsiteY2" fmla="*/ 0 h 9772"/>
              <a:gd name="connsiteX3" fmla="*/ 8893 w 9111"/>
              <a:gd name="connsiteY3" fmla="*/ 9103 h 9772"/>
              <a:gd name="connsiteX4" fmla="*/ 2554 w 9111"/>
              <a:gd name="connsiteY4" fmla="*/ 9772 h 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1" h="9772">
                <a:moveTo>
                  <a:pt x="2554" y="9772"/>
                </a:moveTo>
                <a:lnTo>
                  <a:pt x="0" y="8128"/>
                </a:lnTo>
                <a:lnTo>
                  <a:pt x="9111" y="0"/>
                </a:lnTo>
                <a:cubicBezTo>
                  <a:pt x="9038" y="3034"/>
                  <a:pt x="8966" y="6069"/>
                  <a:pt x="8893" y="9103"/>
                </a:cubicBezTo>
                <a:lnTo>
                  <a:pt x="2554" y="9772"/>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587706" y="2812476"/>
            <a:ext cx="430060" cy="2171151"/>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 name="connsiteX0" fmla="*/ 10000 w 10000"/>
              <a:gd name="connsiteY0" fmla="*/ 10000 h 10176"/>
              <a:gd name="connsiteX1" fmla="*/ 377 w 10000"/>
              <a:gd name="connsiteY1" fmla="*/ 0 h 10176"/>
              <a:gd name="connsiteX2" fmla="*/ 0 w 10000"/>
              <a:gd name="connsiteY2" fmla="*/ 9107 h 10176"/>
              <a:gd name="connsiteX3" fmla="*/ 8519 w 10000"/>
              <a:gd name="connsiteY3" fmla="*/ 10176 h 10176"/>
              <a:gd name="connsiteX4" fmla="*/ 10000 w 10000"/>
              <a:gd name="connsiteY4" fmla="*/ 10000 h 10176"/>
              <a:gd name="connsiteX0" fmla="*/ 7767 w 8519"/>
              <a:gd name="connsiteY0" fmla="*/ 8356 h 10176"/>
              <a:gd name="connsiteX1" fmla="*/ 377 w 8519"/>
              <a:gd name="connsiteY1" fmla="*/ 0 h 10176"/>
              <a:gd name="connsiteX2" fmla="*/ 0 w 8519"/>
              <a:gd name="connsiteY2" fmla="*/ 9107 h 10176"/>
              <a:gd name="connsiteX3" fmla="*/ 8519 w 8519"/>
              <a:gd name="connsiteY3" fmla="*/ 10176 h 10176"/>
              <a:gd name="connsiteX4" fmla="*/ 7767 w 8519"/>
              <a:gd name="connsiteY4" fmla="*/ 8356 h 1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 h="10176">
                <a:moveTo>
                  <a:pt x="7767" y="8356"/>
                </a:moveTo>
                <a:lnTo>
                  <a:pt x="377" y="0"/>
                </a:lnTo>
                <a:cubicBezTo>
                  <a:pt x="251" y="3036"/>
                  <a:pt x="126" y="6071"/>
                  <a:pt x="0" y="9107"/>
                </a:cubicBezTo>
                <a:lnTo>
                  <a:pt x="8519" y="10176"/>
                </a:lnTo>
                <a:lnTo>
                  <a:pt x="7767" y="8356"/>
                </a:lnTo>
                <a:close/>
              </a:path>
            </a:pathLst>
          </a:custGeom>
          <a:gradFill rotWithShape="1">
            <a:gsLst>
              <a:gs pos="0">
                <a:srgbClr val="B2B2B2"/>
              </a:gs>
              <a:gs pos="100000">
                <a:schemeClr val="bg1">
                  <a:lumMod val="95000"/>
                </a:schemeClr>
              </a:gs>
            </a:gsLst>
            <a:lin ang="0" scaled="1"/>
          </a:gradFill>
          <a:ln w="9525">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a:effectLst>
            <a:outerShdw blurRad="50800" dist="38100" dir="13500000" algn="br"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1254875" y="1933074"/>
            <a:ext cx="3906061" cy="9628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a:t>
            </a:r>
            <a:r>
              <a:rPr lang="en-US" sz="1600" b="1">
                <a:solidFill>
                  <a:srgbClr val="000000"/>
                </a:solidFill>
                <a:latin typeface="Courier New" charset="0"/>
                <a:ea typeface="ＭＳ Ｐゴシック" charset="0"/>
              </a:rPr>
              <a: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mySocket.bind</a:t>
            </a:r>
            <a:r>
              <a:rPr lang="en-US" sz="1600" b="1">
                <a:solidFill>
                  <a:srgbClr val="000000"/>
                </a:solidFill>
                <a:latin typeface="Courier New" charset="0"/>
                <a:ea typeface="ＭＳ Ｐゴシック" charset="0"/>
              </a:rPr>
              <a:t>(myaddr,</a:t>
            </a:r>
            <a:r>
              <a:rPr lang="en-US" sz="1600" b="1">
                <a:solidFill>
                  <a:srgbClr val="C00000"/>
                </a:solidFill>
                <a:latin typeface="Courier New" charset="0"/>
                <a:ea typeface="ＭＳ Ｐゴシック" charset="0"/>
              </a:rPr>
              <a:t>9157</a:t>
            </a:r>
            <a:r>
              <a:rPr lang="en-US" sz="1600" b="1">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26531" y="5790630"/>
            <a:ext cx="1658938" cy="657226"/>
            <a:chOff x="1309" y="3697"/>
            <a:chExt cx="1045" cy="414"/>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09" y="3822"/>
              <a:ext cx="1003"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4" y="4914330"/>
            <a:ext cx="1706563" cy="657226"/>
            <a:chOff x="2741" y="3750"/>
            <a:chExt cx="1075" cy="414"/>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1003"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 name="TextBox 4">
            <a:extLst>
              <a:ext uri="{FF2B5EF4-FFF2-40B4-BE49-F238E27FC236}">
                <a16:creationId xmlns:a16="http://schemas.microsoft.com/office/drawing/2014/main" id="{8F71DBCB-192B-CC42-80BF-FB60B27D1133}"/>
              </a:ext>
            </a:extLst>
          </p:cNvPr>
          <p:cNvSpPr txBox="1"/>
          <p:nvPr/>
        </p:nvSpPr>
        <p:spPr>
          <a:xfrm>
            <a:off x="3494761" y="5722142"/>
            <a:ext cx="317716" cy="369332"/>
          </a:xfrm>
          <a:prstGeom prst="rect">
            <a:avLst/>
          </a:prstGeom>
          <a:noFill/>
        </p:spPr>
        <p:txBody>
          <a:bodyPr wrap="none" rtlCol="0">
            <a:spAutoFit/>
          </a:bodyPr>
          <a:lstStyle/>
          <a:p>
            <a:r>
              <a:rPr lang="en-US">
                <a:solidFill>
                  <a:schemeClr val="bg1"/>
                </a:solidFill>
              </a:rPr>
              <a:t>A</a:t>
            </a:r>
          </a:p>
        </p:txBody>
      </p:sp>
      <p:sp>
        <p:nvSpPr>
          <p:cNvPr id="131" name="TextBox 130">
            <a:extLst>
              <a:ext uri="{FF2B5EF4-FFF2-40B4-BE49-F238E27FC236}">
                <a16:creationId xmlns:a16="http://schemas.microsoft.com/office/drawing/2014/main" id="{B7AFE08E-CB17-6F42-9518-20370F3483F4}"/>
              </a:ext>
            </a:extLst>
          </p:cNvPr>
          <p:cNvSpPr txBox="1"/>
          <p:nvPr/>
        </p:nvSpPr>
        <p:spPr>
          <a:xfrm>
            <a:off x="4623206" y="4847126"/>
            <a:ext cx="317716" cy="369332"/>
          </a:xfrm>
          <a:prstGeom prst="rect">
            <a:avLst/>
          </a:prstGeom>
          <a:noFill/>
        </p:spPr>
        <p:txBody>
          <a:bodyPr wrap="none" rtlCol="0">
            <a:spAutoFit/>
          </a:bodyPr>
          <a:lstStyle/>
          <a:p>
            <a:r>
              <a:rPr lang="en-US">
                <a:solidFill>
                  <a:schemeClr val="bg1"/>
                </a:solidFill>
              </a:rPr>
              <a:t>B</a:t>
            </a:r>
          </a:p>
        </p:txBody>
      </p:sp>
      <p:sp>
        <p:nvSpPr>
          <p:cNvPr id="132" name="TextBox 131">
            <a:extLst>
              <a:ext uri="{FF2B5EF4-FFF2-40B4-BE49-F238E27FC236}">
                <a16:creationId xmlns:a16="http://schemas.microsoft.com/office/drawing/2014/main" id="{4D37FF6A-48D3-AE49-82AD-DF5CE9A2542A}"/>
              </a:ext>
            </a:extLst>
          </p:cNvPr>
          <p:cNvSpPr txBox="1"/>
          <p:nvPr/>
        </p:nvSpPr>
        <p:spPr>
          <a:xfrm>
            <a:off x="6902357" y="5698169"/>
            <a:ext cx="317716" cy="369332"/>
          </a:xfrm>
          <a:prstGeom prst="rect">
            <a:avLst/>
          </a:prstGeom>
          <a:noFill/>
        </p:spPr>
        <p:txBody>
          <a:bodyPr wrap="none" rtlCol="0">
            <a:spAutoFit/>
          </a:bodyPr>
          <a:lstStyle/>
          <a:p>
            <a:r>
              <a:rPr lang="en-US">
                <a:solidFill>
                  <a:schemeClr val="bg1"/>
                </a:solidFill>
              </a:rPr>
              <a:t>C</a:t>
            </a:r>
          </a:p>
        </p:txBody>
      </p:sp>
      <p:sp>
        <p:nvSpPr>
          <p:cNvPr id="133" name="TextBox 132">
            <a:extLst>
              <a:ext uri="{FF2B5EF4-FFF2-40B4-BE49-F238E27FC236}">
                <a16:creationId xmlns:a16="http://schemas.microsoft.com/office/drawing/2014/main" id="{5C3F8F57-1EC3-A444-90B5-A9967EAA485D}"/>
              </a:ext>
            </a:extLst>
          </p:cNvPr>
          <p:cNvSpPr txBox="1"/>
          <p:nvPr/>
        </p:nvSpPr>
        <p:spPr>
          <a:xfrm>
            <a:off x="7496546" y="4843702"/>
            <a:ext cx="327334" cy="369332"/>
          </a:xfrm>
          <a:prstGeom prst="rect">
            <a:avLst/>
          </a:prstGeom>
          <a:noFill/>
        </p:spPr>
        <p:txBody>
          <a:bodyPr wrap="none" rtlCol="0">
            <a:spAutoFit/>
          </a:bodyPr>
          <a:lstStyle/>
          <a:p>
            <a:r>
              <a:rPr lang="en-US">
                <a:solidFill>
                  <a:schemeClr val="bg1"/>
                </a:solidFill>
              </a:rPr>
              <a:t>D</a:t>
            </a:r>
          </a:p>
        </p:txBody>
      </p:sp>
      <p:sp>
        <p:nvSpPr>
          <p:cNvPr id="127" name="Rectangle 174">
            <a:extLst>
              <a:ext uri="{FF2B5EF4-FFF2-40B4-BE49-F238E27FC236}">
                <a16:creationId xmlns:a16="http://schemas.microsoft.com/office/drawing/2014/main" id="{F1B64B39-C299-EC44-8493-F36F1F2A8CD8}"/>
              </a:ext>
            </a:extLst>
          </p:cNvPr>
          <p:cNvSpPr>
            <a:spLocks noChangeArrowheads="1"/>
          </p:cNvSpPr>
          <p:nvPr/>
        </p:nvSpPr>
        <p:spPr bwMode="auto">
          <a:xfrm>
            <a:off x="7575600" y="1992484"/>
            <a:ext cx="3906061" cy="9628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a:t>
            </a:r>
            <a:r>
              <a:rPr lang="en-US" sz="1600" b="1">
                <a:solidFill>
                  <a:srgbClr val="000000"/>
                </a:solidFill>
                <a:latin typeface="Courier New" charset="0"/>
                <a:ea typeface="ＭＳ Ｐゴシック" charset="0"/>
              </a:rPr>
              <a: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mySocket.bind</a:t>
            </a:r>
            <a:r>
              <a:rPr lang="en-US" sz="1600" b="1">
                <a:solidFill>
                  <a:srgbClr val="000000"/>
                </a:solidFill>
                <a:latin typeface="Courier New" charset="0"/>
                <a:ea typeface="ＭＳ Ｐゴシック" charset="0"/>
              </a:rPr>
              <a:t>(myaddr,</a:t>
            </a:r>
            <a:r>
              <a:rPr lang="en-US" sz="1600" b="1">
                <a:solidFill>
                  <a:srgbClr val="C00000"/>
                </a:solidFill>
                <a:latin typeface="Courier New" charset="0"/>
                <a:ea typeface="ＭＳ Ｐゴシック" charset="0"/>
              </a:rPr>
              <a:t>5775</a:t>
            </a:r>
            <a:r>
              <a:rPr lang="en-US" sz="1600" b="1">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sp>
        <p:nvSpPr>
          <p:cNvPr id="128" name="Rectangle 174">
            <a:extLst>
              <a:ext uri="{FF2B5EF4-FFF2-40B4-BE49-F238E27FC236}">
                <a16:creationId xmlns:a16="http://schemas.microsoft.com/office/drawing/2014/main" id="{821B066F-1D54-9842-8B91-6EFC02EED78C}"/>
              </a:ext>
            </a:extLst>
          </p:cNvPr>
          <p:cNvSpPr>
            <a:spLocks noChangeArrowheads="1"/>
          </p:cNvSpPr>
          <p:nvPr/>
        </p:nvSpPr>
        <p:spPr bwMode="auto">
          <a:xfrm>
            <a:off x="4163389" y="1137494"/>
            <a:ext cx="3906061" cy="9628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a:t>
            </a:r>
            <a:r>
              <a:rPr lang="en-US" sz="1600" b="1">
                <a:solidFill>
                  <a:srgbClr val="000000"/>
                </a:solidFill>
                <a:latin typeface="Courier New" charset="0"/>
                <a:ea typeface="ＭＳ Ｐゴシック" charset="0"/>
              </a:rPr>
              <a:t> = socket(AF_INET,SOCK_DGRAM)</a:t>
            </a:r>
          </a:p>
          <a:p>
            <a:pPr marL="115888" lvl="0" indent="-115888" eaLnBrk="0" fontAlgn="base" hangingPunct="0">
              <a:lnSpc>
                <a:spcPct val="85000"/>
              </a:lnSpc>
              <a:spcBef>
                <a:spcPct val="20000"/>
              </a:spcBef>
              <a:spcAft>
                <a:spcPct val="0"/>
              </a:spcAft>
              <a:buClr>
                <a:srgbClr val="000099"/>
              </a:buClr>
              <a:buSzPct val="65000"/>
              <a:defRPr/>
            </a:pPr>
            <a:r>
              <a:rPr lang="en-US" sz="1600" b="1" err="1">
                <a:solidFill>
                  <a:srgbClr val="000000"/>
                </a:solidFill>
                <a:latin typeface="Courier New" charset="0"/>
                <a:ea typeface="ＭＳ Ｐゴシック" charset="0"/>
              </a:rPr>
              <a:t>mySocket.bind</a:t>
            </a:r>
            <a:r>
              <a:rPr lang="en-US" sz="1600" b="1">
                <a:solidFill>
                  <a:srgbClr val="000000"/>
                </a:solidFill>
                <a:latin typeface="Courier New" charset="0"/>
                <a:ea typeface="ＭＳ Ｐゴシック" charset="0"/>
              </a:rPr>
              <a:t>(myaddr,</a:t>
            </a:r>
            <a:r>
              <a:rPr lang="en-US" sz="1600" b="1">
                <a:solidFill>
                  <a:srgbClr val="C00000"/>
                </a:solidFill>
                <a:latin typeface="Courier New" charset="0"/>
                <a:ea typeface="ＭＳ Ｐゴシック" charset="0"/>
              </a:rPr>
              <a:t>6428</a:t>
            </a:r>
            <a:r>
              <a:rPr lang="en-US" sz="1600" b="1">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sp>
        <p:nvSpPr>
          <p:cNvPr id="129" name="Title 1">
            <a:extLst>
              <a:ext uri="{FF2B5EF4-FFF2-40B4-BE49-F238E27FC236}">
                <a16:creationId xmlns:a16="http://schemas.microsoft.com/office/drawing/2014/main" id="{8F00F9B4-0BB2-B845-92FC-6EB603238F78}"/>
              </a:ext>
            </a:extLst>
          </p:cNvPr>
          <p:cNvSpPr>
            <a:spLocks noGrp="1"/>
          </p:cNvSpPr>
          <p:nvPr>
            <p:ph type="title"/>
          </p:nvPr>
        </p:nvSpPr>
        <p:spPr/>
        <p:txBody>
          <a:bodyPr>
            <a:normAutofit fontScale="90000"/>
          </a:bodyPr>
          <a:lstStyle/>
          <a:p>
            <a:r>
              <a:rPr lang="en-US" sz="4400" dirty="0" err="1"/>
              <a:t>Ví</a:t>
            </a:r>
            <a:r>
              <a:rPr lang="en-US" sz="4400" dirty="0"/>
              <a:t> </a:t>
            </a:r>
            <a:r>
              <a:rPr lang="en-US" sz="4400" dirty="0" err="1"/>
              <a:t>dụ</a:t>
            </a:r>
            <a:r>
              <a:rPr lang="en-US" sz="4400" dirty="0"/>
              <a:t> </a:t>
            </a:r>
            <a:r>
              <a:rPr lang="en-US" sz="4400" dirty="0" err="1"/>
              <a:t>về</a:t>
            </a:r>
            <a:r>
              <a:rPr lang="en-US" sz="4400" dirty="0"/>
              <a:t> “connectionless - </a:t>
            </a:r>
            <a:r>
              <a:rPr lang="en-US" sz="4400" dirty="0" err="1"/>
              <a:t>không</a:t>
            </a:r>
            <a:r>
              <a:rPr lang="en-US" sz="4400" dirty="0"/>
              <a:t> </a:t>
            </a:r>
            <a:r>
              <a:rPr lang="en-US" sz="4400" dirty="0" err="1"/>
              <a:t>kết</a:t>
            </a:r>
            <a:r>
              <a:rPr lang="en-US" sz="4400" dirty="0"/>
              <a:t> </a:t>
            </a:r>
            <a:r>
              <a:rPr lang="en-US" sz="4400" dirty="0" err="1"/>
              <a:t>nối</a:t>
            </a:r>
            <a:r>
              <a:rPr lang="en-US" sz="4400" dirty="0"/>
              <a:t>”</a:t>
            </a:r>
          </a:p>
        </p:txBody>
      </p:sp>
      <p:sp>
        <p:nvSpPr>
          <p:cNvPr id="3" name="Slide Number Placeholder 2">
            <a:extLst>
              <a:ext uri="{FF2B5EF4-FFF2-40B4-BE49-F238E27FC236}">
                <a16:creationId xmlns:a16="http://schemas.microsoft.com/office/drawing/2014/main" id="{9A409065-59F5-B04B-1D0B-477CA5F91835}"/>
              </a:ext>
            </a:extLst>
          </p:cNvPr>
          <p:cNvSpPr>
            <a:spLocks noGrp="1"/>
          </p:cNvSpPr>
          <p:nvPr>
            <p:ph type="sldNum" sz="quarter" idx="12"/>
          </p:nvPr>
        </p:nvSpPr>
        <p:spPr/>
        <p:txBody>
          <a:bodyPr/>
          <a:lstStyle/>
          <a:p>
            <a:fld id="{930176A1-BCF0-4712-97A6-6B495F55390B}" type="slidenum">
              <a:rPr lang="en-US" smtClean="0"/>
              <a:pPr/>
              <a:t>19</a:t>
            </a:fld>
            <a:endParaRPr lang="en-US"/>
          </a:p>
        </p:txBody>
      </p:sp>
      <p:sp>
        <p:nvSpPr>
          <p:cNvPr id="4" name="Content Placeholder 3">
            <a:extLst>
              <a:ext uri="{FF2B5EF4-FFF2-40B4-BE49-F238E27FC236}">
                <a16:creationId xmlns:a16="http://schemas.microsoft.com/office/drawing/2014/main" id="{21C372BA-DC56-AA7F-23A1-BA45931B2D70}"/>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2043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dissolve">
                                      <p:cBhvr>
                                        <p:cTn id="18" dur="500"/>
                                        <p:tgtEl>
                                          <p:spTgt spid="1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dissolve">
                                      <p:cBhvr>
                                        <p:cTn id="26" dur="500"/>
                                        <p:tgtEl>
                                          <p:spTgt spid="1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wipe(up)">
                                      <p:cBhvr>
                                        <p:cTn id="31" dur="500"/>
                                        <p:tgtEl>
                                          <p:spTgt spid="19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wipe(left)">
                                      <p:cBhvr>
                                        <p:cTn id="35" dur="500"/>
                                        <p:tgtEl>
                                          <p:spTgt spid="197"/>
                                        </p:tgtEl>
                                      </p:cBhvr>
                                    </p:animEffect>
                                  </p:childTnLst>
                                </p:cTn>
                              </p:par>
                              <p:par>
                                <p:cTn id="36" presetID="22" presetClass="entr" presetSubtype="8" fill="hold" nodeType="withEffect">
                                  <p:stCondLst>
                                    <p:cond delay="0"/>
                                  </p:stCondLst>
                                  <p:childTnLst>
                                    <p:set>
                                      <p:cBhvr>
                                        <p:cTn id="37" dur="1" fill="hold">
                                          <p:stCondLst>
                                            <p:cond delay="0"/>
                                          </p:stCondLst>
                                        </p:cTn>
                                        <p:tgtEl>
                                          <p:spTgt spid="207"/>
                                        </p:tgtEl>
                                        <p:attrNameLst>
                                          <p:attrName>style.visibility</p:attrName>
                                        </p:attrNameLst>
                                      </p:cBhvr>
                                      <p:to>
                                        <p:strVal val="visible"/>
                                      </p:to>
                                    </p:set>
                                    <p:animEffect transition="in" filter="wipe(left)">
                                      <p:cBhvr>
                                        <p:cTn id="38" dur="500"/>
                                        <p:tgtEl>
                                          <p:spTgt spid="20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196"/>
                                        </p:tgtEl>
                                        <p:attrNameLst>
                                          <p:attrName>style.visibility</p:attrName>
                                        </p:attrNameLst>
                                      </p:cBhvr>
                                      <p:to>
                                        <p:strVal val="visible"/>
                                      </p:to>
                                    </p:set>
                                    <p:animEffect transition="in" filter="wipe(down)">
                                      <p:cBhvr>
                                        <p:cTn id="42" dur="500"/>
                                        <p:tgtEl>
                                          <p:spTgt spid="19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wipe(up)">
                                      <p:cBhvr>
                                        <p:cTn id="47" dur="500"/>
                                        <p:tgtEl>
                                          <p:spTgt spid="198"/>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wipe(right)">
                                      <p:cBhvr>
                                        <p:cTn id="51" dur="500"/>
                                        <p:tgtEl>
                                          <p:spTgt spid="199"/>
                                        </p:tgtEl>
                                      </p:cBhvr>
                                    </p:animEffect>
                                  </p:childTnLst>
                                </p:cTn>
                              </p:par>
                              <p:par>
                                <p:cTn id="52" presetID="22" presetClass="entr" presetSubtype="2" fill="hold" nodeType="withEffect">
                                  <p:stCondLst>
                                    <p:cond delay="0"/>
                                  </p:stCondLst>
                                  <p:childTnLst>
                                    <p:set>
                                      <p:cBhvr>
                                        <p:cTn id="53" dur="1" fill="hold">
                                          <p:stCondLst>
                                            <p:cond delay="0"/>
                                          </p:stCondLst>
                                        </p:cTn>
                                        <p:tgtEl>
                                          <p:spTgt spid="211"/>
                                        </p:tgtEl>
                                        <p:attrNameLst>
                                          <p:attrName>style.visibility</p:attrName>
                                        </p:attrNameLst>
                                      </p:cBhvr>
                                      <p:to>
                                        <p:strVal val="visible"/>
                                      </p:to>
                                    </p:set>
                                    <p:animEffect transition="in" filter="wipe(right)">
                                      <p:cBhvr>
                                        <p:cTn id="54" dur="500"/>
                                        <p:tgtEl>
                                          <p:spTgt spid="211"/>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wipe(down)">
                                      <p:cBhvr>
                                        <p:cTn id="58" dur="500"/>
                                        <p:tgtEl>
                                          <p:spTgt spid="20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4"/>
                                        </p:tgtEl>
                                        <p:attrNameLst>
                                          <p:attrName>style.visibility</p:attrName>
                                        </p:attrNameLst>
                                      </p:cBhvr>
                                      <p:to>
                                        <p:strVal val="visible"/>
                                      </p:to>
                                    </p:set>
                                    <p:animEffect transition="in" filter="wipe(up)">
                                      <p:cBhvr>
                                        <p:cTn id="63" dur="500"/>
                                        <p:tgtEl>
                                          <p:spTgt spid="204"/>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06"/>
                                        </p:tgtEl>
                                        <p:attrNameLst>
                                          <p:attrName>style.visibility</p:attrName>
                                        </p:attrNameLst>
                                      </p:cBhvr>
                                      <p:to>
                                        <p:strVal val="visible"/>
                                      </p:to>
                                    </p:set>
                                    <p:animEffect transition="in" filter="wipe(left)">
                                      <p:cBhvr>
                                        <p:cTn id="67" dur="500"/>
                                        <p:tgtEl>
                                          <p:spTgt spid="206"/>
                                        </p:tgtEl>
                                      </p:cBhvr>
                                    </p:animEffect>
                                  </p:childTnLst>
                                </p:cTn>
                              </p:par>
                              <p:par>
                                <p:cTn id="68" presetID="22" presetClass="entr" presetSubtype="8" fill="hold" nodeType="withEffect">
                                  <p:stCondLst>
                                    <p:cond delay="0"/>
                                  </p:stCondLst>
                                  <p:childTnLst>
                                    <p:set>
                                      <p:cBhvr>
                                        <p:cTn id="69" dur="1" fill="hold">
                                          <p:stCondLst>
                                            <p:cond delay="0"/>
                                          </p:stCondLst>
                                        </p:cTn>
                                        <p:tgtEl>
                                          <p:spTgt spid="215"/>
                                        </p:tgtEl>
                                        <p:attrNameLst>
                                          <p:attrName>style.visibility</p:attrName>
                                        </p:attrNameLst>
                                      </p:cBhvr>
                                      <p:to>
                                        <p:strVal val="visible"/>
                                      </p:to>
                                    </p:set>
                                    <p:animEffect transition="in" filter="wipe(left)">
                                      <p:cBhvr>
                                        <p:cTn id="70" dur="500"/>
                                        <p:tgtEl>
                                          <p:spTgt spid="215"/>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202"/>
                                        </p:tgtEl>
                                        <p:attrNameLst>
                                          <p:attrName>style.visibility</p:attrName>
                                        </p:attrNameLst>
                                      </p:cBhvr>
                                      <p:to>
                                        <p:strVal val="visible"/>
                                      </p:to>
                                    </p:set>
                                    <p:animEffect transition="in" filter="wipe(down)">
                                      <p:cBhvr>
                                        <p:cTn id="74" dur="500"/>
                                        <p:tgtEl>
                                          <p:spTgt spid="202"/>
                                        </p:tgtEl>
                                      </p:cBhvr>
                                    </p:animEffect>
                                  </p:childTnLst>
                                </p:cTn>
                              </p:par>
                            </p:childTnLst>
                          </p:cTn>
                        </p:par>
                        <p:par>
                          <p:cTn id="75" fill="hold">
                            <p:stCondLst>
                              <p:cond delay="1500"/>
                            </p:stCondLst>
                            <p:childTnLst>
                              <p:par>
                                <p:cTn id="76" presetID="22" presetClass="entr" presetSubtype="1" fill="hold" nodeType="afterEffect">
                                  <p:stCondLst>
                                    <p:cond delay="0"/>
                                  </p:stCondLst>
                                  <p:childTnLst>
                                    <p:set>
                                      <p:cBhvr>
                                        <p:cTn id="77" dur="1" fill="hold">
                                          <p:stCondLst>
                                            <p:cond delay="0"/>
                                          </p:stCondLst>
                                        </p:cTn>
                                        <p:tgtEl>
                                          <p:spTgt spid="201"/>
                                        </p:tgtEl>
                                        <p:attrNameLst>
                                          <p:attrName>style.visibility</p:attrName>
                                        </p:attrNameLst>
                                      </p:cBhvr>
                                      <p:to>
                                        <p:strVal val="visible"/>
                                      </p:to>
                                    </p:set>
                                    <p:animEffect transition="in" filter="wipe(up)">
                                      <p:cBhvr>
                                        <p:cTn id="78" dur="500"/>
                                        <p:tgtEl>
                                          <p:spTgt spid="201"/>
                                        </p:tgtEl>
                                      </p:cBhvr>
                                    </p:animEffec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205"/>
                                        </p:tgtEl>
                                        <p:attrNameLst>
                                          <p:attrName>style.visibility</p:attrName>
                                        </p:attrNameLst>
                                      </p:cBhvr>
                                      <p:to>
                                        <p:strVal val="visible"/>
                                      </p:to>
                                    </p:set>
                                    <p:animEffect transition="in" filter="wipe(right)">
                                      <p:cBhvr>
                                        <p:cTn id="82" dur="500"/>
                                        <p:tgtEl>
                                          <p:spTgt spid="205"/>
                                        </p:tgtEl>
                                      </p:cBhvr>
                                    </p:animEffect>
                                  </p:childTnLst>
                                </p:cTn>
                              </p:par>
                              <p:par>
                                <p:cTn id="83" presetID="22" presetClass="entr" presetSubtype="2"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animEffect transition="in" filter="wipe(right)">
                                      <p:cBhvr>
                                        <p:cTn id="85" dur="500"/>
                                        <p:tgtEl>
                                          <p:spTgt spid="219"/>
                                        </p:tgtEl>
                                      </p:cBhvr>
                                    </p:animEffect>
                                  </p:childTnLst>
                                </p:cTn>
                              </p:par>
                            </p:childTnLst>
                          </p:cTn>
                        </p:par>
                        <p:par>
                          <p:cTn id="86" fill="hold">
                            <p:stCondLst>
                              <p:cond delay="2500"/>
                            </p:stCondLst>
                            <p:childTnLst>
                              <p:par>
                                <p:cTn id="87" presetID="22" presetClass="entr" presetSubtype="4" fill="hold" nodeType="afterEffect">
                                  <p:stCondLst>
                                    <p:cond delay="0"/>
                                  </p:stCondLst>
                                  <p:childTnLst>
                                    <p:set>
                                      <p:cBhvr>
                                        <p:cTn id="88" dur="1" fill="hold">
                                          <p:stCondLst>
                                            <p:cond delay="0"/>
                                          </p:stCondLst>
                                        </p:cTn>
                                        <p:tgtEl>
                                          <p:spTgt spid="203"/>
                                        </p:tgtEl>
                                        <p:attrNameLst>
                                          <p:attrName>style.visibility</p:attrName>
                                        </p:attrNameLst>
                                      </p:cBhvr>
                                      <p:to>
                                        <p:strVal val="visible"/>
                                      </p:to>
                                    </p:set>
                                    <p:animEffect transition="in" filter="wipe(down)">
                                      <p:cBhvr>
                                        <p:cTn id="89"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27" grpId="0"/>
      <p:bldP spid="1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a:solidFill>
                  <a:srgbClr val="0000A3"/>
                </a:solidFill>
                <a:latin typeface="+mn-lt"/>
              </a:rPr>
              <a:t>Computer Networking: A Top-Down Approach </a:t>
            </a:r>
            <a:br>
              <a:rPr lang="en-US" altLang="en-US" sz="2800">
                <a:solidFill>
                  <a:srgbClr val="008000"/>
                </a:solidFill>
                <a:latin typeface="+mn-lt"/>
              </a:rPr>
            </a:br>
            <a:r>
              <a:rPr lang="en-US" altLang="en-US" sz="1800">
                <a:latin typeface="+mn-lt"/>
              </a:rPr>
              <a:t>8</a:t>
            </a:r>
            <a:r>
              <a:rPr lang="en-US" altLang="en-US" sz="1800" baseline="30000">
                <a:latin typeface="+mn-lt"/>
              </a:rPr>
              <a:t>th</a:t>
            </a:r>
            <a:r>
              <a:rPr lang="en-US" altLang="en-US" sz="1800">
                <a:latin typeface="+mn-lt"/>
              </a:rPr>
              <a:t> edition </a:t>
            </a:r>
            <a:br>
              <a:rPr lang="en-US" altLang="en-US" sz="1800">
                <a:latin typeface="+mn-lt"/>
              </a:rPr>
            </a:br>
            <a:r>
              <a:rPr lang="en-US" altLang="en-US" sz="1800">
                <a:latin typeface="+mn-lt"/>
              </a:rPr>
              <a:t>Jim Kurose, Keith Ross</a:t>
            </a:r>
            <a:br>
              <a:rPr lang="en-US" altLang="en-US" sz="1800">
                <a:latin typeface="+mn-lt"/>
              </a:rPr>
            </a:br>
            <a:r>
              <a:rPr lang="en-US" altLang="en-US" sz="1800">
                <a:latin typeface="+mn-lt"/>
              </a:rPr>
              <a:t>Pearson, 2020</a:t>
            </a:r>
            <a:endParaRPr lang="en-US" altLang="en-US" sz="2000">
              <a:latin typeface="+mn-lt"/>
            </a:endParaRP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25035" y="1044149"/>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2787649"/>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3AC5E0-9725-D7A3-F246-51ED719220D7}"/>
              </a:ext>
            </a:extLst>
          </p:cNvPr>
          <p:cNvSpPr>
            <a:spLocks noGrp="1"/>
          </p:cNvSpPr>
          <p:nvPr>
            <p:ph type="sldNum" sz="quarter" idx="12"/>
          </p:nvPr>
        </p:nvSpPr>
        <p:spPr/>
        <p:txBody>
          <a:bodyPr/>
          <a:lstStyle/>
          <a:p>
            <a:fld id="{930176A1-BCF0-4712-97A6-6B495F55390B}" type="slidenum">
              <a:rPr lang="en-US" smtClean="0"/>
              <a:pPr/>
              <a:t>20</a:t>
            </a:fld>
            <a:endParaRPr lang="en-US"/>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err="1"/>
              <a:t>Hướng</a:t>
            </a:r>
            <a:r>
              <a:rPr lang="en-US" sz="4400" dirty="0"/>
              <a:t> </a:t>
            </a:r>
            <a:r>
              <a:rPr lang="en-US" sz="4400" dirty="0" err="1"/>
              <a:t>kết</a:t>
            </a:r>
            <a:r>
              <a:rPr lang="en-US" sz="4400" dirty="0"/>
              <a:t> </a:t>
            </a:r>
            <a:r>
              <a:rPr lang="en-US" sz="4400" dirty="0" err="1"/>
              <a:t>nối</a:t>
            </a:r>
            <a:endParaRPr lang="en-US" sz="4400" dirty="0"/>
          </a:p>
        </p:txBody>
      </p:sp>
      <p:sp>
        <p:nvSpPr>
          <p:cNvPr id="3" name="Content Placeholder 2">
            <a:extLst>
              <a:ext uri="{FF2B5EF4-FFF2-40B4-BE49-F238E27FC236}">
                <a16:creationId xmlns:a16="http://schemas.microsoft.com/office/drawing/2014/main" id="{7FF88F93-5951-1CB3-E437-BC238513BEA7}"/>
              </a:ext>
            </a:extLst>
          </p:cNvPr>
          <p:cNvSpPr>
            <a:spLocks noGrp="1"/>
          </p:cNvSpPr>
          <p:nvPr>
            <p:ph sz="quarter" idx="23"/>
          </p:nvPr>
        </p:nvSpPr>
        <p:spPr/>
        <p:txBody>
          <a:bodyPr/>
          <a:lstStyle/>
          <a:p>
            <a:r>
              <a:rPr lang="vi-VN" sz="2800" dirty="0"/>
              <a:t>TCP </a:t>
            </a:r>
            <a:r>
              <a:rPr lang="vi-VN" sz="2800" dirty="0" err="1"/>
              <a:t>socket</a:t>
            </a:r>
            <a:r>
              <a:rPr lang="vi-VN" sz="2800" dirty="0"/>
              <a:t> được xác định bởi </a:t>
            </a:r>
            <a:r>
              <a:rPr lang="vi-VN" sz="2800" dirty="0">
                <a:solidFill>
                  <a:srgbClr val="FF0000"/>
                </a:solidFill>
              </a:rPr>
              <a:t>4-tuple</a:t>
            </a:r>
            <a:r>
              <a:rPr lang="vi-VN" sz="2800" dirty="0"/>
              <a:t> (4 thông tin chính): : </a:t>
            </a:r>
          </a:p>
          <a:p>
            <a:pPr lvl="1"/>
            <a:r>
              <a:rPr lang="vi-VN" sz="2400" dirty="0" err="1"/>
              <a:t>source</a:t>
            </a:r>
            <a:r>
              <a:rPr lang="vi-VN" sz="2400" dirty="0"/>
              <a:t> IP </a:t>
            </a:r>
            <a:r>
              <a:rPr lang="vi-VN" sz="2400" dirty="0" err="1"/>
              <a:t>address</a:t>
            </a:r>
            <a:endParaRPr lang="vi-VN" sz="2400" dirty="0"/>
          </a:p>
          <a:p>
            <a:pPr lvl="1"/>
            <a:r>
              <a:rPr lang="vi-VN" sz="2400" dirty="0" err="1"/>
              <a:t>source</a:t>
            </a:r>
            <a:r>
              <a:rPr lang="vi-VN" sz="2400" dirty="0"/>
              <a:t> </a:t>
            </a:r>
            <a:r>
              <a:rPr lang="vi-VN" sz="2400" dirty="0" err="1"/>
              <a:t>port</a:t>
            </a:r>
            <a:r>
              <a:rPr lang="vi-VN" sz="2400" dirty="0"/>
              <a:t> </a:t>
            </a:r>
            <a:r>
              <a:rPr lang="vi-VN" sz="2400" dirty="0" err="1"/>
              <a:t>number</a:t>
            </a:r>
            <a:endParaRPr lang="vi-VN" sz="2400" dirty="0"/>
          </a:p>
          <a:p>
            <a:pPr lvl="1"/>
            <a:r>
              <a:rPr lang="vi-VN" sz="2400" dirty="0" err="1"/>
              <a:t>dest</a:t>
            </a:r>
            <a:r>
              <a:rPr lang="vi-VN" sz="2400" dirty="0"/>
              <a:t> IP </a:t>
            </a:r>
            <a:r>
              <a:rPr lang="vi-VN" sz="2400" dirty="0" err="1"/>
              <a:t>address</a:t>
            </a:r>
            <a:endParaRPr lang="vi-VN" sz="2400" dirty="0"/>
          </a:p>
          <a:p>
            <a:pPr lvl="1"/>
            <a:r>
              <a:rPr lang="vi-VN" sz="2400" dirty="0" err="1"/>
              <a:t>dest</a:t>
            </a:r>
            <a:r>
              <a:rPr lang="vi-VN" sz="2400" dirty="0"/>
              <a:t> </a:t>
            </a:r>
            <a:r>
              <a:rPr lang="vi-VN" sz="2400" dirty="0" err="1"/>
              <a:t>port</a:t>
            </a:r>
            <a:r>
              <a:rPr lang="vi-VN" sz="2400" dirty="0"/>
              <a:t> </a:t>
            </a:r>
            <a:r>
              <a:rPr lang="vi-VN" sz="2400" dirty="0" err="1"/>
              <a:t>number</a:t>
            </a:r>
            <a:endParaRPr lang="en-US" sz="2400" dirty="0"/>
          </a:p>
          <a:p>
            <a:r>
              <a:rPr lang="vi-VN" sz="2800" dirty="0" err="1"/>
              <a:t>demux</a:t>
            </a:r>
            <a:r>
              <a:rPr lang="vi-VN" sz="2800" dirty="0"/>
              <a:t>: bên nhận sử dụng cả 4 thông tin chính để </a:t>
            </a:r>
            <a:r>
              <a:rPr lang="vi-VN" sz="2800" dirty="0" err="1"/>
              <a:t>chuy</a:t>
            </a:r>
            <a:r>
              <a:rPr lang="en-US" sz="2800" dirty="0"/>
              <a:t>ể</a:t>
            </a:r>
            <a:r>
              <a:rPr lang="vi-VN" sz="2800" dirty="0"/>
              <a:t>n </a:t>
            </a:r>
            <a:r>
              <a:rPr lang="vi-VN" sz="2800" dirty="0" err="1"/>
              <a:t>segment</a:t>
            </a:r>
            <a:r>
              <a:rPr lang="vi-VN" sz="2800" dirty="0"/>
              <a:t> đến đúng </a:t>
            </a:r>
            <a:r>
              <a:rPr lang="vi-VN" sz="2800" dirty="0" err="1"/>
              <a:t>socket</a:t>
            </a:r>
            <a:endParaRPr lang="vi-VN" sz="2800" dirty="0"/>
          </a:p>
          <a:p>
            <a:endParaRPr lang="vi-VN" dirty="0"/>
          </a:p>
          <a:p>
            <a:endParaRPr lang="en-US" dirty="0"/>
          </a:p>
        </p:txBody>
      </p:sp>
      <p:sp>
        <p:nvSpPr>
          <p:cNvPr id="7" name="Content Placeholder 6">
            <a:extLst>
              <a:ext uri="{FF2B5EF4-FFF2-40B4-BE49-F238E27FC236}">
                <a16:creationId xmlns:a16="http://schemas.microsoft.com/office/drawing/2014/main" id="{B50EC272-B4B7-6A7C-230C-F63C64B085E3}"/>
              </a:ext>
            </a:extLst>
          </p:cNvPr>
          <p:cNvSpPr>
            <a:spLocks noGrp="1"/>
          </p:cNvSpPr>
          <p:nvPr>
            <p:ph sz="quarter" idx="24"/>
          </p:nvPr>
        </p:nvSpPr>
        <p:spPr/>
        <p:txBody>
          <a:bodyPr/>
          <a:lstStyle/>
          <a:p>
            <a:r>
              <a:rPr lang="vi-VN" sz="2800" dirty="0"/>
              <a:t>Server có thể hỗ trợ nhiều TCP </a:t>
            </a:r>
            <a:r>
              <a:rPr lang="vi-VN" sz="2800" dirty="0" err="1"/>
              <a:t>socket</a:t>
            </a:r>
            <a:r>
              <a:rPr lang="vi-VN" sz="2800" dirty="0"/>
              <a:t> cùng lúc:</a:t>
            </a:r>
          </a:p>
          <a:p>
            <a:pPr lvl="1"/>
            <a:r>
              <a:rPr lang="vi-VN" sz="2400" dirty="0"/>
              <a:t>Mỗi </a:t>
            </a:r>
            <a:r>
              <a:rPr lang="vi-VN" sz="2400" dirty="0" err="1"/>
              <a:t>socket</a:t>
            </a:r>
            <a:r>
              <a:rPr lang="vi-VN" sz="2400" dirty="0"/>
              <a:t> được xác định bởi 4 thông tin</a:t>
            </a:r>
          </a:p>
          <a:p>
            <a:pPr lvl="1"/>
            <a:r>
              <a:rPr lang="vi-VN" sz="2400" dirty="0"/>
              <a:t>Mỗi </a:t>
            </a:r>
            <a:r>
              <a:rPr lang="vi-VN" sz="2400" dirty="0" err="1"/>
              <a:t>socket</a:t>
            </a:r>
            <a:r>
              <a:rPr lang="vi-VN" sz="2400" dirty="0"/>
              <a:t> tương ứng với một </a:t>
            </a:r>
            <a:r>
              <a:rPr lang="vi-VN" sz="2400" dirty="0" err="1"/>
              <a:t>client</a:t>
            </a:r>
            <a:r>
              <a:rPr lang="vi-VN" sz="2400" dirty="0"/>
              <a:t> đang kết nối với nó</a:t>
            </a:r>
          </a:p>
          <a:p>
            <a:endParaRPr lang="en-US" dirty="0"/>
          </a:p>
        </p:txBody>
      </p:sp>
    </p:spTree>
    <p:extLst>
      <p:ext uri="{BB962C8B-B14F-4D97-AF65-F5344CB8AC3E}">
        <p14:creationId xmlns:p14="http://schemas.microsoft.com/office/powerpoint/2010/main" val="1345492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err="1"/>
              <a:t>Ví</a:t>
            </a:r>
            <a:r>
              <a:rPr lang="en-US" sz="4400" dirty="0"/>
              <a:t> </a:t>
            </a:r>
            <a:r>
              <a:rPr lang="en-US" sz="4400" dirty="0" err="1"/>
              <a:t>dụ</a:t>
            </a:r>
            <a:r>
              <a:rPr lang="en-US" sz="4400" dirty="0"/>
              <a:t> </a:t>
            </a:r>
            <a:r>
              <a:rPr lang="en-US" sz="4400" dirty="0" err="1"/>
              <a:t>về</a:t>
            </a:r>
            <a:r>
              <a:rPr lang="en-US" sz="4400" dirty="0"/>
              <a:t> “</a:t>
            </a:r>
            <a:r>
              <a:rPr lang="en-US" sz="4400" dirty="0" err="1"/>
              <a:t>hướng</a:t>
            </a:r>
            <a:r>
              <a:rPr lang="en-US" sz="4400" dirty="0"/>
              <a:t> </a:t>
            </a:r>
            <a:r>
              <a:rPr lang="en-US" sz="4400" dirty="0" err="1"/>
              <a:t>kết</a:t>
            </a:r>
            <a:r>
              <a:rPr lang="en-US" sz="4400" dirty="0"/>
              <a:t> </a:t>
            </a:r>
            <a:r>
              <a:rPr lang="en-US" sz="4400" dirty="0" err="1"/>
              <a:t>nối</a:t>
            </a:r>
            <a:r>
              <a:rPr lang="en-US" sz="4400" dirty="0"/>
              <a:t>”</a:t>
            </a:r>
          </a:p>
        </p:txBody>
      </p:sp>
      <p:sp>
        <p:nvSpPr>
          <p:cNvPr id="8" name="Slide Number Placeholder 7">
            <a:extLst>
              <a:ext uri="{FF2B5EF4-FFF2-40B4-BE49-F238E27FC236}">
                <a16:creationId xmlns:a16="http://schemas.microsoft.com/office/drawing/2014/main" id="{33535332-0D20-45F3-780D-C2950E37B353}"/>
              </a:ext>
            </a:extLst>
          </p:cNvPr>
          <p:cNvSpPr>
            <a:spLocks noGrp="1"/>
          </p:cNvSpPr>
          <p:nvPr>
            <p:ph type="sldNum" sz="quarter" idx="12"/>
          </p:nvPr>
        </p:nvSpPr>
        <p:spPr/>
        <p:txBody>
          <a:bodyPr/>
          <a:lstStyle/>
          <a:p>
            <a:fld id="{930176A1-BCF0-4712-97A6-6B495F55390B}" type="slidenum">
              <a:rPr lang="en-US" smtClean="0"/>
              <a:pPr/>
              <a:t>21</a:t>
            </a:fld>
            <a:endParaRPr lang="en-US"/>
          </a:p>
        </p:txBody>
      </p:sp>
      <p:sp>
        <p:nvSpPr>
          <p:cNvPr id="9" name="Content Placeholder 8">
            <a:extLst>
              <a:ext uri="{FF2B5EF4-FFF2-40B4-BE49-F238E27FC236}">
                <a16:creationId xmlns:a16="http://schemas.microsoft.com/office/drawing/2014/main" id="{13CC11BE-B3A8-E889-5FB2-94754EB16F9A}"/>
              </a:ext>
            </a:extLst>
          </p:cNvPr>
          <p:cNvSpPr>
            <a:spLocks noGrp="1"/>
          </p:cNvSpPr>
          <p:nvPr>
            <p:ph sz="quarter" idx="22"/>
          </p:nvPr>
        </p:nvSpPr>
        <p:spPr/>
        <p:txBody>
          <a:bodyPr/>
          <a:lstStyle/>
          <a:p>
            <a:endParaRPr lang="en-US"/>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err="1">
                <a:ln>
                  <a:noFill/>
                </a:ln>
                <a:solidFill>
                  <a:prstClr val="black"/>
                </a:solidFill>
                <a:effectLst/>
                <a:uLnTx/>
                <a:uFillTx/>
                <a:latin typeface="Calibri" panose="020F0502020204030204"/>
                <a:ea typeface="ＭＳ Ｐゴシック" charset="0"/>
                <a:cs typeface="+mn-cs"/>
              </a:rPr>
              <a:t>dest</a:t>
            </a: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port: 80 are demultiplexed to </a:t>
            </a:r>
            <a:r>
              <a:rPr kumimoji="0" lang="en-US" sz="2400" b="0" i="1" u="none" strike="noStrike" kern="1200" cap="none" spc="0" normalizeH="0" baseline="0" noProof="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5400" dirty="0" err="1"/>
              <a:t>Tổng</a:t>
            </a:r>
            <a:r>
              <a:rPr lang="en-US" sz="5400" dirty="0"/>
              <a:t> </a:t>
            </a:r>
            <a:r>
              <a:rPr lang="en-US" sz="5400" dirty="0" err="1"/>
              <a:t>kết</a:t>
            </a:r>
            <a:r>
              <a:rPr lang="en-US" sz="5400" dirty="0"/>
              <a:t> </a:t>
            </a:r>
            <a:r>
              <a:rPr lang="en-US" sz="5400" dirty="0" err="1"/>
              <a:t>về</a:t>
            </a:r>
            <a:r>
              <a:rPr lang="en-US" sz="5400" dirty="0"/>
              <a:t> Multiplexing, demultiplexing</a:t>
            </a:r>
            <a:endParaRPr lang="en-US" sz="6000" dirty="0"/>
          </a:p>
        </p:txBody>
      </p:sp>
      <p:sp>
        <p:nvSpPr>
          <p:cNvPr id="5" name="Slide Number Placeholder 4">
            <a:extLst>
              <a:ext uri="{FF2B5EF4-FFF2-40B4-BE49-F238E27FC236}">
                <a16:creationId xmlns:a16="http://schemas.microsoft.com/office/drawing/2014/main" id="{5F818B99-3198-F29B-6D71-723B0408BB3F}"/>
              </a:ext>
            </a:extLst>
          </p:cNvPr>
          <p:cNvSpPr>
            <a:spLocks noGrp="1"/>
          </p:cNvSpPr>
          <p:nvPr>
            <p:ph type="sldNum" sz="quarter" idx="12"/>
          </p:nvPr>
        </p:nvSpPr>
        <p:spPr/>
        <p:txBody>
          <a:bodyPr/>
          <a:lstStyle/>
          <a:p>
            <a:fld id="{930176A1-BCF0-4712-97A6-6B495F55390B}" type="slidenum">
              <a:rPr lang="en-US" smtClean="0"/>
              <a:pPr/>
              <a:t>22</a:t>
            </a:fld>
            <a:endParaRPr lang="en-US"/>
          </a:p>
        </p:txBody>
      </p:sp>
      <p:sp>
        <p:nvSpPr>
          <p:cNvPr id="4" name="Content Placeholder 3">
            <a:extLst>
              <a:ext uri="{FF2B5EF4-FFF2-40B4-BE49-F238E27FC236}">
                <a16:creationId xmlns:a16="http://schemas.microsoft.com/office/drawing/2014/main" id="{9699A87D-D839-1BFD-3BDA-EF2DE6B08B4B}"/>
              </a:ext>
            </a:extLst>
          </p:cNvPr>
          <p:cNvSpPr>
            <a:spLocks noGrp="1"/>
          </p:cNvSpPr>
          <p:nvPr>
            <p:ph sz="quarter" idx="22"/>
          </p:nvPr>
        </p:nvSpPr>
        <p:spPr/>
        <p:txBody>
          <a:bodyPr/>
          <a:lstStyle/>
          <a:p>
            <a:r>
              <a:rPr lang="en-US" sz="2800" dirty="0"/>
              <a:t>Multiplexing, demultiplexing: </a:t>
            </a:r>
            <a:r>
              <a:rPr lang="en-US" sz="2800" dirty="0" err="1"/>
              <a:t>dựa</a:t>
            </a:r>
            <a:r>
              <a:rPr lang="en-US" sz="2800" dirty="0"/>
              <a:t> </a:t>
            </a:r>
            <a:r>
              <a:rPr lang="en-US" sz="2800" dirty="0" err="1"/>
              <a:t>trên</a:t>
            </a:r>
            <a:r>
              <a:rPr lang="en-US" sz="2800" dirty="0"/>
              <a:t> </a:t>
            </a:r>
            <a:r>
              <a:rPr lang="en-US" sz="2800" dirty="0" err="1"/>
              <a:t>giá</a:t>
            </a:r>
            <a:r>
              <a:rPr lang="en-US" sz="2800" dirty="0"/>
              <a:t> </a:t>
            </a:r>
            <a:r>
              <a:rPr lang="en-US" sz="2800" dirty="0" err="1"/>
              <a:t>trị</a:t>
            </a:r>
            <a:r>
              <a:rPr lang="en-US" sz="2800" dirty="0"/>
              <a:t> </a:t>
            </a:r>
            <a:r>
              <a:rPr lang="en-US" sz="2800" dirty="0" err="1"/>
              <a:t>trong</a:t>
            </a:r>
            <a:r>
              <a:rPr lang="en-US" sz="2800" dirty="0"/>
              <a:t> header </a:t>
            </a:r>
            <a:r>
              <a:rPr lang="en-US" sz="2800" dirty="0" err="1"/>
              <a:t>của</a:t>
            </a:r>
            <a:r>
              <a:rPr lang="en-US" sz="2800" dirty="0"/>
              <a:t> segment, datagram</a:t>
            </a:r>
          </a:p>
          <a:p>
            <a:pPr lvl="1"/>
            <a:r>
              <a:rPr lang="en-US" sz="2600" b="1" dirty="0">
                <a:solidFill>
                  <a:srgbClr val="FF0000"/>
                </a:solidFill>
              </a:rPr>
              <a:t>UDP</a:t>
            </a:r>
            <a:r>
              <a:rPr lang="en-US" sz="2600" dirty="0"/>
              <a:t>: demultiplexing </a:t>
            </a:r>
            <a:r>
              <a:rPr lang="en-US" sz="2600" dirty="0" err="1"/>
              <a:t>chỉ</a:t>
            </a:r>
            <a:r>
              <a:rPr lang="en-US" sz="2600" dirty="0"/>
              <a:t> </a:t>
            </a:r>
            <a:r>
              <a:rPr lang="en-US" sz="2600" dirty="0" err="1"/>
              <a:t>sử</a:t>
            </a:r>
            <a:r>
              <a:rPr lang="en-US" sz="2600" dirty="0"/>
              <a:t> </a:t>
            </a:r>
            <a:r>
              <a:rPr lang="en-US" sz="2600" dirty="0" err="1"/>
              <a:t>dụng</a:t>
            </a:r>
            <a:r>
              <a:rPr lang="en-US" sz="2600" dirty="0"/>
              <a:t> destination port number </a:t>
            </a:r>
          </a:p>
          <a:p>
            <a:pPr lvl="1"/>
            <a:r>
              <a:rPr lang="en-US" sz="2600" b="1" dirty="0">
                <a:solidFill>
                  <a:srgbClr val="FF0000"/>
                </a:solidFill>
              </a:rPr>
              <a:t>TCP</a:t>
            </a:r>
            <a:r>
              <a:rPr lang="en-US" sz="2600" dirty="0"/>
              <a:t>: demultiplexing </a:t>
            </a:r>
            <a:r>
              <a:rPr lang="en-US" sz="2600" dirty="0" err="1"/>
              <a:t>sử</a:t>
            </a:r>
            <a:r>
              <a:rPr lang="en-US" sz="2600" dirty="0"/>
              <a:t> </a:t>
            </a:r>
            <a:r>
              <a:rPr lang="en-US" sz="2600" dirty="0" err="1"/>
              <a:t>dụng</a:t>
            </a:r>
            <a:r>
              <a:rPr lang="en-US" sz="2600" dirty="0"/>
              <a:t> 4 </a:t>
            </a:r>
            <a:r>
              <a:rPr lang="en-US" sz="2600" dirty="0" err="1"/>
              <a:t>thông</a:t>
            </a:r>
            <a:r>
              <a:rPr lang="en-US" sz="2600" dirty="0"/>
              <a:t> tin: source and destination IP addresses, and port numbers</a:t>
            </a:r>
          </a:p>
          <a:p>
            <a:r>
              <a:rPr lang="en-US" sz="2800" dirty="0"/>
              <a:t>Multiplexing/demultiplexing </a:t>
            </a:r>
            <a:r>
              <a:rPr lang="en-US" sz="2800" dirty="0" err="1"/>
              <a:t>hoạt</a:t>
            </a:r>
            <a:r>
              <a:rPr lang="en-US" sz="2800" dirty="0"/>
              <a:t> </a:t>
            </a:r>
            <a:r>
              <a:rPr lang="en-US" sz="2800" dirty="0" err="1"/>
              <a:t>động</a:t>
            </a:r>
            <a:r>
              <a:rPr lang="en-US" sz="2800" dirty="0"/>
              <a:t> ở </a:t>
            </a:r>
            <a:r>
              <a:rPr lang="en-US" sz="2800" dirty="0" err="1"/>
              <a:t>tất</a:t>
            </a:r>
            <a:r>
              <a:rPr lang="en-US" sz="2800" dirty="0"/>
              <a:t> </a:t>
            </a:r>
            <a:r>
              <a:rPr lang="en-US" sz="2800" dirty="0" err="1"/>
              <a:t>cả</a:t>
            </a:r>
            <a:r>
              <a:rPr lang="en-US" sz="2800" dirty="0"/>
              <a:t> </a:t>
            </a:r>
            <a:r>
              <a:rPr lang="en-US" sz="2800" dirty="0" err="1"/>
              <a:t>các</a:t>
            </a:r>
            <a:r>
              <a:rPr lang="en-US" sz="2800" dirty="0"/>
              <a:t> </a:t>
            </a:r>
            <a:r>
              <a:rPr lang="en-US" sz="2800" dirty="0" err="1"/>
              <a:t>tầng</a:t>
            </a:r>
            <a:endParaRPr lang="en-US" sz="2800" dirty="0"/>
          </a:p>
          <a:p>
            <a:endParaRPr lang="en-US" dirty="0"/>
          </a:p>
        </p:txBody>
      </p:sp>
    </p:spTree>
    <p:extLst>
      <p:ext uri="{BB962C8B-B14F-4D97-AF65-F5344CB8AC3E}">
        <p14:creationId xmlns:p14="http://schemas.microsoft.com/office/powerpoint/2010/main" val="328910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23</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solidFill>
                  <a:srgbClr val="FF0000"/>
                </a:solidFill>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t>TCP</a:t>
            </a:r>
          </a:p>
          <a:p>
            <a:pPr marL="403225" indent="-285750">
              <a:spcBef>
                <a:spcPts val="800"/>
              </a:spcBef>
            </a:pPr>
            <a:r>
              <a:rPr lang="en-US" sz="3200" dirty="0"/>
              <a:t>TCP - </a:t>
            </a:r>
            <a:r>
              <a:rPr lang="en-US" sz="3200" dirty="0" err="1"/>
              <a:t>Điều</a:t>
            </a:r>
            <a:r>
              <a:rPr lang="en-US" sz="3200" dirty="0"/>
              <a:t> </a:t>
            </a:r>
            <a:r>
              <a:rPr lang="en-US" sz="3200" dirty="0" err="1"/>
              <a:t>khiển</a:t>
            </a:r>
            <a:r>
              <a:rPr lang="en-US" sz="3200" dirty="0"/>
              <a:t> </a:t>
            </a:r>
            <a:r>
              <a:rPr lang="en-US" sz="3200" dirty="0" err="1"/>
              <a:t>tắc</a:t>
            </a:r>
            <a:r>
              <a:rPr lang="en-US" sz="3200" dirty="0"/>
              <a:t> </a:t>
            </a:r>
            <a:r>
              <a:rPr lang="en-US" sz="3200" dirty="0" err="1"/>
              <a:t>nghẽn</a:t>
            </a:r>
            <a:endParaRPr lang="en-US" sz="3200" dirty="0"/>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64866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UDP: User Datagram Protocol</a:t>
            </a:r>
          </a:p>
        </p:txBody>
      </p:sp>
      <p:sp>
        <p:nvSpPr>
          <p:cNvPr id="4" name="Slide Number Placeholder 3">
            <a:extLst>
              <a:ext uri="{FF2B5EF4-FFF2-40B4-BE49-F238E27FC236}">
                <a16:creationId xmlns:a16="http://schemas.microsoft.com/office/drawing/2014/main" id="{B45F69AE-E35A-E2BA-1FEC-C3F6048C4D6B}"/>
              </a:ext>
            </a:extLst>
          </p:cNvPr>
          <p:cNvSpPr>
            <a:spLocks noGrp="1"/>
          </p:cNvSpPr>
          <p:nvPr>
            <p:ph type="sldNum" sz="quarter" idx="12"/>
          </p:nvPr>
        </p:nvSpPr>
        <p:spPr/>
        <p:txBody>
          <a:bodyPr/>
          <a:lstStyle/>
          <a:p>
            <a:fld id="{930176A1-BCF0-4712-97A6-6B495F55390B}" type="slidenum">
              <a:rPr lang="en-US" smtClean="0"/>
              <a:pPr/>
              <a:t>24</a:t>
            </a:fld>
            <a:endParaRPr lang="en-US"/>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altLang="ja-JP" dirty="0"/>
              <a:t> </a:t>
            </a:r>
            <a:r>
              <a:rPr lang="vi-VN" altLang="ja-JP" dirty="0"/>
              <a:t>Một giao thức đơn giản</a:t>
            </a: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altLang="ja-JP" dirty="0"/>
              <a:t> </a:t>
            </a:r>
            <a:r>
              <a:rPr lang="vi-VN" altLang="ja-JP" dirty="0"/>
              <a:t>Cung cấp dịch vụ </a:t>
            </a:r>
            <a:r>
              <a:rPr kumimoji="0" lang="vi-VN" altLang="ja-JP"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a:t>
            </a:r>
            <a:r>
              <a:rPr kumimoji="0" lang="vi-VN" altLang="ja-JP" b="0" i="0" u="none" strike="noStrike" kern="1200" cap="none" spc="0" normalizeH="0" baseline="0" noProof="0" dirty="0" err="1">
                <a:ln>
                  <a:noFill/>
                </a:ln>
                <a:solidFill>
                  <a:srgbClr val="FF0000"/>
                </a:solidFill>
                <a:effectLst/>
                <a:uLnTx/>
                <a:uFillTx/>
                <a:ea typeface="ＭＳ Ｐゴシック" panose="020B0600070205080204" pitchFamily="34" charset="-128"/>
                <a:cs typeface="+mn-cs"/>
              </a:rPr>
              <a:t>best</a:t>
            </a:r>
            <a:r>
              <a:rPr kumimoji="0" lang="vi-VN" altLang="ja-JP" b="0" i="0" u="none" strike="noStrike" kern="1200" cap="none" spc="0" normalizeH="0" baseline="0" noProof="0" dirty="0">
                <a:ln>
                  <a:noFill/>
                </a:ln>
                <a:solidFill>
                  <a:srgbClr val="FF0000"/>
                </a:solidFill>
                <a:effectLst/>
                <a:uLnTx/>
                <a:uFillTx/>
                <a:ea typeface="ＭＳ Ｐゴシック" panose="020B0600070205080204" pitchFamily="34" charset="-128"/>
                <a:cs typeface="+mn-cs"/>
              </a:rPr>
              <a:t> </a:t>
            </a:r>
            <a:r>
              <a:rPr kumimoji="0" lang="vi-VN" altLang="ja-JP" b="0" i="0" u="none" strike="noStrike" kern="1200" cap="none" spc="0" normalizeH="0" baseline="0" noProof="0" dirty="0" err="1">
                <a:ln>
                  <a:noFill/>
                </a:ln>
                <a:solidFill>
                  <a:srgbClr val="FF0000"/>
                </a:solidFill>
                <a:effectLst/>
                <a:uLnTx/>
                <a:uFillTx/>
                <a:ea typeface="ＭＳ Ｐゴシック" panose="020B0600070205080204" pitchFamily="34" charset="-128"/>
                <a:cs typeface="+mn-cs"/>
              </a:rPr>
              <a:t>effort</a:t>
            </a:r>
            <a:r>
              <a:rPr kumimoji="0" lang="vi-VN" altLang="ja-JP"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a:t>
            </a:r>
            <a:endParaRPr kumimoji="0" lang="en-US" altLang="ja-JP" b="0" i="0" u="none" strike="noStrike" kern="1200" cap="none" spc="0" normalizeH="0" baseline="0" noProof="0" dirty="0">
              <a:ln>
                <a:noFill/>
              </a:ln>
              <a:solidFill>
                <a:prstClr val="black"/>
              </a:solidFill>
              <a:effectLst/>
              <a:uLnTx/>
              <a:uFillTx/>
              <a:ea typeface="ＭＳ Ｐゴシック" panose="020B0600070205080204" pitchFamily="34" charset="-128"/>
              <a:cs typeface="+mn-cs"/>
            </a:endParaRPr>
          </a:p>
          <a:p>
            <a:pPr lvl="1">
              <a:spcBef>
                <a:spcPts val="1000"/>
              </a:spcBef>
              <a:buClr>
                <a:srgbClr val="0000A3"/>
              </a:buClr>
              <a:buFont typeface="Wingdings" panose="05000000000000000000" pitchFamily="2" charset="2"/>
              <a:buChar char="§"/>
              <a:defRPr/>
            </a:pPr>
            <a:r>
              <a:rPr lang="en-US" altLang="en-US" dirty="0">
                <a:solidFill>
                  <a:prstClr val="black"/>
                </a:solidFill>
                <a:ea typeface="ＭＳ Ｐゴシック" panose="020B0600070205080204" pitchFamily="34" charset="-128"/>
              </a:rPr>
              <a:t>Segment </a:t>
            </a:r>
            <a:r>
              <a:rPr lang="en-US" altLang="en-US" dirty="0" err="1">
                <a:solidFill>
                  <a:prstClr val="black"/>
                </a:solidFill>
                <a:ea typeface="ＭＳ Ｐゴシック" panose="020B0600070205080204" pitchFamily="34" charset="-128"/>
              </a:rPr>
              <a:t>có</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thể</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mất</a:t>
            </a:r>
            <a:r>
              <a:rPr lang="en-US" altLang="en-US" dirty="0">
                <a:solidFill>
                  <a:prstClr val="black"/>
                </a:solidFill>
                <a:ea typeface="ＭＳ Ｐゴシック" panose="020B0600070205080204" pitchFamily="34" charset="-128"/>
              </a:rPr>
              <a:t> </a:t>
            </a:r>
          </a:p>
          <a:p>
            <a:pPr lvl="1">
              <a:spcBef>
                <a:spcPts val="1000"/>
              </a:spcBef>
              <a:buClr>
                <a:srgbClr val="0000A3"/>
              </a:buClr>
              <a:buFont typeface="Wingdings" panose="05000000000000000000" pitchFamily="2" charset="2"/>
              <a:buChar char="§"/>
              <a:defRPr/>
            </a:pPr>
            <a:r>
              <a:rPr lang="en-US" altLang="en-US" dirty="0">
                <a:solidFill>
                  <a:prstClr val="black"/>
                </a:solidFill>
                <a:ea typeface="ＭＳ Ｐゴシック" panose="020B0600070205080204" pitchFamily="34" charset="-128"/>
              </a:rPr>
              <a:t>Segment </a:t>
            </a:r>
            <a:r>
              <a:rPr lang="en-US" altLang="en-US" dirty="0" err="1">
                <a:solidFill>
                  <a:prstClr val="black"/>
                </a:solidFill>
                <a:ea typeface="ＭＳ Ｐゴシック" panose="020B0600070205080204" pitchFamily="34" charset="-128"/>
              </a:rPr>
              <a:t>có</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thể</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đến</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không</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đúng</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thứ</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tự</a:t>
            </a:r>
            <a:endParaRPr lang="en-US" altLang="en-US" dirty="0">
              <a:solidFill>
                <a:prstClr val="black"/>
              </a:solidFill>
              <a:ea typeface="ＭＳ Ｐゴシック" panose="020B0600070205080204" pitchFamily="34" charset="-128"/>
            </a:endParaRP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20999" y="1251286"/>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3"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R="0" lvl="0" algn="l" defTabSz="914400" rtl="0" eaLnBrk="0" fontAlgn="base" latinLnBrk="0" hangingPunct="0">
                <a:lnSpc>
                  <a:spcPct val="85000"/>
                </a:lnSpc>
                <a:spcBef>
                  <a:spcPct val="20000"/>
                </a:spcBef>
                <a:spcAft>
                  <a:spcPct val="0"/>
                </a:spcAft>
                <a:buClr>
                  <a:srgbClr val="000099"/>
                </a:buClr>
                <a:buSzPct val="100000"/>
                <a:buFont typeface="Courier New" panose="02070309020205020404" pitchFamily="49" charset="0"/>
                <a:buChar char="o"/>
                <a:tabLst/>
                <a:defRPr/>
              </a:pPr>
              <a:r>
                <a:rPr lang="vi-VN" sz="2600" dirty="0">
                  <a:ea typeface="+mn-ea"/>
                  <a:cs typeface="+mn-cs"/>
                </a:rPr>
                <a:t>Không có bước thiết lập kết nối (bước này làm tăng độ trễ)</a:t>
              </a:r>
            </a:p>
            <a:p>
              <a:pPr marR="0" lvl="0" algn="l" defTabSz="914400" rtl="0" eaLnBrk="0" fontAlgn="base" latinLnBrk="0" hangingPunct="0">
                <a:lnSpc>
                  <a:spcPct val="85000"/>
                </a:lnSpc>
                <a:spcBef>
                  <a:spcPct val="20000"/>
                </a:spcBef>
                <a:spcAft>
                  <a:spcPct val="0"/>
                </a:spcAft>
                <a:buClr>
                  <a:srgbClr val="000099"/>
                </a:buClr>
                <a:buSzPct val="100000"/>
                <a:buFont typeface="Courier New" panose="02070309020205020404" pitchFamily="49" charset="0"/>
                <a:buChar char="o"/>
                <a:tabLst/>
                <a:defRPr/>
              </a:pPr>
              <a:r>
                <a:rPr lang="en-US" sz="2600" dirty="0" err="1">
                  <a:ea typeface="+mn-ea"/>
                  <a:cs typeface="+mn-cs"/>
                </a:rPr>
                <a:t>Đơn</a:t>
              </a:r>
              <a:r>
                <a:rPr lang="en-US" sz="2600" dirty="0">
                  <a:ea typeface="+mn-ea"/>
                  <a:cs typeface="+mn-cs"/>
                </a:rPr>
                <a:t> </a:t>
              </a:r>
              <a:r>
                <a:rPr lang="en-US" sz="2600" dirty="0" err="1">
                  <a:ea typeface="+mn-ea"/>
                  <a:cs typeface="+mn-cs"/>
                </a:rPr>
                <a:t>giản</a:t>
              </a:r>
              <a:r>
                <a:rPr lang="en-US" sz="2600" dirty="0">
                  <a:ea typeface="+mn-ea"/>
                  <a:cs typeface="+mn-cs"/>
                </a:rPr>
                <a:t>: </a:t>
              </a:r>
              <a:r>
                <a:rPr lang="en-US" sz="2600" dirty="0" err="1">
                  <a:ea typeface="+mn-ea"/>
                  <a:cs typeface="+mn-cs"/>
                </a:rPr>
                <a:t>không</a:t>
              </a:r>
              <a:r>
                <a:rPr lang="en-US" sz="2600" dirty="0">
                  <a:ea typeface="+mn-ea"/>
                  <a:cs typeface="+mn-cs"/>
                </a:rPr>
                <a:t> </a:t>
              </a:r>
              <a:r>
                <a:rPr lang="en-US" sz="2600" dirty="0" err="1">
                  <a:ea typeface="+mn-ea"/>
                  <a:cs typeface="+mn-cs"/>
                </a:rPr>
                <a:t>lưu</a:t>
              </a:r>
              <a:r>
                <a:rPr lang="en-US" sz="2600" dirty="0">
                  <a:ea typeface="+mn-ea"/>
                  <a:cs typeface="+mn-cs"/>
                </a:rPr>
                <a:t> </a:t>
              </a:r>
              <a:r>
                <a:rPr lang="en-US" sz="2600" dirty="0" err="1">
                  <a:ea typeface="+mn-ea"/>
                  <a:cs typeface="+mn-cs"/>
                </a:rPr>
                <a:t>trữ</a:t>
              </a:r>
              <a:r>
                <a:rPr lang="en-US" sz="2600" dirty="0">
                  <a:ea typeface="+mn-ea"/>
                  <a:cs typeface="+mn-cs"/>
                </a:rPr>
                <a:t> </a:t>
              </a:r>
              <a:r>
                <a:rPr lang="en-US" sz="2600" dirty="0" err="1">
                  <a:ea typeface="+mn-ea"/>
                  <a:cs typeface="+mn-cs"/>
                </a:rPr>
                <a:t>trạng</a:t>
              </a:r>
              <a:r>
                <a:rPr lang="en-US" sz="2600" dirty="0">
                  <a:ea typeface="+mn-ea"/>
                  <a:cs typeface="+mn-cs"/>
                </a:rPr>
                <a:t> </a:t>
              </a:r>
              <a:r>
                <a:rPr lang="en-US" sz="2600" dirty="0" err="1">
                  <a:ea typeface="+mn-ea"/>
                  <a:cs typeface="+mn-cs"/>
                </a:rPr>
                <a:t>thái</a:t>
              </a:r>
              <a:r>
                <a:rPr lang="en-US" sz="2600" dirty="0">
                  <a:ea typeface="+mn-ea"/>
                  <a:cs typeface="+mn-cs"/>
                </a:rPr>
                <a:t> </a:t>
              </a:r>
              <a:r>
                <a:rPr lang="en-US" sz="2600" dirty="0" err="1">
                  <a:ea typeface="+mn-ea"/>
                  <a:cs typeface="+mn-cs"/>
                </a:rPr>
                <a:t>kết</a:t>
              </a:r>
              <a:r>
                <a:rPr lang="en-US" sz="2600" dirty="0">
                  <a:ea typeface="+mn-ea"/>
                  <a:cs typeface="+mn-cs"/>
                </a:rPr>
                <a:t> </a:t>
              </a:r>
              <a:r>
                <a:rPr lang="en-US" sz="2600" dirty="0" err="1">
                  <a:ea typeface="+mn-ea"/>
                  <a:cs typeface="+mn-cs"/>
                </a:rPr>
                <a:t>nối</a:t>
              </a:r>
              <a:endParaRPr lang="en-US" sz="2600" dirty="0">
                <a:ea typeface="+mn-ea"/>
                <a:cs typeface="+mn-cs"/>
              </a:endParaRPr>
            </a:p>
            <a:p>
              <a:pPr marR="0" lvl="0" algn="l" defTabSz="914400" rtl="0" eaLnBrk="0" fontAlgn="base" latinLnBrk="0" hangingPunct="0">
                <a:lnSpc>
                  <a:spcPct val="85000"/>
                </a:lnSpc>
                <a:spcBef>
                  <a:spcPct val="20000"/>
                </a:spcBef>
                <a:spcAft>
                  <a:spcPct val="0"/>
                </a:spcAft>
                <a:buClr>
                  <a:srgbClr val="000099"/>
                </a:buClr>
                <a:buSzPct val="100000"/>
                <a:buFont typeface="Courier New" panose="02070309020205020404" pitchFamily="49" charset="0"/>
                <a:buChar char="o"/>
                <a:tabLst/>
                <a:defRPr/>
              </a:pPr>
              <a:r>
                <a:rPr lang="en-US" sz="2600" dirty="0">
                  <a:ea typeface="+mn-ea"/>
                  <a:cs typeface="+mn-cs"/>
                </a:rPr>
                <a:t>Header </a:t>
              </a:r>
              <a:r>
                <a:rPr lang="en-US" sz="2600" dirty="0" err="1">
                  <a:ea typeface="+mn-ea"/>
                  <a:cs typeface="+mn-cs"/>
                </a:rPr>
                <a:t>nhỏ</a:t>
              </a:r>
              <a:r>
                <a:rPr lang="en-US" sz="2600" dirty="0">
                  <a:ea typeface="+mn-ea"/>
                  <a:cs typeface="+mn-cs"/>
                </a:rPr>
                <a:t> </a:t>
              </a:r>
              <a:r>
                <a:rPr lang="en-US" sz="2600" dirty="0" err="1">
                  <a:ea typeface="+mn-ea"/>
                  <a:cs typeface="+mn-cs"/>
                </a:rPr>
                <a:t>gọn</a:t>
              </a:r>
              <a:endParaRPr lang="en-US" sz="2600" dirty="0">
                <a:ea typeface="+mn-ea"/>
                <a:cs typeface="+mn-cs"/>
              </a:endParaRPr>
            </a:p>
            <a:p>
              <a:pPr marR="0" lvl="0" algn="l" defTabSz="914400" rtl="0" eaLnBrk="0" fontAlgn="base" latinLnBrk="0" hangingPunct="0">
                <a:lnSpc>
                  <a:spcPct val="85000"/>
                </a:lnSpc>
                <a:spcBef>
                  <a:spcPct val="20000"/>
                </a:spcBef>
                <a:spcAft>
                  <a:spcPct val="0"/>
                </a:spcAft>
                <a:buClr>
                  <a:srgbClr val="000099"/>
                </a:buClr>
                <a:buSzPct val="100000"/>
                <a:buFont typeface="Courier New" panose="02070309020205020404" pitchFamily="49" charset="0"/>
                <a:buChar char="o"/>
                <a:tabLst/>
                <a:defRPr/>
              </a:pPr>
              <a:r>
                <a:rPr lang="en-US" sz="2600" dirty="0" err="1">
                  <a:ea typeface="+mn-ea"/>
                  <a:cs typeface="+mn-cs"/>
                </a:rPr>
                <a:t>Không</a:t>
              </a:r>
              <a:r>
                <a:rPr lang="en-US" sz="2600" dirty="0">
                  <a:ea typeface="+mn-ea"/>
                  <a:cs typeface="+mn-cs"/>
                </a:rPr>
                <a:t> </a:t>
              </a:r>
              <a:r>
                <a:rPr lang="en-US" sz="2600" dirty="0" err="1">
                  <a:ea typeface="+mn-ea"/>
                  <a:cs typeface="+mn-cs"/>
                </a:rPr>
                <a:t>điều</a:t>
              </a:r>
              <a:r>
                <a:rPr lang="en-US" sz="2600" dirty="0">
                  <a:ea typeface="+mn-ea"/>
                  <a:cs typeface="+mn-cs"/>
                </a:rPr>
                <a:t> </a:t>
              </a:r>
              <a:r>
                <a:rPr lang="en-US" sz="2600" dirty="0" err="1">
                  <a:ea typeface="+mn-ea"/>
                  <a:cs typeface="+mn-cs"/>
                </a:rPr>
                <a:t>khiển</a:t>
              </a:r>
              <a:r>
                <a:rPr lang="en-US" sz="2600" dirty="0">
                  <a:ea typeface="+mn-ea"/>
                  <a:cs typeface="+mn-cs"/>
                </a:rPr>
                <a:t> </a:t>
              </a:r>
              <a:r>
                <a:rPr lang="en-US" sz="2600" dirty="0" err="1">
                  <a:ea typeface="+mn-ea"/>
                  <a:cs typeface="+mn-cs"/>
                </a:rPr>
                <a:t>tắc</a:t>
              </a:r>
              <a:r>
                <a:rPr lang="en-US" sz="2600" dirty="0">
                  <a:ea typeface="+mn-ea"/>
                  <a:cs typeface="+mn-cs"/>
                </a:rPr>
                <a:t> </a:t>
              </a:r>
              <a:r>
                <a:rPr lang="en-US" sz="2600" dirty="0" err="1">
                  <a:ea typeface="+mn-ea"/>
                  <a:cs typeface="+mn-cs"/>
                </a:rPr>
                <a:t>nghẽn</a:t>
              </a:r>
              <a:endParaRPr lang="en-US" sz="2600" dirty="0">
                <a:ea typeface="+mn-ea"/>
                <a:cs typeface="+mn-cs"/>
              </a:endParaRPr>
            </a:p>
            <a:p>
              <a:pPr marL="746125" marR="0" lvl="1"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Segment </a:t>
              </a:r>
              <a:r>
                <a:rPr lang="en-US" kern="0" dirty="0" err="1">
                  <a:solidFill>
                    <a:srgbClr val="000000"/>
                  </a:solidFill>
                  <a:latin typeface="Calibri" panose="020F0502020204030204"/>
                </a:rPr>
                <a:t>đi</a:t>
              </a:r>
              <a:r>
                <a:rPr lang="en-US" kern="0" dirty="0">
                  <a:solidFill>
                    <a:srgbClr val="000000"/>
                  </a:solidFill>
                  <a:latin typeface="Calibri" panose="020F0502020204030204"/>
                </a:rPr>
                <a:t> </a:t>
              </a:r>
              <a:r>
                <a:rPr lang="en-US" kern="0" dirty="0" err="1">
                  <a:solidFill>
                    <a:srgbClr val="000000"/>
                  </a:solidFill>
                  <a:latin typeface="Calibri" panose="020F0502020204030204"/>
                </a:rPr>
                <a:t>nhanh</a:t>
              </a:r>
              <a:r>
                <a:rPr lang="en-US" kern="0" dirty="0">
                  <a:solidFill>
                    <a:srgbClr val="000000"/>
                  </a:solidFill>
                  <a:latin typeface="Calibri" panose="020F0502020204030204"/>
                </a:rPr>
                <a:t> </a:t>
              </a:r>
              <a:r>
                <a:rPr lang="en-US" kern="0" dirty="0" err="1">
                  <a:solidFill>
                    <a:srgbClr val="000000"/>
                  </a:solidFill>
                  <a:latin typeface="Calibri" panose="020F0502020204030204"/>
                </a:rPr>
                <a:t>nhất</a:t>
              </a:r>
              <a:r>
                <a:rPr lang="en-US" kern="0" dirty="0">
                  <a:solidFill>
                    <a:srgbClr val="000000"/>
                  </a:solidFill>
                  <a:latin typeface="Calibri" panose="020F0502020204030204"/>
                </a:rPr>
                <a:t> </a:t>
              </a:r>
              <a:r>
                <a:rPr lang="en-US" kern="0" dirty="0" err="1">
                  <a:solidFill>
                    <a:srgbClr val="000000"/>
                  </a:solidFill>
                  <a:latin typeface="Calibri" panose="020F0502020204030204"/>
                </a:rPr>
                <a:t>có</a:t>
              </a:r>
              <a:r>
                <a:rPr lang="en-US" kern="0" dirty="0">
                  <a:solidFill>
                    <a:srgbClr val="000000"/>
                  </a:solidFill>
                  <a:latin typeface="Calibri" panose="020F0502020204030204"/>
                </a:rPr>
                <a:t> </a:t>
              </a:r>
              <a:r>
                <a:rPr lang="en-US" kern="0" dirty="0" err="1">
                  <a:solidFill>
                    <a:srgbClr val="000000"/>
                  </a:solidFill>
                  <a:latin typeface="Calibri" panose="020F0502020204030204"/>
                </a:rPr>
                <a:t>thể</a:t>
              </a: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283948" cy="37895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err="1">
                  <a:ln>
                    <a:noFill/>
                  </a:ln>
                  <a:solidFill>
                    <a:srgbClr val="CC0000"/>
                  </a:solidFill>
                  <a:effectLst/>
                  <a:uLnTx/>
                  <a:uFillTx/>
                  <a:latin typeface="Calibri" panose="020F0502020204030204"/>
                  <a:ea typeface="ＭＳ Ｐゴシック" charset="0"/>
                  <a:cs typeface="+mn-cs"/>
                </a:rPr>
                <a:t>Tại</a:t>
              </a:r>
              <a:r>
                <a:rPr kumimoji="0" lang="en-US" sz="32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3200" b="0" i="0" u="none" strike="noStrike" kern="0" cap="none" spc="0" normalizeH="0" baseline="0" noProof="0" err="1">
                  <a:ln>
                    <a:noFill/>
                  </a:ln>
                  <a:solidFill>
                    <a:srgbClr val="CC0000"/>
                  </a:solidFill>
                  <a:effectLst/>
                  <a:uLnTx/>
                  <a:uFillTx/>
                  <a:latin typeface="Calibri" panose="020F0502020204030204"/>
                  <a:ea typeface="ＭＳ Ｐゴシック" charset="0"/>
                  <a:cs typeface="+mn-cs"/>
                </a:rPr>
                <a:t>sao</a:t>
              </a:r>
              <a:r>
                <a:rPr kumimoji="0" lang="en-US" sz="32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3200" b="0" i="0" u="none" strike="noStrike" kern="0" cap="none" spc="0" normalizeH="0" baseline="0" noProof="0" err="1">
                  <a:ln>
                    <a:noFill/>
                  </a:ln>
                  <a:solidFill>
                    <a:srgbClr val="CC0000"/>
                  </a:solidFill>
                  <a:effectLst/>
                  <a:uLnTx/>
                  <a:uFillTx/>
                  <a:latin typeface="Calibri" panose="020F0502020204030204"/>
                  <a:ea typeface="ＭＳ Ｐゴシック" charset="0"/>
                  <a:cs typeface="+mn-cs"/>
                </a:rPr>
                <a:t>vẫn</a:t>
              </a:r>
              <a:r>
                <a:rPr kumimoji="0" lang="en-US" sz="32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 </a:t>
              </a:r>
              <a:r>
                <a:rPr kumimoji="0" lang="en-US" sz="3200" b="0" i="0" u="none" strike="noStrike" kern="0" cap="none" spc="0" normalizeH="0" baseline="0" noProof="0" err="1">
                  <a:ln>
                    <a:noFill/>
                  </a:ln>
                  <a:solidFill>
                    <a:srgbClr val="CC0000"/>
                  </a:solidFill>
                  <a:effectLst/>
                  <a:uLnTx/>
                  <a:uFillTx/>
                  <a:latin typeface="Calibri" panose="020F0502020204030204"/>
                  <a:ea typeface="ＭＳ Ｐゴシック" charset="0"/>
                  <a:cs typeface="+mn-cs"/>
                </a:rPr>
                <a:t>dùng</a:t>
              </a:r>
              <a:r>
                <a:rPr kumimoji="0" lang="en-US" sz="32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 UDP?</a:t>
              </a: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84200" marR="0" lvl="0" indent="-45720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altLang="en-US" sz="3000" dirty="0">
                <a:solidFill>
                  <a:srgbClr val="FF0000"/>
                </a:solidFill>
              </a:rPr>
              <a:t>“connectionless”</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lvl="1">
              <a:buFont typeface="Wingdings" panose="05000000000000000000" pitchFamily="2" charset="2"/>
              <a:buChar char="§"/>
              <a:defRPr/>
            </a:pPr>
            <a:r>
              <a:rPr lang="vi-VN" altLang="en-US" sz="2600" dirty="0">
                <a:solidFill>
                  <a:prstClr val="black"/>
                </a:solidFill>
                <a:ea typeface="ＭＳ Ｐゴシック" panose="020B0600070205080204" pitchFamily="34" charset="-128"/>
              </a:rPr>
              <a:t>Không có bước thiết lập kết nối</a:t>
            </a:r>
          </a:p>
          <a:p>
            <a:pPr lvl="1">
              <a:buFont typeface="Wingdings" panose="05000000000000000000" pitchFamily="2" charset="2"/>
              <a:buChar char="§"/>
              <a:defRPr/>
            </a:pPr>
            <a:r>
              <a:rPr lang="vi-VN" altLang="en-US" sz="2600" dirty="0">
                <a:solidFill>
                  <a:prstClr val="black"/>
                </a:solidFill>
                <a:ea typeface="ＭＳ Ｐゴシック" panose="020B0600070205080204" pitchFamily="34" charset="-128"/>
              </a:rPr>
              <a:t>Mỗi </a:t>
            </a:r>
            <a:r>
              <a:rPr lang="vi-VN" altLang="en-US" sz="2600" dirty="0" err="1">
                <a:solidFill>
                  <a:prstClr val="black"/>
                </a:solidFill>
                <a:ea typeface="ＭＳ Ｐゴシック" panose="020B0600070205080204" pitchFamily="34" charset="-128"/>
              </a:rPr>
              <a:t>segment</a:t>
            </a:r>
            <a:r>
              <a:rPr lang="vi-VN" altLang="en-US" sz="2600" dirty="0">
                <a:solidFill>
                  <a:prstClr val="black"/>
                </a:solidFill>
                <a:ea typeface="ＭＳ Ｐゴシック" panose="020B0600070205080204" pitchFamily="34" charset="-128"/>
              </a:rPr>
              <a:t> được xử lý độc lập</a:t>
            </a:r>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UDP: User Datagram Protocol</a:t>
            </a:r>
          </a:p>
        </p:txBody>
      </p:sp>
      <p:sp>
        <p:nvSpPr>
          <p:cNvPr id="5" name="Slide Number Placeholder 4">
            <a:extLst>
              <a:ext uri="{FF2B5EF4-FFF2-40B4-BE49-F238E27FC236}">
                <a16:creationId xmlns:a16="http://schemas.microsoft.com/office/drawing/2014/main" id="{86753CA3-6C6F-32D1-C7E9-D5854360D731}"/>
              </a:ext>
            </a:extLst>
          </p:cNvPr>
          <p:cNvSpPr>
            <a:spLocks noGrp="1"/>
          </p:cNvSpPr>
          <p:nvPr>
            <p:ph type="sldNum" sz="quarter" idx="12"/>
          </p:nvPr>
        </p:nvSpPr>
        <p:spPr/>
        <p:txBody>
          <a:bodyPr/>
          <a:lstStyle/>
          <a:p>
            <a:fld id="{930176A1-BCF0-4712-97A6-6B495F55390B}" type="slidenum">
              <a:rPr lang="en-US" smtClean="0"/>
              <a:pPr/>
              <a:t>25</a:t>
            </a:fld>
            <a:endParaRPr lang="en-US"/>
          </a:p>
        </p:txBody>
      </p:sp>
      <p:sp>
        <p:nvSpPr>
          <p:cNvPr id="4" name="Content Placeholder 3">
            <a:extLst>
              <a:ext uri="{FF2B5EF4-FFF2-40B4-BE49-F238E27FC236}">
                <a16:creationId xmlns:a16="http://schemas.microsoft.com/office/drawing/2014/main" id="{9665B67F-D8FC-1833-D093-DB8C65FCD5FD}"/>
              </a:ext>
            </a:extLst>
          </p:cNvPr>
          <p:cNvSpPr>
            <a:spLocks noGrp="1"/>
          </p:cNvSpPr>
          <p:nvPr>
            <p:ph sz="quarter" idx="22"/>
          </p:nvPr>
        </p:nvSpPr>
        <p:spPr/>
        <p:txBody>
          <a:bodyPr/>
          <a:lstStyle/>
          <a:p>
            <a:r>
              <a:rPr lang="vi-VN" dirty="0"/>
              <a:t>UDP được sử dụng bởi:</a:t>
            </a:r>
          </a:p>
          <a:p>
            <a:pPr lvl="1"/>
            <a:r>
              <a:rPr lang="vi-VN" dirty="0" err="1"/>
              <a:t>streaming</a:t>
            </a:r>
            <a:r>
              <a:rPr lang="vi-VN" dirty="0"/>
              <a:t> </a:t>
            </a:r>
            <a:r>
              <a:rPr lang="vi-VN" dirty="0" err="1"/>
              <a:t>multimedia</a:t>
            </a:r>
            <a:r>
              <a:rPr lang="vi-VN" dirty="0"/>
              <a:t> </a:t>
            </a:r>
            <a:r>
              <a:rPr lang="vi-VN" dirty="0" err="1"/>
              <a:t>apps</a:t>
            </a:r>
            <a:r>
              <a:rPr lang="vi-VN" dirty="0"/>
              <a:t> (</a:t>
            </a:r>
            <a:r>
              <a:rPr lang="vi-VN" dirty="0" err="1"/>
              <a:t>loss</a:t>
            </a:r>
            <a:r>
              <a:rPr lang="vi-VN" dirty="0"/>
              <a:t> </a:t>
            </a:r>
            <a:r>
              <a:rPr lang="vi-VN" dirty="0" err="1"/>
              <a:t>tolerant</a:t>
            </a:r>
            <a:r>
              <a:rPr lang="vi-VN" dirty="0"/>
              <a:t>, </a:t>
            </a:r>
            <a:r>
              <a:rPr lang="vi-VN" dirty="0" err="1"/>
              <a:t>rate</a:t>
            </a:r>
            <a:r>
              <a:rPr lang="vi-VN" dirty="0"/>
              <a:t> </a:t>
            </a:r>
            <a:r>
              <a:rPr lang="vi-VN" dirty="0" err="1"/>
              <a:t>sensitive</a:t>
            </a:r>
            <a:r>
              <a:rPr lang="vi-VN" dirty="0"/>
              <a:t>)</a:t>
            </a:r>
          </a:p>
          <a:p>
            <a:pPr lvl="1"/>
            <a:r>
              <a:rPr lang="vi-VN" dirty="0"/>
              <a:t>DNS</a:t>
            </a:r>
          </a:p>
          <a:p>
            <a:pPr lvl="1"/>
            <a:r>
              <a:rPr lang="vi-VN" dirty="0"/>
              <a:t>SNMP</a:t>
            </a:r>
          </a:p>
          <a:p>
            <a:pPr lvl="1"/>
            <a:r>
              <a:rPr lang="vi-VN" dirty="0"/>
              <a:t>HTTP/3</a:t>
            </a:r>
          </a:p>
          <a:p>
            <a:r>
              <a:rPr lang="vi-VN" dirty="0"/>
              <a:t>Nếu cần truyền tin cậy qua UDP(</a:t>
            </a:r>
            <a:r>
              <a:rPr lang="vi-VN" dirty="0" err="1"/>
              <a:t>e.g</a:t>
            </a:r>
            <a:r>
              <a:rPr lang="vi-VN" dirty="0"/>
              <a:t>., HTTP/3): </a:t>
            </a:r>
          </a:p>
          <a:p>
            <a:pPr lvl="1"/>
            <a:r>
              <a:rPr lang="vi-VN" dirty="0"/>
              <a:t>Thêm xử lý tin cậy ở tầng ứng dụng</a:t>
            </a:r>
          </a:p>
          <a:p>
            <a:pPr lvl="1"/>
            <a:r>
              <a:rPr lang="vi-VN" dirty="0"/>
              <a:t>Thêm điều khiển tắc nghẽn ở tầng ứng dụng</a:t>
            </a:r>
          </a:p>
          <a:p>
            <a:endParaRPr lang="en-US" dirty="0"/>
          </a:p>
        </p:txBody>
      </p:sp>
    </p:spTree>
    <p:extLst>
      <p:ext uri="{BB962C8B-B14F-4D97-AF65-F5344CB8AC3E}">
        <p14:creationId xmlns:p14="http://schemas.microsoft.com/office/powerpoint/2010/main" val="1664352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UDP: User Datagram Protocol </a:t>
            </a:r>
            <a:r>
              <a:rPr lang="en-US" sz="3600"/>
              <a:t>[RFC 768]</a:t>
            </a:r>
            <a:endParaRPr lang="en-US" sz="4400"/>
          </a:p>
        </p:txBody>
      </p:sp>
      <p:sp>
        <p:nvSpPr>
          <p:cNvPr id="6" name="Slide Number Placeholder 5">
            <a:extLst>
              <a:ext uri="{FF2B5EF4-FFF2-40B4-BE49-F238E27FC236}">
                <a16:creationId xmlns:a16="http://schemas.microsoft.com/office/drawing/2014/main" id="{BF18724A-7A29-A46D-0A8F-021DEADBA2B6}"/>
              </a:ext>
            </a:extLst>
          </p:cNvPr>
          <p:cNvSpPr>
            <a:spLocks noGrp="1"/>
          </p:cNvSpPr>
          <p:nvPr>
            <p:ph type="sldNum" sz="quarter" idx="12"/>
          </p:nvPr>
        </p:nvSpPr>
        <p:spPr/>
        <p:txBody>
          <a:bodyPr/>
          <a:lstStyle/>
          <a:p>
            <a:fld id="{930176A1-BCF0-4712-97A6-6B495F55390B}" type="slidenum">
              <a:rPr lang="en-US" smtClean="0"/>
              <a:pPr/>
              <a:t>26</a:t>
            </a:fld>
            <a:endParaRPr lang="en-US"/>
          </a:p>
        </p:txBody>
      </p:sp>
      <p:sp>
        <p:nvSpPr>
          <p:cNvPr id="4" name="Content Placeholder 3">
            <a:extLst>
              <a:ext uri="{FF2B5EF4-FFF2-40B4-BE49-F238E27FC236}">
                <a16:creationId xmlns:a16="http://schemas.microsoft.com/office/drawing/2014/main" id="{DBA2CAC9-DF93-AFA2-A4B4-959003E728D9}"/>
              </a:ext>
            </a:extLst>
          </p:cNvPr>
          <p:cNvSpPr>
            <a:spLocks noGrp="1"/>
          </p:cNvSpPr>
          <p:nvPr>
            <p:ph sz="quarter" idx="22"/>
          </p:nvPr>
        </p:nvSpPr>
        <p:spPr/>
        <p:txBody>
          <a:bodyPr/>
          <a:lstStyle/>
          <a:p>
            <a:endParaRPr lang="en-US"/>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Tree>
    <p:extLst>
      <p:ext uri="{BB962C8B-B14F-4D97-AF65-F5344CB8AC3E}">
        <p14:creationId xmlns:p14="http://schemas.microsoft.com/office/powerpoint/2010/main" val="2901892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91" y="4246759"/>
            <a:ext cx="549833"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p:txBody>
          <a:bodyPr>
            <a:normAutofit fontScale="90000"/>
          </a:bodyPr>
          <a:lstStyle/>
          <a:p>
            <a:r>
              <a:rPr lang="en-US" sz="4400" dirty="0"/>
              <a:t>UDP: </a:t>
            </a:r>
            <a:r>
              <a:rPr lang="en-US" sz="4400" dirty="0" err="1"/>
              <a:t>Hoạt</a:t>
            </a:r>
            <a:r>
              <a:rPr lang="en-US" sz="4400" dirty="0"/>
              <a:t> </a:t>
            </a:r>
            <a:r>
              <a:rPr lang="en-US" sz="4400" dirty="0" err="1"/>
              <a:t>động</a:t>
            </a:r>
            <a:endParaRPr lang="en-US" sz="4400" dirty="0"/>
          </a:p>
        </p:txBody>
      </p:sp>
      <p:sp>
        <p:nvSpPr>
          <p:cNvPr id="4" name="Slide Number Placeholder 3">
            <a:extLst>
              <a:ext uri="{FF2B5EF4-FFF2-40B4-BE49-F238E27FC236}">
                <a16:creationId xmlns:a16="http://schemas.microsoft.com/office/drawing/2014/main" id="{F0FFC84C-8D85-14F2-43CF-A62BB641CB8C}"/>
              </a:ext>
            </a:extLst>
          </p:cNvPr>
          <p:cNvSpPr>
            <a:spLocks noGrp="1"/>
          </p:cNvSpPr>
          <p:nvPr>
            <p:ph type="sldNum" sz="quarter" idx="12"/>
          </p:nvPr>
        </p:nvSpPr>
        <p:spPr/>
        <p:txBody>
          <a:bodyPr/>
          <a:lstStyle/>
          <a:p>
            <a:fld id="{930176A1-BCF0-4712-97A6-6B495F55390B}" type="slidenum">
              <a:rPr lang="en-US" smtClean="0"/>
              <a:pPr/>
              <a:t>27</a:t>
            </a:fld>
            <a:endParaRPr lang="en-US"/>
          </a:p>
        </p:txBody>
      </p:sp>
      <p:sp>
        <p:nvSpPr>
          <p:cNvPr id="5" name="Content Placeholder 4">
            <a:extLst>
              <a:ext uri="{FF2B5EF4-FFF2-40B4-BE49-F238E27FC236}">
                <a16:creationId xmlns:a16="http://schemas.microsoft.com/office/drawing/2014/main" id="{0CBA7509-7111-5920-F284-4E24EE34D8D2}"/>
              </a:ext>
            </a:extLst>
          </p:cNvPr>
          <p:cNvSpPr>
            <a:spLocks noGrp="1"/>
          </p:cNvSpPr>
          <p:nvPr>
            <p:ph sz="quarter" idx="22"/>
          </p:nvPr>
        </p:nvSpPr>
        <p:spPr/>
        <p:txBody>
          <a:bodyPr/>
          <a:lstStyle/>
          <a:p>
            <a:endParaRPr lang="en-US"/>
          </a:p>
        </p:txBody>
      </p:sp>
      <p:cxnSp>
        <p:nvCxnSpPr>
          <p:cNvPr id="10" name="Straight Connector 9">
            <a:extLst>
              <a:ext uri="{FF2B5EF4-FFF2-40B4-BE49-F238E27FC236}">
                <a16:creationId xmlns:a16="http://schemas.microsoft.com/office/drawing/2014/main" id="{19E97DC1-5C01-E843-A657-ADC5FEA14075}"/>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687770" y="2167472"/>
            <a:ext cx="2131701" cy="2912558"/>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500734" y="4943580"/>
            <a:ext cx="1026523" cy="597153"/>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2462207" y="2756023"/>
            <a:ext cx="412750" cy="158750"/>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9681144" y="2673610"/>
            <a:ext cx="412750" cy="158750"/>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2593454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91" y="4246759"/>
            <a:ext cx="549833"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p:txBody>
          <a:bodyPr>
            <a:normAutofit fontScale="90000"/>
          </a:bodyPr>
          <a:lstStyle/>
          <a:p>
            <a:r>
              <a:rPr lang="en-US" sz="4400" dirty="0"/>
              <a:t>UDP: </a:t>
            </a:r>
            <a:r>
              <a:rPr lang="en-US" sz="4400" dirty="0" err="1"/>
              <a:t>Hoạt</a:t>
            </a:r>
            <a:r>
              <a:rPr lang="en-US" sz="4400" dirty="0"/>
              <a:t> </a:t>
            </a:r>
            <a:r>
              <a:rPr lang="en-US" sz="4400" dirty="0" err="1"/>
              <a:t>động</a:t>
            </a:r>
            <a:endParaRPr lang="en-US" sz="4400" dirty="0"/>
          </a:p>
        </p:txBody>
      </p:sp>
      <p:sp>
        <p:nvSpPr>
          <p:cNvPr id="9" name="Slide Number Placeholder 8">
            <a:extLst>
              <a:ext uri="{FF2B5EF4-FFF2-40B4-BE49-F238E27FC236}">
                <a16:creationId xmlns:a16="http://schemas.microsoft.com/office/drawing/2014/main" id="{C63843DB-94B0-E462-2F80-82AD0D42CE2C}"/>
              </a:ext>
            </a:extLst>
          </p:cNvPr>
          <p:cNvSpPr>
            <a:spLocks noGrp="1"/>
          </p:cNvSpPr>
          <p:nvPr>
            <p:ph type="sldNum" sz="quarter" idx="12"/>
          </p:nvPr>
        </p:nvSpPr>
        <p:spPr/>
        <p:txBody>
          <a:bodyPr/>
          <a:lstStyle/>
          <a:p>
            <a:fld id="{930176A1-BCF0-4712-97A6-6B495F55390B}" type="slidenum">
              <a:rPr lang="en-US" smtClean="0"/>
              <a:pPr/>
              <a:t>28</a:t>
            </a:fld>
            <a:endParaRPr lang="en-US"/>
          </a:p>
        </p:txBody>
      </p:sp>
      <p:sp>
        <p:nvSpPr>
          <p:cNvPr id="10" name="Content Placeholder 9">
            <a:extLst>
              <a:ext uri="{FF2B5EF4-FFF2-40B4-BE49-F238E27FC236}">
                <a16:creationId xmlns:a16="http://schemas.microsoft.com/office/drawing/2014/main" id="{963F13D5-7C66-3344-214B-FB9F82BC2583}"/>
              </a:ext>
            </a:extLst>
          </p:cNvPr>
          <p:cNvSpPr>
            <a:spLocks noGrp="1"/>
          </p:cNvSpPr>
          <p:nvPr>
            <p:ph sz="quarter" idx="22"/>
          </p:nvPr>
        </p:nvSpPr>
        <p:spPr/>
        <p:txBody>
          <a:bodyPr/>
          <a:lstStyle/>
          <a:p>
            <a:endParaRPr lang="en-US" dirty="0"/>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26068" y="1439422"/>
            <a:ext cx="389834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t>Bên</a:t>
            </a:r>
            <a:r>
              <a:rPr lang="en-US" sz="2400" dirty="0"/>
              <a:t> </a:t>
            </a:r>
            <a:r>
              <a:rPr lang="en-US" sz="2400" dirty="0" err="1"/>
              <a:t>gửi</a:t>
            </a:r>
            <a:r>
              <a:rPr lang="en-US" sz="2400" dirty="0"/>
              <a:t>:</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722955"/>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en-US" sz="2400" dirty="0" err="1">
                <a:solidFill>
                  <a:schemeClr val="tx2"/>
                </a:solidFill>
              </a:rPr>
              <a:t>Nhận</a:t>
            </a:r>
            <a:r>
              <a:rPr lang="en-US" sz="2400" dirty="0">
                <a:solidFill>
                  <a:schemeClr val="tx2"/>
                </a:solidFill>
              </a:rPr>
              <a:t> message </a:t>
            </a:r>
            <a:r>
              <a:rPr lang="en-US" sz="2400" dirty="0" err="1">
                <a:solidFill>
                  <a:schemeClr val="tx2"/>
                </a:solidFill>
              </a:rPr>
              <a:t>từ</a:t>
            </a:r>
            <a:r>
              <a:rPr lang="en-US" sz="2400" dirty="0">
                <a:solidFill>
                  <a:schemeClr val="tx2"/>
                </a:solidFill>
              </a:rPr>
              <a:t> </a:t>
            </a:r>
            <a:r>
              <a:rPr lang="en-US" sz="2400" dirty="0" err="1">
                <a:solidFill>
                  <a:schemeClr val="tx2"/>
                </a:solidFill>
              </a:rPr>
              <a:t>tầng</a:t>
            </a:r>
            <a:r>
              <a:rPr lang="en-US" sz="2400" dirty="0">
                <a:solidFill>
                  <a:schemeClr val="tx2"/>
                </a:solidFill>
              </a:rPr>
              <a:t> </a:t>
            </a:r>
            <a:r>
              <a:rPr lang="en-US" sz="2400" dirty="0" err="1">
                <a:solidFill>
                  <a:schemeClr val="tx2"/>
                </a:solidFill>
              </a:rPr>
              <a:t>ứng</a:t>
            </a:r>
            <a:r>
              <a:rPr lang="en-US" sz="2400" dirty="0">
                <a:solidFill>
                  <a:schemeClr val="tx2"/>
                </a:solidFill>
              </a:rPr>
              <a:t> </a:t>
            </a:r>
            <a:r>
              <a:rPr lang="en-US" sz="2400" dirty="0" err="1">
                <a:solidFill>
                  <a:schemeClr val="tx2"/>
                </a:solidFill>
              </a:rPr>
              <a:t>dụng</a:t>
            </a:r>
            <a:r>
              <a:rPr lang="en-US" sz="2400" dirty="0">
                <a:solidFill>
                  <a:schemeClr val="tx2"/>
                </a:solidFill>
              </a:rPr>
              <a:t> </a:t>
            </a:r>
            <a:endParaRPr kumimoji="0" lang="en-US" sz="2400" b="0" i="0" u="none" strike="noStrike" kern="1200" cap="none" spc="0" normalizeH="0" baseline="0" noProof="0" dirty="0">
              <a:ln>
                <a:noFill/>
              </a:ln>
              <a:solidFill>
                <a:schemeClr val="tx2"/>
              </a:solidFill>
              <a:effectLst/>
              <a:uLnTx/>
              <a:uFillTx/>
              <a:latin typeface="Calibri"/>
            </a:endParaRP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409023"/>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en-US" sz="2400" dirty="0" err="1">
                <a:solidFill>
                  <a:schemeClr val="tx2"/>
                </a:solidFill>
              </a:rPr>
              <a:t>Xác</a:t>
            </a:r>
            <a:r>
              <a:rPr lang="en-US" sz="2400" dirty="0">
                <a:solidFill>
                  <a:schemeClr val="tx2"/>
                </a:solidFill>
              </a:rPr>
              <a:t> </a:t>
            </a:r>
            <a:r>
              <a:rPr lang="en-US" sz="2400" dirty="0" err="1">
                <a:solidFill>
                  <a:schemeClr val="tx2"/>
                </a:solidFill>
              </a:rPr>
              <a:t>định</a:t>
            </a:r>
            <a:r>
              <a:rPr lang="en-US" sz="2400" dirty="0">
                <a:solidFill>
                  <a:schemeClr val="tx2"/>
                </a:solidFill>
              </a:rPr>
              <a:t> </a:t>
            </a:r>
            <a:r>
              <a:rPr lang="en-US" sz="2400" dirty="0" err="1">
                <a:solidFill>
                  <a:schemeClr val="tx2"/>
                </a:solidFill>
              </a:rPr>
              <a:t>giá</a:t>
            </a:r>
            <a:r>
              <a:rPr lang="en-US" sz="2400" dirty="0">
                <a:solidFill>
                  <a:schemeClr val="tx2"/>
                </a:solidFill>
              </a:rPr>
              <a:t> </a:t>
            </a:r>
            <a:r>
              <a:rPr lang="en-US" sz="2400" dirty="0" err="1">
                <a:solidFill>
                  <a:schemeClr val="tx2"/>
                </a:solidFill>
              </a:rPr>
              <a:t>trị</a:t>
            </a:r>
            <a:r>
              <a:rPr lang="en-US" sz="2400" dirty="0">
                <a:solidFill>
                  <a:schemeClr val="tx2"/>
                </a:solidFill>
              </a:rPr>
              <a:t> header </a:t>
            </a:r>
            <a:endParaRPr kumimoji="0" lang="en-US" sz="2400" b="0" i="0" u="none" strike="noStrike" kern="1200" cap="none" spc="0" normalizeH="0" baseline="0" noProof="0" dirty="0">
              <a:ln>
                <a:noFill/>
              </a:ln>
              <a:solidFill>
                <a:schemeClr val="tx2"/>
              </a:solidFill>
              <a:effectLst/>
              <a:uLnTx/>
              <a:uFillTx/>
              <a:latin typeface="Calibri"/>
            </a:endParaRP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498324"/>
            <a:ext cx="3825456" cy="461665"/>
          </a:xfrm>
          <a:prstGeom prst="rect">
            <a:avLst/>
          </a:prstGeom>
          <a:noFill/>
        </p:spPr>
        <p:txBody>
          <a:bodyPr wrap="square" rtlCol="0">
            <a:spAutoFit/>
          </a:bodyPr>
          <a:lstStyle/>
          <a:p>
            <a:pPr marL="285750" lvl="0" indent="-219075">
              <a:buClr>
                <a:srgbClr val="0200A3"/>
              </a:buClr>
              <a:buFont typeface="Wingdings" pitchFamily="2" charset="2"/>
              <a:buChar char="§"/>
              <a:defRPr/>
            </a:pPr>
            <a:r>
              <a:rPr lang="en-US" sz="2400" dirty="0" err="1">
                <a:solidFill>
                  <a:schemeClr val="tx2"/>
                </a:solidFill>
              </a:rPr>
              <a:t>Tạo</a:t>
            </a:r>
            <a:r>
              <a:rPr lang="en-US" sz="2400" dirty="0">
                <a:solidFill>
                  <a:schemeClr val="tx2"/>
                </a:solidFill>
              </a:rPr>
              <a:t> segment </a:t>
            </a:r>
            <a:endParaRPr kumimoji="0" lang="en-US" sz="2400" b="0" i="0" u="none" strike="noStrike" kern="1200" cap="none" spc="0" normalizeH="0" baseline="0" noProof="0" dirty="0">
              <a:ln>
                <a:noFill/>
              </a:ln>
              <a:solidFill>
                <a:schemeClr val="tx2"/>
              </a:solidFill>
              <a:effectLst/>
              <a:uLnTx/>
              <a:uFillTx/>
              <a:latin typeface="Calibri"/>
            </a:endParaRP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830997"/>
          </a:xfrm>
          <a:prstGeom prst="rect">
            <a:avLst/>
          </a:prstGeom>
          <a:noFill/>
        </p:spPr>
        <p:txBody>
          <a:bodyPr wrap="square" rtlCol="0">
            <a:spAutoFit/>
          </a:bodyPr>
          <a:lstStyle/>
          <a:p>
            <a:pPr marL="285750" lvl="0" indent="-219075">
              <a:buClr>
                <a:srgbClr val="0200A3"/>
              </a:buClr>
              <a:buFont typeface="Wingdings" pitchFamily="2" charset="2"/>
              <a:buChar char="§"/>
              <a:defRPr/>
            </a:pPr>
            <a:r>
              <a:rPr lang="en-US" sz="2400" dirty="0" err="1">
                <a:solidFill>
                  <a:schemeClr val="tx2"/>
                </a:solidFill>
              </a:rPr>
              <a:t>Chuyển</a:t>
            </a:r>
            <a:r>
              <a:rPr lang="en-US" sz="2400" dirty="0">
                <a:solidFill>
                  <a:schemeClr val="tx2"/>
                </a:solidFill>
              </a:rPr>
              <a:t> segment </a:t>
            </a:r>
            <a:r>
              <a:rPr lang="en-US" sz="2400" dirty="0" err="1">
                <a:solidFill>
                  <a:schemeClr val="tx2"/>
                </a:solidFill>
              </a:rPr>
              <a:t>đến</a:t>
            </a:r>
            <a:r>
              <a:rPr lang="en-US" sz="2400" dirty="0">
                <a:solidFill>
                  <a:schemeClr val="tx2"/>
                </a:solidFill>
              </a:rPr>
              <a:t> </a:t>
            </a:r>
            <a:r>
              <a:rPr lang="en-US" sz="2400" dirty="0" err="1">
                <a:solidFill>
                  <a:schemeClr val="tx2"/>
                </a:solidFill>
              </a:rPr>
              <a:t>tầng</a:t>
            </a:r>
            <a:r>
              <a:rPr lang="en-US" sz="2400" dirty="0">
                <a:solidFill>
                  <a:schemeClr val="tx2"/>
                </a:solidFill>
              </a:rPr>
              <a:t> </a:t>
            </a:r>
            <a:r>
              <a:rPr lang="en-US" sz="2400" dirty="0" err="1">
                <a:solidFill>
                  <a:schemeClr val="tx2"/>
                </a:solidFill>
              </a:rPr>
              <a:t>mạng</a:t>
            </a:r>
            <a:endParaRPr lang="en-US" sz="2400" dirty="0">
              <a:solidFill>
                <a:schemeClr val="tx2"/>
              </a:solidFill>
            </a:endParaRPr>
          </a:p>
        </p:txBody>
      </p:sp>
      <p:sp>
        <p:nvSpPr>
          <p:cNvPr id="98" name="Rectangle 97">
            <a:extLst>
              <a:ext uri="{FF2B5EF4-FFF2-40B4-BE49-F238E27FC236}">
                <a16:creationId xmlns:a16="http://schemas.microsoft.com/office/drawing/2014/main" id="{EB709716-FAB0-AB45-BCAE-75F8CF2AEC09}"/>
              </a:ext>
            </a:extLst>
          </p:cNvPr>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a:ln>
                  <a:noFill/>
                </a:ln>
                <a:solidFill>
                  <a:prstClr val="black"/>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5052" y="3003638"/>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SNMP msg</a:t>
                </a:r>
              </a:p>
            </p:txBody>
          </p:sp>
        </p:grpSp>
      </p:gr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91" y="4246759"/>
            <a:ext cx="549833"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p:txBody>
          <a:bodyPr>
            <a:normAutofit fontScale="90000"/>
          </a:bodyPr>
          <a:lstStyle/>
          <a:p>
            <a:r>
              <a:rPr lang="en-US" sz="4400" dirty="0"/>
              <a:t>UDP: </a:t>
            </a:r>
            <a:r>
              <a:rPr lang="en-US" sz="4400" dirty="0" err="1"/>
              <a:t>Hoạt</a:t>
            </a:r>
            <a:r>
              <a:rPr lang="en-US" sz="4400" dirty="0"/>
              <a:t> </a:t>
            </a:r>
            <a:r>
              <a:rPr lang="en-US" sz="4400" dirty="0" err="1"/>
              <a:t>động</a:t>
            </a:r>
            <a:endParaRPr lang="en-US" sz="4400" dirty="0"/>
          </a:p>
        </p:txBody>
      </p:sp>
      <p:sp>
        <p:nvSpPr>
          <p:cNvPr id="7" name="Slide Number Placeholder 6">
            <a:extLst>
              <a:ext uri="{FF2B5EF4-FFF2-40B4-BE49-F238E27FC236}">
                <a16:creationId xmlns:a16="http://schemas.microsoft.com/office/drawing/2014/main" id="{145DBEAF-CB8F-6FCD-32F7-7B26E7EB8262}"/>
              </a:ext>
            </a:extLst>
          </p:cNvPr>
          <p:cNvSpPr>
            <a:spLocks noGrp="1"/>
          </p:cNvSpPr>
          <p:nvPr>
            <p:ph type="sldNum" sz="quarter" idx="12"/>
          </p:nvPr>
        </p:nvSpPr>
        <p:spPr/>
        <p:txBody>
          <a:bodyPr/>
          <a:lstStyle/>
          <a:p>
            <a:fld id="{930176A1-BCF0-4712-97A6-6B495F55390B}" type="slidenum">
              <a:rPr lang="en-US" smtClean="0"/>
              <a:pPr/>
              <a:t>29</a:t>
            </a:fld>
            <a:endParaRPr lang="en-US"/>
          </a:p>
        </p:txBody>
      </p:sp>
      <p:sp>
        <p:nvSpPr>
          <p:cNvPr id="9" name="Content Placeholder 8">
            <a:extLst>
              <a:ext uri="{FF2B5EF4-FFF2-40B4-BE49-F238E27FC236}">
                <a16:creationId xmlns:a16="http://schemas.microsoft.com/office/drawing/2014/main" id="{95416011-8DD3-8910-487E-09B897A25FA3}"/>
              </a:ext>
            </a:extLst>
          </p:cNvPr>
          <p:cNvSpPr>
            <a:spLocks noGrp="1"/>
          </p:cNvSpPr>
          <p:nvPr>
            <p:ph sz="quarter" idx="22"/>
          </p:nvPr>
        </p:nvSpPr>
        <p:spPr/>
        <p:txBody>
          <a:bodyPr/>
          <a:lstStyle/>
          <a:p>
            <a:endParaRPr lang="en-US" dirty="0"/>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171613" y="1360216"/>
            <a:ext cx="3898344"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err="1"/>
              <a:t>Bên</a:t>
            </a:r>
            <a:r>
              <a:rPr lang="en-US" sz="2600" dirty="0"/>
              <a:t> </a:t>
            </a:r>
            <a:r>
              <a:rPr lang="en-US" sz="2600" dirty="0" err="1"/>
              <a:t>nhận</a:t>
            </a:r>
            <a:r>
              <a:rPr lang="en-US" sz="2600" dirty="0"/>
              <a:t>:</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2355694" y="3088859"/>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88258" y="3452811"/>
            <a:ext cx="3825456" cy="409023"/>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en-US" sz="2400" err="1">
                <a:solidFill>
                  <a:prstClr val="black"/>
                </a:solidFill>
              </a:rPr>
              <a:t>Bỏ</a:t>
            </a:r>
            <a:r>
              <a:rPr lang="en-US" sz="2400">
                <a:solidFill>
                  <a:prstClr val="black"/>
                </a:solidFill>
              </a:rPr>
              <a:t> header, </a:t>
            </a:r>
            <a:r>
              <a:rPr lang="en-US" sz="2400" err="1">
                <a:solidFill>
                  <a:prstClr val="black"/>
                </a:solidFill>
              </a:rPr>
              <a:t>lấy</a:t>
            </a:r>
            <a:r>
              <a:rPr lang="en-US" sz="2400">
                <a:solidFill>
                  <a:prstClr val="black"/>
                </a:solidFill>
              </a:rPr>
              <a:t> messages</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79533" y="2715595"/>
            <a:ext cx="3825456" cy="722955"/>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it-IT" sz="2400" dirty="0">
                <a:solidFill>
                  <a:prstClr val="black"/>
                </a:solidFill>
              </a:rPr>
              <a:t>Kiểm tra lỗi với giá trị checksum</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6939" y="1951750"/>
            <a:ext cx="4173754" cy="461665"/>
          </a:xfrm>
          <a:prstGeom prst="rect">
            <a:avLst/>
          </a:prstGeom>
          <a:noFill/>
        </p:spPr>
        <p:txBody>
          <a:bodyPr wrap="square" rtlCol="0">
            <a:spAutoFit/>
          </a:bodyPr>
          <a:lstStyle/>
          <a:p>
            <a:pPr marL="285750" lvl="0" indent="-219075">
              <a:buClr>
                <a:srgbClr val="0200A3"/>
              </a:buClr>
              <a:buFont typeface="Wingdings" pitchFamily="2" charset="2"/>
              <a:buChar char="§"/>
              <a:defRPr/>
            </a:pPr>
            <a:r>
              <a:rPr lang="en-US" sz="2400" dirty="0" err="1">
                <a:solidFill>
                  <a:prstClr val="black"/>
                </a:solidFill>
              </a:rPr>
              <a:t>Nhận</a:t>
            </a:r>
            <a:r>
              <a:rPr lang="en-US" sz="2400" dirty="0">
                <a:solidFill>
                  <a:prstClr val="black"/>
                </a:solidFill>
              </a:rPr>
              <a:t> segment </a:t>
            </a:r>
            <a:r>
              <a:rPr lang="en-US" sz="2400" dirty="0" err="1">
                <a:solidFill>
                  <a:prstClr val="black"/>
                </a:solidFill>
              </a:rPr>
              <a:t>từ</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mạng</a:t>
            </a:r>
            <a:endParaRPr lang="en-US" sz="2400" dirty="0">
              <a:solidFill>
                <a:prstClr val="black"/>
              </a:solidFill>
            </a:endParaRP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795827" y="3762839"/>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4364393" y="4204621"/>
            <a:ext cx="3825456" cy="722955"/>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en-US" sz="2400" dirty="0" err="1">
                <a:solidFill>
                  <a:prstClr val="black"/>
                </a:solidFill>
              </a:rPr>
              <a:t>Chuyển</a:t>
            </a:r>
            <a:r>
              <a:rPr lang="en-US" sz="2400" dirty="0">
                <a:solidFill>
                  <a:prstClr val="black"/>
                </a:solidFill>
              </a:rPr>
              <a:t> message </a:t>
            </a:r>
            <a:r>
              <a:rPr lang="en-US" sz="2400" dirty="0" err="1">
                <a:solidFill>
                  <a:prstClr val="black"/>
                </a:solidFill>
              </a:rPr>
              <a:t>đến</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ứng</a:t>
            </a:r>
            <a:r>
              <a:rPr lang="en-US" sz="2400" dirty="0">
                <a:solidFill>
                  <a:prstClr val="black"/>
                </a:solidFill>
              </a:rPr>
              <a:t> </a:t>
            </a:r>
            <a:r>
              <a:rPr lang="en-US" sz="2400" dirty="0" err="1">
                <a:solidFill>
                  <a:prstClr val="black"/>
                </a:solidFill>
              </a:rPr>
              <a:t>dụng</a:t>
            </a:r>
            <a:r>
              <a:rPr lang="en-US" sz="2400" dirty="0">
                <a:solidFill>
                  <a:prstClr val="black"/>
                </a:solidFill>
              </a:rPr>
              <a:t> qua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C0F72514-945E-EB40-9BEE-202BF670272C}"/>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80B095-AF4B-84CD-2B23-C5E63CCF326F}"/>
              </a:ext>
            </a:extLst>
          </p:cNvPr>
          <p:cNvSpPr>
            <a:spLocks noGrp="1"/>
          </p:cNvSpPr>
          <p:nvPr>
            <p:ph type="sldNum" sz="quarter" idx="12"/>
          </p:nvPr>
        </p:nvSpPr>
        <p:spPr/>
        <p:txBody>
          <a:bodyPr/>
          <a:lstStyle/>
          <a:p>
            <a:fld id="{930176A1-BCF0-4712-97A6-6B495F55390B}" type="slidenum">
              <a:rPr lang="en-US" smtClean="0"/>
              <a:pPr/>
              <a:t>3</a:t>
            </a:fld>
            <a:endParaRPr lang="en-US"/>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Tổng</a:t>
            </a:r>
            <a:r>
              <a:rPr lang="en-US" altLang="en-US" sz="4400" dirty="0">
                <a:cs typeface="Calibri" panose="020F0502020204030204" pitchFamily="34" charset="0"/>
              </a:rPr>
              <a:t> </a:t>
            </a:r>
            <a:r>
              <a:rPr lang="en-US" altLang="en-US" sz="4400" dirty="0" err="1">
                <a:cs typeface="Calibri" panose="020F0502020204030204" pitchFamily="34" charset="0"/>
              </a:rPr>
              <a:t>quan</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quarter" idx="23"/>
          </p:nvPr>
        </p:nvSpPr>
        <p:spPr/>
        <p:txBody>
          <a:bodyPr>
            <a:noAutofit/>
          </a:bodyPr>
          <a:lstStyle/>
          <a:p>
            <a:pPr marL="11113" indent="0">
              <a:buNone/>
            </a:pPr>
            <a:r>
              <a:rPr lang="en-US" altLang="en-US" sz="3200" i="1" dirty="0" err="1">
                <a:solidFill>
                  <a:srgbClr val="CC0000"/>
                </a:solidFill>
                <a:latin typeface="Calibri" panose="020F0502020204030204" pitchFamily="34" charset="0"/>
                <a:cs typeface="Calibri" panose="020F0502020204030204" pitchFamily="34" charset="0"/>
              </a:rPr>
              <a:t>Mục</a:t>
            </a:r>
            <a:r>
              <a:rPr lang="en-US" altLang="en-US" sz="3200" i="1" dirty="0">
                <a:solidFill>
                  <a:srgbClr val="CC0000"/>
                </a:solidFill>
                <a:latin typeface="Calibri" panose="020F0502020204030204" pitchFamily="34" charset="0"/>
                <a:cs typeface="Calibri" panose="020F0502020204030204" pitchFamily="34" charset="0"/>
              </a:rPr>
              <a:t> </a:t>
            </a:r>
            <a:r>
              <a:rPr lang="en-US" altLang="en-US" sz="3200" i="1" dirty="0" err="1">
                <a:solidFill>
                  <a:srgbClr val="CC0000"/>
                </a:solidFill>
                <a:latin typeface="Calibri" panose="020F0502020204030204" pitchFamily="34" charset="0"/>
                <a:cs typeface="Calibri" panose="020F0502020204030204" pitchFamily="34" charset="0"/>
              </a:rPr>
              <a:t>đích</a:t>
            </a:r>
            <a:r>
              <a:rPr lang="en-US" altLang="en-US" sz="3200" i="1" dirty="0">
                <a:solidFill>
                  <a:srgbClr val="CC0000"/>
                </a:solidFill>
                <a:latin typeface="Calibri" panose="020F0502020204030204" pitchFamily="34" charset="0"/>
                <a:cs typeface="Calibri" panose="020F0502020204030204" pitchFamily="34" charset="0"/>
              </a:rPr>
              <a:t>:</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err="1"/>
              <a:t>Hiểu</a:t>
            </a:r>
            <a:r>
              <a:rPr lang="en-US" sz="3200" dirty="0"/>
              <a:t> </a:t>
            </a:r>
            <a:r>
              <a:rPr lang="en-US" sz="3200" dirty="0" err="1"/>
              <a:t>được</a:t>
            </a:r>
            <a:r>
              <a:rPr lang="en-US" sz="3200" dirty="0"/>
              <a:t> </a:t>
            </a:r>
            <a:r>
              <a:rPr lang="en-US" sz="3200" dirty="0" err="1"/>
              <a:t>các</a:t>
            </a:r>
            <a:r>
              <a:rPr lang="en-US" sz="3200" dirty="0"/>
              <a:t> </a:t>
            </a:r>
            <a:r>
              <a:rPr lang="en-US" sz="3200" dirty="0" err="1"/>
              <a:t>nguyên</a:t>
            </a:r>
            <a:r>
              <a:rPr lang="en-US" sz="3200" dirty="0"/>
              <a:t> </a:t>
            </a:r>
            <a:r>
              <a:rPr lang="en-US" sz="3200" dirty="0" err="1"/>
              <a:t>tắc</a:t>
            </a:r>
            <a:r>
              <a:rPr lang="en-US" sz="3200" dirty="0"/>
              <a:t>/</a:t>
            </a:r>
            <a:r>
              <a:rPr lang="en-US" sz="3200" dirty="0" err="1"/>
              <a:t>cơ</a:t>
            </a:r>
            <a:r>
              <a:rPr lang="en-US" sz="3200" dirty="0"/>
              <a:t> </a:t>
            </a:r>
            <a:r>
              <a:rPr lang="en-US" sz="3200" dirty="0" err="1"/>
              <a:t>chế</a:t>
            </a:r>
            <a:r>
              <a:rPr lang="en-US" sz="3200" dirty="0"/>
              <a:t> </a:t>
            </a:r>
            <a:r>
              <a:rPr lang="en-US" sz="3200" dirty="0" err="1"/>
              <a:t>hoạt</a:t>
            </a:r>
            <a:r>
              <a:rPr lang="en-US" sz="3200" dirty="0"/>
              <a:t> </a:t>
            </a:r>
            <a:r>
              <a:rPr lang="en-US" sz="3200" dirty="0" err="1"/>
              <a:t>động</a:t>
            </a:r>
            <a:r>
              <a:rPr lang="en-US" sz="3200" dirty="0"/>
              <a:t>:</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4"/>
          </p:nvPr>
        </p:nvSpPr>
        <p:spPr/>
        <p:txBody>
          <a:bodyPr>
            <a:normAutofit/>
          </a:bodyPr>
          <a:lstStyle/>
          <a:p>
            <a:pPr marL="457200" indent="-285750">
              <a:buFont typeface="Wingdings" charset="2"/>
              <a:buChar char="§"/>
              <a:defRPr/>
            </a:pPr>
            <a:r>
              <a:rPr lang="en-US" sz="3200" dirty="0" err="1"/>
              <a:t>Hiểu</a:t>
            </a:r>
            <a:r>
              <a:rPr lang="en-US" sz="3200" dirty="0"/>
              <a:t> </a:t>
            </a:r>
            <a:r>
              <a:rPr lang="en-US" sz="3200" dirty="0" err="1"/>
              <a:t>các</a:t>
            </a:r>
            <a:r>
              <a:rPr lang="en-US" sz="3200" dirty="0"/>
              <a:t> </a:t>
            </a:r>
            <a:r>
              <a:rPr lang="en-US" sz="3200" dirty="0" err="1"/>
              <a:t>giao</a:t>
            </a:r>
            <a:r>
              <a:rPr lang="en-US" sz="3200" dirty="0"/>
              <a:t> </a:t>
            </a:r>
            <a:r>
              <a:rPr lang="en-US" sz="3200" dirty="0" err="1"/>
              <a:t>thức</a:t>
            </a:r>
            <a:r>
              <a:rPr lang="en-US" sz="3200" dirty="0"/>
              <a:t>:</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Tree>
    <p:extLst>
      <p:ext uri="{BB962C8B-B14F-4D97-AF65-F5344CB8AC3E}">
        <p14:creationId xmlns:p14="http://schemas.microsoft.com/office/powerpoint/2010/main" val="4215190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a:t>UDP header</a:t>
            </a:r>
          </a:p>
        </p:txBody>
      </p:sp>
      <p:sp>
        <p:nvSpPr>
          <p:cNvPr id="4" name="Slide Number Placeholder 3">
            <a:extLst>
              <a:ext uri="{FF2B5EF4-FFF2-40B4-BE49-F238E27FC236}">
                <a16:creationId xmlns:a16="http://schemas.microsoft.com/office/drawing/2014/main" id="{D3D16654-EB2E-2DF1-6F1D-F261AE602B34}"/>
              </a:ext>
            </a:extLst>
          </p:cNvPr>
          <p:cNvSpPr>
            <a:spLocks noGrp="1"/>
          </p:cNvSpPr>
          <p:nvPr>
            <p:ph type="sldNum" sz="quarter" idx="12"/>
          </p:nvPr>
        </p:nvSpPr>
        <p:spPr/>
        <p:txBody>
          <a:bodyPr/>
          <a:lstStyle/>
          <a:p>
            <a:fld id="{930176A1-BCF0-4712-97A6-6B495F55390B}" type="slidenum">
              <a:rPr lang="en-US" smtClean="0"/>
              <a:pPr/>
              <a:t>30</a:t>
            </a:fld>
            <a:endParaRPr lang="en-US"/>
          </a:p>
        </p:txBody>
      </p:sp>
      <p:sp>
        <p:nvSpPr>
          <p:cNvPr id="6" name="Content Placeholder 5">
            <a:extLst>
              <a:ext uri="{FF2B5EF4-FFF2-40B4-BE49-F238E27FC236}">
                <a16:creationId xmlns:a16="http://schemas.microsoft.com/office/drawing/2014/main" id="{4F2A9C28-7CED-D11C-6319-2A50A40DE3F3}"/>
              </a:ext>
            </a:extLst>
          </p:cNvPr>
          <p:cNvSpPr>
            <a:spLocks noGrp="1"/>
          </p:cNvSpPr>
          <p:nvPr>
            <p:ph sz="quarter" idx="22"/>
          </p:nvPr>
        </p:nvSpPr>
        <p:spPr/>
        <p:txBody>
          <a:bodyPr/>
          <a:lstStyle/>
          <a:p>
            <a:endParaRPr lang="en-US"/>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981860" y="3454442"/>
            <a:ext cx="2816179" cy="923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 </a:t>
            </a: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chiều</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dài</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tính</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theo</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byte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của</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segment</a:t>
            </a:r>
            <a:r>
              <a:rPr lang="en-US" sz="1800" kern="0">
                <a:solidFill>
                  <a:srgbClr val="000000"/>
                </a:solidFill>
              </a:rPr>
              <a:t>, bao </a:t>
            </a:r>
            <a:r>
              <a:rPr lang="en-US" sz="1800" kern="0" err="1">
                <a:solidFill>
                  <a:srgbClr val="000000"/>
                </a:solidFill>
              </a:rPr>
              <a:t>gồm</a:t>
            </a:r>
            <a:r>
              <a:rPr lang="en-US" sz="1800" kern="0">
                <a:solidFill>
                  <a:srgbClr val="000000"/>
                </a:solidFill>
              </a:rPr>
              <a:t> </a:t>
            </a:r>
            <a:r>
              <a:rPr lang="en-US" sz="1800" kern="0" err="1">
                <a:solidFill>
                  <a:srgbClr val="000000"/>
                </a:solidFill>
              </a:rPr>
              <a:t>cả</a:t>
            </a:r>
            <a:r>
              <a:rPr lang="en-US" sz="1800" kern="0">
                <a:solidFill>
                  <a:srgbClr val="000000"/>
                </a:solidFill>
              </a:rPr>
              <a:t> header</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298062" y="5292725"/>
            <a:ext cx="2743200"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Dữ</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liệu</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tầng</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ứng</a:t>
            </a:r>
            <a:r>
              <a:rPr kumimoji="0" lang="en-US" sz="1800" b="0" i="0" u="none" strike="noStrike" kern="0" cap="none" spc="0" normalizeH="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noProof="0" err="1">
                <a:ln>
                  <a:noFill/>
                </a:ln>
                <a:solidFill>
                  <a:srgbClr val="000000"/>
                </a:solidFill>
                <a:effectLst/>
                <a:uLnTx/>
                <a:uFillTx/>
                <a:latin typeface="Tahoma" charset="0"/>
                <a:ea typeface="ＭＳ Ｐゴシック" charset="0"/>
                <a:cs typeface="+mn-cs"/>
              </a:rPr>
              <a:t>dụng</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UDP checksum</a:t>
            </a:r>
          </a:p>
        </p:txBody>
      </p:sp>
      <p:sp>
        <p:nvSpPr>
          <p:cNvPr id="19" name="Slide Number Placeholder 18">
            <a:extLst>
              <a:ext uri="{FF2B5EF4-FFF2-40B4-BE49-F238E27FC236}">
                <a16:creationId xmlns:a16="http://schemas.microsoft.com/office/drawing/2014/main" id="{893D16F9-BF41-7EBA-BE40-3EE1C8262782}"/>
              </a:ext>
            </a:extLst>
          </p:cNvPr>
          <p:cNvSpPr>
            <a:spLocks noGrp="1"/>
          </p:cNvSpPr>
          <p:nvPr>
            <p:ph type="sldNum" sz="quarter" idx="12"/>
          </p:nvPr>
        </p:nvSpPr>
        <p:spPr/>
        <p:txBody>
          <a:bodyPr/>
          <a:lstStyle/>
          <a:p>
            <a:fld id="{930176A1-BCF0-4712-97A6-6B495F55390B}" type="slidenum">
              <a:rPr lang="en-US" smtClean="0"/>
              <a:pPr/>
              <a:t>31</a:t>
            </a:fld>
            <a:endParaRPr lang="en-US"/>
          </a:p>
        </p:txBody>
      </p:sp>
      <p:sp>
        <p:nvSpPr>
          <p:cNvPr id="20" name="Content Placeholder 19">
            <a:extLst>
              <a:ext uri="{FF2B5EF4-FFF2-40B4-BE49-F238E27FC236}">
                <a16:creationId xmlns:a16="http://schemas.microsoft.com/office/drawing/2014/main" id="{755CB0E1-0A68-9690-AE07-E0C8F36872CE}"/>
              </a:ext>
            </a:extLst>
          </p:cNvPr>
          <p:cNvSpPr>
            <a:spLocks noGrp="1"/>
          </p:cNvSpPr>
          <p:nvPr>
            <p:ph sz="quarter" idx="22"/>
          </p:nvPr>
        </p:nvSpPr>
        <p:spPr/>
        <p:txBody>
          <a:bodyPr/>
          <a:lstStyle/>
          <a:p>
            <a:endParaRPr lang="en-US"/>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err="1">
                <a:ln>
                  <a:noFill/>
                </a:ln>
                <a:solidFill>
                  <a:prstClr val="black"/>
                </a:solidFill>
                <a:effectLst/>
                <a:uLnTx/>
                <a:uFillTx/>
                <a:latin typeface="Calibri" panose="020F0502020204030204"/>
                <a:ea typeface="ＭＳ Ｐゴシック" panose="020B0600070205080204" pitchFamily="34" charset="-128"/>
                <a:cs typeface="+mn-cs"/>
              </a:rPr>
              <a:t>Gửi</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lang="en-US" altLang="en-US" sz="3200" i="1" err="1">
                <a:solidFill>
                  <a:srgbClr val="CC0000"/>
                </a:solidFill>
                <a:latin typeface="Calibri" panose="020F0502020204030204"/>
              </a:rPr>
              <a:t>Mục</a:t>
            </a:r>
            <a:r>
              <a:rPr lang="en-US" altLang="en-US" sz="3200" i="1">
                <a:solidFill>
                  <a:srgbClr val="CC0000"/>
                </a:solidFill>
                <a:latin typeface="Calibri" panose="020F0502020204030204"/>
              </a:rPr>
              <a:t> </a:t>
            </a:r>
            <a:r>
              <a:rPr lang="en-US" altLang="en-US" sz="3200" i="1" err="1">
                <a:solidFill>
                  <a:srgbClr val="CC0000"/>
                </a:solidFill>
                <a:latin typeface="Calibri" panose="020F0502020204030204"/>
              </a:rPr>
              <a:t>tiêu</a:t>
            </a: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t>
            </a:r>
            <a:r>
              <a:rPr lang="en-US" sz="2400" err="1"/>
              <a:t>phát</a:t>
            </a:r>
            <a:r>
              <a:rPr lang="en-US" sz="2400"/>
              <a:t> </a:t>
            </a:r>
            <a:r>
              <a:rPr lang="en-US" sz="2400" err="1"/>
              <a:t>hiện</a:t>
            </a:r>
            <a:r>
              <a:rPr lang="en-US" sz="2400"/>
              <a:t> </a:t>
            </a:r>
            <a:r>
              <a:rPr lang="en-US" sz="2400" err="1"/>
              <a:t>lỗi</a:t>
            </a:r>
            <a:r>
              <a:rPr lang="en-US" sz="2400"/>
              <a:t> </a:t>
            </a:r>
            <a:r>
              <a:rPr lang="en-US" sz="2400" err="1"/>
              <a:t>trong</a:t>
            </a:r>
            <a:r>
              <a:rPr lang="en-US" sz="2400"/>
              <a:t> </a:t>
            </a:r>
            <a:r>
              <a:rPr lang="en-US" sz="2400" err="1"/>
              <a:t>quá</a:t>
            </a:r>
            <a:r>
              <a:rPr lang="en-US" sz="2400"/>
              <a:t> </a:t>
            </a:r>
            <a:r>
              <a:rPr lang="en-US" sz="2400" err="1"/>
              <a:t>trình</a:t>
            </a:r>
            <a:r>
              <a:rPr lang="en-US" sz="2400"/>
              <a:t> </a:t>
            </a:r>
            <a:r>
              <a:rPr lang="en-US" sz="2400" err="1"/>
              <a:t>truyền</a:t>
            </a:r>
            <a:r>
              <a:rPr lang="en-US" sz="2400"/>
              <a:t> (</a:t>
            </a:r>
            <a:r>
              <a:rPr lang="en-US" sz="2400" err="1"/>
              <a:t>các</a:t>
            </a:r>
            <a:r>
              <a:rPr lang="en-US" sz="2400"/>
              <a:t> bit </a:t>
            </a:r>
            <a:r>
              <a:rPr lang="en-US" sz="2400" err="1"/>
              <a:t>bị</a:t>
            </a:r>
            <a:r>
              <a:rPr lang="en-US" sz="2400"/>
              <a:t> </a:t>
            </a:r>
            <a:r>
              <a:rPr lang="en-US" sz="2400" err="1"/>
              <a:t>lỗi</a:t>
            </a:r>
            <a:r>
              <a:rPr lang="en-US" sz="2400"/>
              <a:t>, </a:t>
            </a:r>
            <a:r>
              <a:rPr lang="en-US" sz="2400" err="1"/>
              <a:t>từ</a:t>
            </a:r>
            <a:r>
              <a:rPr lang="en-US" sz="2400"/>
              <a:t> 0 </a:t>
            </a:r>
            <a:r>
              <a:rPr lang="en-US" sz="2400" err="1"/>
              <a:t>thành</a:t>
            </a:r>
            <a:r>
              <a:rPr lang="en-US" sz="2400"/>
              <a:t> 1 </a:t>
            </a:r>
            <a:r>
              <a:rPr lang="en-US" sz="2400" err="1"/>
              <a:t>hoặc</a:t>
            </a:r>
            <a:r>
              <a:rPr lang="en-US" sz="2400"/>
              <a:t> </a:t>
            </a:r>
            <a:r>
              <a:rPr lang="en-US" sz="2400" err="1"/>
              <a:t>ngược</a:t>
            </a:r>
            <a:r>
              <a:rPr lang="en-US" sz="2400"/>
              <a:t> </a:t>
            </a:r>
            <a:r>
              <a:rPr lang="en-US" sz="2400" err="1"/>
              <a:t>lại</a:t>
            </a:r>
            <a:r>
              <a:rPr lang="en-US" sz="2400"/>
              <a:t>)</a:t>
            </a:r>
            <a:endParaRPr kumimoji="0" lang="en-US" altLang="ja-JP"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lvl="0" indent="0">
              <a:buNone/>
              <a:defRPr/>
            </a:pPr>
            <a:r>
              <a:rPr kumimoji="0" lang="en-US" altLang="en-US" sz="2800" b="0" i="0" u="none" strike="noStrike" kern="1200" cap="none" spc="0" normalizeH="0" baseline="0" noProof="0" err="1">
                <a:ln>
                  <a:noFill/>
                </a:ln>
                <a:solidFill>
                  <a:prstClr val="black"/>
                </a:solidFill>
                <a:effectLst/>
                <a:uLnTx/>
                <a:uFillTx/>
                <a:latin typeface="Calibri" panose="020F0502020204030204"/>
                <a:ea typeface="ＭＳ Ｐゴシック" panose="020B0600070205080204" pitchFamily="34" charset="-128"/>
                <a:cs typeface="+mn-cs"/>
              </a:rPr>
              <a:t>Nhận</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t>
            </a:r>
            <a:r>
              <a:rPr lang="en-US" altLang="en-US">
                <a:solidFill>
                  <a:prstClr val="black"/>
                </a:solidFill>
                <a:ea typeface="ＭＳ Ｐゴシック" panose="020B0600070205080204" pitchFamily="34" charset="-128"/>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r>
                <a:rPr kumimoji="0" lang="en-US" sz="1800" b="0" i="0" u="none" strike="noStrike" kern="1200" cap="none" spc="0" normalizeH="0" baseline="30000" noProof="0">
                  <a:ln>
                    <a:noFill/>
                  </a:ln>
                  <a:solidFill>
                    <a:prstClr val="black"/>
                  </a:solidFill>
                  <a:effectLst/>
                  <a:uLnTx/>
                  <a:uFillTx/>
                  <a:latin typeface="Calibri"/>
                  <a:ea typeface="+mn-ea"/>
                  <a:cs typeface="+mn-cs"/>
                </a:rPr>
                <a:t>st</a:t>
              </a:r>
              <a:r>
                <a:rPr kumimoji="0" lang="en-US" sz="1800" b="0" i="0" u="none" strike="noStrike" kern="1200" cap="none" spc="0" normalizeH="0" baseline="0" noProof="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r>
                <a:rPr kumimoji="0" lang="en-US" sz="1800" b="0" i="0" u="none" strike="noStrike" kern="1200" cap="none" spc="0" normalizeH="0" baseline="30000" noProof="0">
                  <a:ln>
                    <a:noFill/>
                  </a:ln>
                  <a:solidFill>
                    <a:prstClr val="black"/>
                  </a:solidFill>
                  <a:effectLst/>
                  <a:uLnTx/>
                  <a:uFillTx/>
                  <a:latin typeface="Calibri"/>
                  <a:ea typeface="+mn-ea"/>
                  <a:cs typeface="+mn-cs"/>
                </a:rPr>
                <a:t>nd</a:t>
              </a:r>
              <a:r>
                <a:rPr kumimoji="0" lang="en-US" sz="1800" b="0" i="0" u="none" strike="noStrike" kern="1200" cap="none" spc="0" normalizeH="0" baseline="0" noProof="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Internet checksum</a:t>
            </a:r>
          </a:p>
        </p:txBody>
      </p:sp>
      <p:sp>
        <p:nvSpPr>
          <p:cNvPr id="4" name="Slide Number Placeholder 3">
            <a:extLst>
              <a:ext uri="{FF2B5EF4-FFF2-40B4-BE49-F238E27FC236}">
                <a16:creationId xmlns:a16="http://schemas.microsoft.com/office/drawing/2014/main" id="{1BCCA18D-4889-81D4-00BE-48601F576398}"/>
              </a:ext>
            </a:extLst>
          </p:cNvPr>
          <p:cNvSpPr>
            <a:spLocks noGrp="1"/>
          </p:cNvSpPr>
          <p:nvPr>
            <p:ph type="sldNum" sz="quarter" idx="12"/>
          </p:nvPr>
        </p:nvSpPr>
        <p:spPr/>
        <p:txBody>
          <a:bodyPr/>
          <a:lstStyle/>
          <a:p>
            <a:fld id="{930176A1-BCF0-4712-97A6-6B495F55390B}" type="slidenum">
              <a:rPr lang="en-US" smtClean="0"/>
              <a:pPr/>
              <a:t>32</a:t>
            </a:fld>
            <a:endParaRPr lang="en-US"/>
          </a:p>
        </p:txBody>
      </p:sp>
      <p:sp>
        <p:nvSpPr>
          <p:cNvPr id="5" name="Content Placeholder 4">
            <a:extLst>
              <a:ext uri="{FF2B5EF4-FFF2-40B4-BE49-F238E27FC236}">
                <a16:creationId xmlns:a16="http://schemas.microsoft.com/office/drawing/2014/main" id="{04BCB611-B3E3-8182-2947-93F1A864ED67}"/>
              </a:ext>
            </a:extLst>
          </p:cNvPr>
          <p:cNvSpPr>
            <a:spLocks noGrp="1"/>
          </p:cNvSpPr>
          <p:nvPr>
            <p:ph sz="quarter" idx="22"/>
          </p:nvPr>
        </p:nvSpPr>
        <p:spPr/>
        <p:txBody>
          <a:bodyPr/>
          <a:lstStyle/>
          <a:p>
            <a:r>
              <a:rPr lang="vi-VN" sz="2600" i="1" dirty="0">
                <a:solidFill>
                  <a:srgbClr val="FF0000"/>
                </a:solidFill>
              </a:rPr>
              <a:t>Mục tiêu: </a:t>
            </a:r>
            <a:r>
              <a:rPr lang="vi-VN" sz="2600" i="1" dirty="0"/>
              <a:t>phát hiện lỗi trong quá trình truyền (các </a:t>
            </a:r>
            <a:r>
              <a:rPr lang="vi-VN" sz="2600" i="1" dirty="0" err="1"/>
              <a:t>bit</a:t>
            </a:r>
            <a:r>
              <a:rPr lang="vi-VN" sz="2600" i="1" dirty="0"/>
              <a:t> bị lỗi, từ 0 thành 1 hoặc ngược lại)</a:t>
            </a:r>
          </a:p>
          <a:p>
            <a:endParaRPr lang="en-US" dirty="0"/>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R="0" lvl="0" algn="l" defTabSz="914400" rtl="0" eaLnBrk="1" fontAlgn="auto" latinLnBrk="0" hangingPunct="1">
              <a:lnSpc>
                <a:spcPct val="80000"/>
              </a:lnSpc>
              <a:spcBef>
                <a:spcPts val="1000"/>
              </a:spcBef>
              <a:spcAft>
                <a:spcPts val="0"/>
              </a:spcAft>
              <a:buClr>
                <a:srgbClr val="0000A3"/>
              </a:buClr>
              <a:buSzTx/>
              <a:buFont typeface="Courier New" panose="02070309020205020404" pitchFamily="49" charset="0"/>
              <a:buChar char="o"/>
              <a:tabLst/>
              <a:defRPr/>
            </a:pPr>
            <a:r>
              <a:rPr lang="vi-VN" altLang="en-US" sz="2600" dirty="0"/>
              <a:t>Chia nội dung của </a:t>
            </a:r>
            <a:r>
              <a:rPr lang="vi-VN" altLang="en-US" sz="2600" dirty="0" err="1"/>
              <a:t>segment</a:t>
            </a:r>
            <a:r>
              <a:rPr lang="vi-VN" altLang="en-US" sz="2600" dirty="0"/>
              <a:t> (bao gồm các trường tiêu đề UDP và địa chỉ IP) dưới dạng chuỗi 16 </a:t>
            </a:r>
            <a:r>
              <a:rPr lang="vi-VN" altLang="en-US" sz="2600" dirty="0" err="1"/>
              <a:t>bit</a:t>
            </a:r>
            <a:endParaRPr lang="vi-VN" altLang="en-US" sz="2600" dirty="0"/>
          </a:p>
          <a:p>
            <a:pPr>
              <a:lnSpc>
                <a:spcPct val="80000"/>
              </a:lnSpc>
              <a:buFont typeface="Courier New" panose="02070309020205020404" pitchFamily="49" charset="0"/>
              <a:buChar char="o"/>
              <a:defRPr/>
            </a:pPr>
            <a:r>
              <a:rPr kumimoji="0" lang="en-US" altLang="en-US" sz="26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checksum: </a:t>
            </a:r>
            <a:r>
              <a:rPr lang="en-US" sz="2600" dirty="0" err="1"/>
              <a:t>Tính</a:t>
            </a:r>
            <a:r>
              <a:rPr lang="en-US" sz="2600" dirty="0"/>
              <a:t> </a:t>
            </a:r>
            <a:r>
              <a:rPr lang="en-US" sz="2600" dirty="0" err="1"/>
              <a:t>tổng</a:t>
            </a:r>
            <a:r>
              <a:rPr lang="en-US" sz="2600" dirty="0"/>
              <a:t> </a:t>
            </a:r>
            <a:r>
              <a:rPr lang="en-US" sz="2600" dirty="0" err="1"/>
              <a:t>bù</a:t>
            </a:r>
            <a:r>
              <a:rPr lang="en-US" sz="2600" dirty="0"/>
              <a:t> 1</a:t>
            </a:r>
            <a:r>
              <a:rPr kumimoji="0" lang="en-US" altLang="en-US" sz="26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(one’</a:t>
            </a:r>
            <a:r>
              <a:rPr kumimoji="0" lang="en-US" altLang="ja-JP" sz="26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s complement sum)</a:t>
            </a:r>
          </a:p>
          <a:p>
            <a:pPr>
              <a:buFont typeface="Courier New" panose="02070309020205020404" pitchFamily="49" charset="0"/>
              <a:buChar char="o"/>
            </a:pPr>
            <a:r>
              <a:rPr lang="en-US" sz="2600" dirty="0" err="1"/>
              <a:t>Đặt</a:t>
            </a:r>
            <a:r>
              <a:rPr lang="en-US" sz="2600" dirty="0"/>
              <a:t> </a:t>
            </a:r>
            <a:r>
              <a:rPr lang="en-US" sz="2600" dirty="0" err="1"/>
              <a:t>kết</a:t>
            </a:r>
            <a:r>
              <a:rPr lang="en-US" sz="2600" dirty="0"/>
              <a:t> </a:t>
            </a:r>
            <a:r>
              <a:rPr lang="en-US" sz="2600" dirty="0" err="1"/>
              <a:t>quả</a:t>
            </a:r>
            <a:r>
              <a:rPr lang="en-US" sz="2600" dirty="0"/>
              <a:t> </a:t>
            </a:r>
            <a:r>
              <a:rPr lang="en-US" sz="2600" dirty="0" err="1"/>
              <a:t>vào</a:t>
            </a:r>
            <a:r>
              <a:rPr lang="en-US" sz="2600" dirty="0"/>
              <a:t> </a:t>
            </a:r>
            <a:r>
              <a:rPr lang="en-US" sz="2600" dirty="0" err="1"/>
              <a:t>phần</a:t>
            </a:r>
            <a:r>
              <a:rPr lang="en-US" sz="2600" dirty="0"/>
              <a:t> UDP checksum </a:t>
            </a:r>
            <a:r>
              <a:rPr lang="en-US" sz="2600" dirty="0" err="1"/>
              <a:t>trong</a:t>
            </a:r>
            <a:r>
              <a:rPr lang="en-US" sz="2600" dirty="0"/>
              <a:t> header</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a:buFont typeface="Courier New" panose="02070309020205020404" pitchFamily="49" charset="0"/>
              <a:buChar char="o"/>
            </a:pPr>
            <a:r>
              <a:rPr lang="en-US" sz="2600" dirty="0" err="1"/>
              <a:t>Tính</a:t>
            </a:r>
            <a:r>
              <a:rPr lang="en-US" sz="2600" dirty="0"/>
              <a:t> checksum </a:t>
            </a:r>
            <a:r>
              <a:rPr lang="en-US" sz="2600" dirty="0" err="1"/>
              <a:t>của</a:t>
            </a:r>
            <a:r>
              <a:rPr lang="en-US" sz="2600" dirty="0"/>
              <a:t> segment </a:t>
            </a:r>
            <a:r>
              <a:rPr lang="en-US" sz="2600" dirty="0" err="1"/>
              <a:t>nhận</a:t>
            </a:r>
            <a:r>
              <a:rPr lang="en-US" sz="2600" dirty="0"/>
              <a:t> </a:t>
            </a:r>
            <a:r>
              <a:rPr lang="en-US" sz="2600" dirty="0" err="1"/>
              <a:t>được</a:t>
            </a:r>
            <a:endParaRPr lang="en-US" sz="2600" dirty="0"/>
          </a:p>
          <a:p>
            <a:pPr>
              <a:buFont typeface="Courier New" panose="02070309020205020404" pitchFamily="49" charset="0"/>
              <a:buChar char="o"/>
              <a:defRPr/>
            </a:pPr>
            <a:r>
              <a:rPr lang="en-US" sz="2600" dirty="0"/>
              <a:t>So </a:t>
            </a:r>
            <a:r>
              <a:rPr lang="en-US" sz="2600" dirty="0" err="1"/>
              <a:t>sánh</a:t>
            </a:r>
            <a:r>
              <a:rPr lang="en-US" sz="2600" dirty="0"/>
              <a:t> </a:t>
            </a:r>
            <a:r>
              <a:rPr lang="en-US" sz="2600" dirty="0" err="1"/>
              <a:t>kết</a:t>
            </a:r>
            <a:r>
              <a:rPr lang="en-US" sz="2600" dirty="0"/>
              <a:t> </a:t>
            </a:r>
            <a:r>
              <a:rPr lang="en-US" sz="2600" dirty="0" err="1"/>
              <a:t>quả</a:t>
            </a:r>
            <a:r>
              <a:rPr lang="en-US" sz="2600" dirty="0"/>
              <a:t> </a:t>
            </a:r>
            <a:r>
              <a:rPr lang="en-US" sz="2600" dirty="0" err="1"/>
              <a:t>tính</a:t>
            </a:r>
            <a:r>
              <a:rPr lang="en-US" sz="2600" dirty="0"/>
              <a:t> </a:t>
            </a:r>
            <a:r>
              <a:rPr lang="en-US" sz="2600" dirty="0" err="1"/>
              <a:t>được</a:t>
            </a:r>
            <a:r>
              <a:rPr lang="en-US" sz="2600" dirty="0"/>
              <a:t> </a:t>
            </a:r>
            <a:r>
              <a:rPr lang="en-US" sz="2600" dirty="0" err="1"/>
              <a:t>và</a:t>
            </a:r>
            <a:r>
              <a:rPr lang="en-US" sz="2600" dirty="0"/>
              <a:t> </a:t>
            </a:r>
            <a:r>
              <a:rPr lang="en-US" sz="2600" dirty="0" err="1"/>
              <a:t>nội</a:t>
            </a:r>
            <a:r>
              <a:rPr lang="en-US" sz="2600" dirty="0"/>
              <a:t> dung </a:t>
            </a:r>
            <a:r>
              <a:rPr lang="en-US" sz="2600" dirty="0" err="1"/>
              <a:t>phần</a:t>
            </a:r>
            <a:r>
              <a:rPr lang="en-US" sz="2600" dirty="0"/>
              <a:t> checksum</a:t>
            </a: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kumimoji="0" lang="en-US" altLang="en-US" sz="24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Không</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bằng</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nhau</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có</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lỗi</a:t>
            </a:r>
            <a:endPar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endParaRP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kumimoji="0" lang="en-US" altLang="en-US" sz="24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Bằng</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nhau</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 </a:t>
            </a:r>
            <a:r>
              <a:rPr kumimoji="0" lang="en-US" altLang="en-US" sz="24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không</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phát</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hiện</a:t>
            </a:r>
            <a:r>
              <a:rPr kumimoji="0" lang="en-US" altLang="en-US" sz="2400" b="0" i="0" u="none" strike="noStrike" kern="1200" cap="none" spc="0" normalizeH="0" noProof="0" dirty="0">
                <a:ln>
                  <a:noFill/>
                </a:ln>
                <a:solidFill>
                  <a:prstClr val="black"/>
                </a:solidFill>
                <a:effectLst/>
                <a:uLnTx/>
                <a:uFillTx/>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ea typeface="ＭＳ Ｐゴシック" panose="020B0600070205080204" pitchFamily="34" charset="-128"/>
                <a:cs typeface="+mn-cs"/>
              </a:rPr>
              <a:t>lỗi</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kumimoji="0" lang="en-US" altLang="en-US" sz="2400" b="0" i="1"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Tuy</a:t>
            </a:r>
            <a:r>
              <a:rPr kumimoji="0" lang="en-US" altLang="en-US" sz="2400" b="0" i="1"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kumimoji="0" lang="en-US" altLang="en-US" sz="2400" b="0" i="1"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nhiên</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a:t>Internet checksum: </a:t>
            </a:r>
            <a:r>
              <a:rPr lang="en-US" sz="4400" dirty="0" err="1"/>
              <a:t>ví</a:t>
            </a:r>
            <a:r>
              <a:rPr lang="en-US" sz="4400" dirty="0"/>
              <a:t> </a:t>
            </a:r>
            <a:r>
              <a:rPr lang="en-US" sz="4400" dirty="0" err="1"/>
              <a:t>dụ</a:t>
            </a:r>
            <a:endParaRPr lang="en-US" sz="4400" dirty="0"/>
          </a:p>
        </p:txBody>
      </p:sp>
      <p:sp>
        <p:nvSpPr>
          <p:cNvPr id="5" name="Slide Number Placeholder 4">
            <a:extLst>
              <a:ext uri="{FF2B5EF4-FFF2-40B4-BE49-F238E27FC236}">
                <a16:creationId xmlns:a16="http://schemas.microsoft.com/office/drawing/2014/main" id="{E6A5248E-21EB-CBE6-A19B-F8B15593D4F0}"/>
              </a:ext>
            </a:extLst>
          </p:cNvPr>
          <p:cNvSpPr>
            <a:spLocks noGrp="1"/>
          </p:cNvSpPr>
          <p:nvPr>
            <p:ph type="sldNum" sz="quarter" idx="12"/>
          </p:nvPr>
        </p:nvSpPr>
        <p:spPr/>
        <p:txBody>
          <a:bodyPr/>
          <a:lstStyle/>
          <a:p>
            <a:fld id="{930176A1-BCF0-4712-97A6-6B495F55390B}" type="slidenum">
              <a:rPr lang="en-US" smtClean="0"/>
              <a:pPr/>
              <a:t>33</a:t>
            </a:fld>
            <a:endParaRPr lang="en-US"/>
          </a:p>
        </p:txBody>
      </p:sp>
      <p:sp>
        <p:nvSpPr>
          <p:cNvPr id="6" name="Content Placeholder 5">
            <a:extLst>
              <a:ext uri="{FF2B5EF4-FFF2-40B4-BE49-F238E27FC236}">
                <a16:creationId xmlns:a16="http://schemas.microsoft.com/office/drawing/2014/main" id="{19F93E0C-B50B-5C7C-C3BC-020FAF917D03}"/>
              </a:ext>
            </a:extLst>
          </p:cNvPr>
          <p:cNvSpPr>
            <a:spLocks noGrp="1"/>
          </p:cNvSpPr>
          <p:nvPr>
            <p:ph sz="quarter" idx="22"/>
          </p:nvPr>
        </p:nvSpPr>
        <p:spPr/>
        <p:txBody>
          <a:bodyPr/>
          <a:lstStyle/>
          <a:p>
            <a:r>
              <a:rPr lang="en-US" dirty="0" err="1"/>
              <a:t>Ví</a:t>
            </a:r>
            <a:r>
              <a:rPr lang="en-US" dirty="0"/>
              <a:t> </a:t>
            </a:r>
            <a:r>
              <a:rPr lang="en-US" dirty="0" err="1"/>
              <a:t>dụ</a:t>
            </a:r>
            <a:r>
              <a:rPr lang="en-US" dirty="0"/>
              <a:t>: </a:t>
            </a:r>
            <a:r>
              <a:rPr lang="en-US" dirty="0" err="1"/>
              <a:t>cộng</a:t>
            </a:r>
            <a:r>
              <a:rPr lang="en-US" dirty="0"/>
              <a:t> 2 </a:t>
            </a:r>
            <a:r>
              <a:rPr lang="en-US" dirty="0" err="1"/>
              <a:t>chuỗi</a:t>
            </a:r>
            <a:r>
              <a:rPr lang="en-US" dirty="0"/>
              <a:t> 16-bit </a:t>
            </a:r>
          </a:p>
          <a:p>
            <a:endParaRPr lang="en-US" dirty="0"/>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550890" y="1377367"/>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4090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lvl="0">
              <a:lnSpc>
                <a:spcPct val="85000"/>
              </a:lnSpc>
              <a:spcBef>
                <a:spcPct val="20000"/>
              </a:spcBef>
              <a:buClr>
                <a:srgbClr val="000099"/>
              </a:buClr>
              <a:buSzPct val="65000"/>
              <a:defRPr/>
            </a:pPr>
            <a:r>
              <a:rPr kumimoji="0" lang="en-US" sz="2400" b="0" i="1" u="none" strike="noStrike" kern="1200" cap="none" spc="0" normalizeH="0" baseline="0" noProof="0" dirty="0">
                <a:ln>
                  <a:noFill/>
                </a:ln>
                <a:solidFill>
                  <a:prstClr val="black"/>
                </a:solidFill>
                <a:effectLst/>
                <a:uLnTx/>
                <a:uFillTx/>
                <a:latin typeface="+mn-lt"/>
              </a:rPr>
              <a:t>Note:</a:t>
            </a:r>
            <a:r>
              <a:rPr lang="en-US" sz="2400" dirty="0">
                <a:solidFill>
                  <a:prstClr val="black"/>
                </a:solidFill>
                <a:latin typeface="+mn-lt"/>
              </a:rPr>
              <a:t> </a:t>
            </a:r>
            <a:r>
              <a:rPr lang="en-US" sz="2400" dirty="0" err="1">
                <a:solidFill>
                  <a:prstClr val="black"/>
                </a:solidFill>
                <a:latin typeface="+mn-lt"/>
              </a:rPr>
              <a:t>nếu</a:t>
            </a:r>
            <a:r>
              <a:rPr lang="en-US" sz="2400" dirty="0">
                <a:solidFill>
                  <a:prstClr val="black"/>
                </a:solidFill>
                <a:latin typeface="+mn-lt"/>
              </a:rPr>
              <a:t> </a:t>
            </a:r>
            <a:r>
              <a:rPr lang="en-US" sz="2400" dirty="0" err="1">
                <a:solidFill>
                  <a:prstClr val="black"/>
                </a:solidFill>
                <a:latin typeface="+mn-lt"/>
              </a:rPr>
              <a:t>kết</a:t>
            </a:r>
            <a:r>
              <a:rPr lang="en-US" sz="2400" dirty="0">
                <a:solidFill>
                  <a:prstClr val="black"/>
                </a:solidFill>
                <a:latin typeface="+mn-lt"/>
              </a:rPr>
              <a:t> </a:t>
            </a:r>
            <a:r>
              <a:rPr lang="en-US" sz="2400" dirty="0" err="1">
                <a:solidFill>
                  <a:prstClr val="black"/>
                </a:solidFill>
                <a:latin typeface="+mn-lt"/>
              </a:rPr>
              <a:t>quả</a:t>
            </a:r>
            <a:r>
              <a:rPr lang="en-US" sz="2400" dirty="0">
                <a:solidFill>
                  <a:prstClr val="black"/>
                </a:solidFill>
                <a:latin typeface="+mn-lt"/>
              </a:rPr>
              <a:t> </a:t>
            </a:r>
            <a:r>
              <a:rPr lang="en-US" sz="2400" dirty="0" err="1">
                <a:solidFill>
                  <a:prstClr val="black"/>
                </a:solidFill>
                <a:latin typeface="+mn-lt"/>
              </a:rPr>
              <a:t>là</a:t>
            </a:r>
            <a:r>
              <a:rPr lang="en-US" sz="2400" dirty="0">
                <a:solidFill>
                  <a:prstClr val="black"/>
                </a:solidFill>
                <a:latin typeface="+mn-lt"/>
              </a:rPr>
              <a:t> 17 bits, </a:t>
            </a:r>
            <a:r>
              <a:rPr lang="en-US" sz="2400" dirty="0" err="1">
                <a:solidFill>
                  <a:prstClr val="black"/>
                </a:solidFill>
                <a:latin typeface="+mn-lt"/>
              </a:rPr>
              <a:t>lấy</a:t>
            </a:r>
            <a:r>
              <a:rPr lang="en-US" sz="2400" dirty="0">
                <a:solidFill>
                  <a:prstClr val="black"/>
                </a:solidFill>
                <a:latin typeface="+mn-lt"/>
              </a:rPr>
              <a:t> bit </a:t>
            </a:r>
            <a:r>
              <a:rPr lang="en-US" sz="2400" dirty="0" err="1">
                <a:solidFill>
                  <a:prstClr val="black"/>
                </a:solidFill>
                <a:latin typeface="+mn-lt"/>
              </a:rPr>
              <a:t>cuối</a:t>
            </a:r>
            <a:r>
              <a:rPr lang="en-US" sz="2400" dirty="0">
                <a:solidFill>
                  <a:prstClr val="black"/>
                </a:solidFill>
                <a:latin typeface="+mn-lt"/>
              </a:rPr>
              <a:t> </a:t>
            </a:r>
            <a:r>
              <a:rPr lang="en-US" sz="2400" dirty="0" err="1">
                <a:solidFill>
                  <a:prstClr val="black"/>
                </a:solidFill>
                <a:latin typeface="+mn-lt"/>
              </a:rPr>
              <a:t>cùng</a:t>
            </a:r>
            <a:r>
              <a:rPr lang="en-US" sz="2400" dirty="0">
                <a:solidFill>
                  <a:prstClr val="black"/>
                </a:solidFill>
                <a:latin typeface="+mn-lt"/>
              </a:rPr>
              <a:t> </a:t>
            </a:r>
            <a:r>
              <a:rPr lang="en-US" sz="2400" dirty="0" err="1">
                <a:solidFill>
                  <a:prstClr val="black"/>
                </a:solidFill>
                <a:latin typeface="+mn-lt"/>
              </a:rPr>
              <a:t>bên</a:t>
            </a:r>
            <a:r>
              <a:rPr lang="en-US" sz="2400" dirty="0">
                <a:solidFill>
                  <a:prstClr val="black"/>
                </a:solidFill>
                <a:latin typeface="+mn-lt"/>
              </a:rPr>
              <a:t> </a:t>
            </a:r>
            <a:r>
              <a:rPr lang="en-US" sz="2400" dirty="0" err="1">
                <a:solidFill>
                  <a:prstClr val="black"/>
                </a:solidFill>
                <a:latin typeface="+mn-lt"/>
              </a:rPr>
              <a:t>trái</a:t>
            </a:r>
            <a:r>
              <a:rPr lang="en-US" sz="2400" dirty="0">
                <a:solidFill>
                  <a:prstClr val="black"/>
                </a:solidFill>
                <a:latin typeface="+mn-lt"/>
              </a:rPr>
              <a:t> </a:t>
            </a:r>
            <a:r>
              <a:rPr lang="en-US" sz="2400" dirty="0" err="1">
                <a:solidFill>
                  <a:prstClr val="black"/>
                </a:solidFill>
                <a:latin typeface="+mn-lt"/>
              </a:rPr>
              <a:t>cộng</a:t>
            </a:r>
            <a:r>
              <a:rPr lang="en-US" sz="2400" dirty="0">
                <a:solidFill>
                  <a:prstClr val="black"/>
                </a:solidFill>
                <a:latin typeface="+mn-lt"/>
              </a:rPr>
              <a:t> </a:t>
            </a:r>
            <a:r>
              <a:rPr lang="en-US" sz="2400" dirty="0" err="1">
                <a:solidFill>
                  <a:prstClr val="black"/>
                </a:solidFill>
                <a:latin typeface="+mn-lt"/>
              </a:rPr>
              <a:t>vào</a:t>
            </a:r>
            <a:r>
              <a:rPr lang="en-US" sz="2400" dirty="0">
                <a:solidFill>
                  <a:prstClr val="black"/>
                </a:solidFill>
                <a:latin typeface="+mn-lt"/>
              </a:rPr>
              <a:t> </a:t>
            </a:r>
            <a:r>
              <a:rPr lang="en-US" sz="2400" dirty="0" err="1">
                <a:solidFill>
                  <a:prstClr val="black"/>
                </a:solidFill>
                <a:latin typeface="+mn-lt"/>
              </a:rPr>
              <a:t>kết</a:t>
            </a:r>
            <a:r>
              <a:rPr lang="en-US" sz="2400" dirty="0">
                <a:solidFill>
                  <a:prstClr val="black"/>
                </a:solidFill>
                <a:latin typeface="+mn-lt"/>
              </a:rPr>
              <a:t> </a:t>
            </a:r>
            <a:r>
              <a:rPr lang="en-US" sz="2400" dirty="0" err="1">
                <a:solidFill>
                  <a:prstClr val="black"/>
                </a:solidFill>
                <a:latin typeface="+mn-lt"/>
              </a:rPr>
              <a:t>quả</a:t>
            </a:r>
            <a:r>
              <a:rPr lang="en-US" sz="2400" dirty="0">
                <a:solidFill>
                  <a:prstClr val="black"/>
                </a:solidFill>
                <a:latin typeface="+mn-lt"/>
              </a:rPr>
              <a:t>.</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0 1 0 0 0 1 0 0 0 1 0 0 0 0 1 1</a:t>
            </a:r>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a:t>Internet checksum: </a:t>
            </a:r>
            <a:r>
              <a:rPr lang="en-US" sz="4400" dirty="0" err="1"/>
              <a:t>điểm</a:t>
            </a:r>
            <a:r>
              <a:rPr lang="en-US" sz="4400" dirty="0"/>
              <a:t> </a:t>
            </a:r>
            <a:r>
              <a:rPr lang="en-US" sz="4400" dirty="0" err="1"/>
              <a:t>yếu</a:t>
            </a:r>
            <a:r>
              <a:rPr lang="en-US" sz="4400" dirty="0"/>
              <a:t>!</a:t>
            </a:r>
          </a:p>
        </p:txBody>
      </p:sp>
      <p:sp>
        <p:nvSpPr>
          <p:cNvPr id="8" name="Slide Number Placeholder 7">
            <a:extLst>
              <a:ext uri="{FF2B5EF4-FFF2-40B4-BE49-F238E27FC236}">
                <a16:creationId xmlns:a16="http://schemas.microsoft.com/office/drawing/2014/main" id="{4D40A753-290A-1786-E4E9-B749D3451126}"/>
              </a:ext>
            </a:extLst>
          </p:cNvPr>
          <p:cNvSpPr>
            <a:spLocks noGrp="1"/>
          </p:cNvSpPr>
          <p:nvPr>
            <p:ph type="sldNum" sz="quarter" idx="12"/>
          </p:nvPr>
        </p:nvSpPr>
        <p:spPr/>
        <p:txBody>
          <a:bodyPr/>
          <a:lstStyle/>
          <a:p>
            <a:fld id="{930176A1-BCF0-4712-97A6-6B495F55390B}" type="slidenum">
              <a:rPr lang="en-US" smtClean="0"/>
              <a:pPr/>
              <a:t>34</a:t>
            </a:fld>
            <a:endParaRPr lang="en-US"/>
          </a:p>
        </p:txBody>
      </p:sp>
      <p:sp>
        <p:nvSpPr>
          <p:cNvPr id="16" name="Content Placeholder 15">
            <a:extLst>
              <a:ext uri="{FF2B5EF4-FFF2-40B4-BE49-F238E27FC236}">
                <a16:creationId xmlns:a16="http://schemas.microsoft.com/office/drawing/2014/main" id="{D9FFAA5C-D85C-F81D-6EBF-C8BB64444B27}"/>
              </a:ext>
            </a:extLst>
          </p:cNvPr>
          <p:cNvSpPr>
            <a:spLocks noGrp="1"/>
          </p:cNvSpPr>
          <p:nvPr>
            <p:ph sz="quarter" idx="22"/>
          </p:nvPr>
        </p:nvSpPr>
        <p:spPr>
          <a:xfrm>
            <a:off x="777083" y="1284143"/>
            <a:ext cx="10637834" cy="4916960"/>
          </a:xfrm>
        </p:spPr>
        <p:txBody>
          <a:bodyPr/>
          <a:lstStyle/>
          <a:p>
            <a:r>
              <a:rPr lang="en-US" dirty="0" err="1"/>
              <a:t>Ví</a:t>
            </a:r>
            <a:r>
              <a:rPr lang="en-US" dirty="0"/>
              <a:t> </a:t>
            </a:r>
            <a:r>
              <a:rPr lang="en-US" dirty="0" err="1"/>
              <a:t>dụ</a:t>
            </a:r>
            <a:r>
              <a:rPr lang="en-US" dirty="0"/>
              <a:t>: </a:t>
            </a:r>
            <a:r>
              <a:rPr lang="en-US" dirty="0" err="1"/>
              <a:t>cộng</a:t>
            </a:r>
            <a:r>
              <a:rPr lang="en-US" dirty="0"/>
              <a:t> 2 </a:t>
            </a:r>
            <a:r>
              <a:rPr lang="en-US" dirty="0" err="1"/>
              <a:t>chuỗi</a:t>
            </a:r>
            <a:r>
              <a:rPr lang="en-US" dirty="0"/>
              <a:t> 16-bit </a:t>
            </a:r>
          </a:p>
          <a:p>
            <a:endParaRPr lang="en-US" dirty="0"/>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627735"/>
            <a:chOff x="8933167" y="3121843"/>
            <a:chExt cx="2729496" cy="1627735"/>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4219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Khi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2 bit </a:t>
              </a:r>
              <a:r>
                <a:rPr kumimoji="0" lang="en-US" sz="2400" b="0" i="0" u="none" strike="noStrike" kern="1200" cap="none" spc="0" normalizeH="0" baseline="0" noProof="0" err="1">
                  <a:ln>
                    <a:noFill/>
                  </a:ln>
                  <a:solidFill>
                    <a:prstClr val="black"/>
                  </a:solidFill>
                  <a:effectLst/>
                  <a:uLnTx/>
                  <a:uFillTx/>
                  <a:latin typeface="Calibri"/>
                  <a:ea typeface="+mn-ea"/>
                  <a:cs typeface="+mn-cs"/>
                </a:rPr>
                <a:t>bị</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thay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đổi</a:t>
              </a:r>
              <a:r>
                <a:rPr kumimoji="0" lang="en-US" sz="2400" b="0" i="0" u="none" strike="noStrike" kern="1200" cap="none" spc="0" normalizeH="0" baseline="0" noProof="0">
                  <a:ln>
                    <a:noFill/>
                  </a:ln>
                  <a:solidFill>
                    <a:prstClr val="black"/>
                  </a:solidFill>
                  <a:effectLst/>
                  <a:uLnTx/>
                  <a:uFillTx/>
                  <a:latin typeface="Calibri"/>
                  <a:ea typeface="+mn-ea"/>
                  <a:cs typeface="+mn-cs"/>
                </a:rPr>
                <a:t>, checksum </a:t>
              </a:r>
              <a:r>
                <a:rPr kumimoji="0" lang="en-US" sz="2400" b="0" i="0" u="none" strike="noStrike" kern="1200" cap="none" spc="0" normalizeH="0" baseline="0" noProof="0" err="1">
                  <a:ln>
                    <a:noFill/>
                  </a:ln>
                  <a:solidFill>
                    <a:prstClr val="black"/>
                  </a:solidFill>
                  <a:effectLst/>
                  <a:uLnTx/>
                  <a:uFillTx/>
                  <a:latin typeface="Calibri"/>
                  <a:ea typeface="+mn-ea"/>
                  <a:cs typeface="+mn-cs"/>
                </a:rPr>
                <a:t>không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thay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đổi</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5400" dirty="0" err="1"/>
              <a:t>Tổng</a:t>
            </a:r>
            <a:r>
              <a:rPr lang="en-US" sz="5400" dirty="0"/>
              <a:t> </a:t>
            </a:r>
            <a:r>
              <a:rPr lang="en-US" sz="5400" dirty="0" err="1"/>
              <a:t>kết</a:t>
            </a:r>
            <a:r>
              <a:rPr lang="en-US" sz="4800" dirty="0"/>
              <a:t>: UDP</a:t>
            </a:r>
          </a:p>
        </p:txBody>
      </p:sp>
      <p:sp>
        <p:nvSpPr>
          <p:cNvPr id="4" name="Slide Number Placeholder 3">
            <a:extLst>
              <a:ext uri="{FF2B5EF4-FFF2-40B4-BE49-F238E27FC236}">
                <a16:creationId xmlns:a16="http://schemas.microsoft.com/office/drawing/2014/main" id="{F21C6D55-E4FC-D3C7-8639-1CB5F788E149}"/>
              </a:ext>
            </a:extLst>
          </p:cNvPr>
          <p:cNvSpPr>
            <a:spLocks noGrp="1"/>
          </p:cNvSpPr>
          <p:nvPr>
            <p:ph type="sldNum" sz="quarter" idx="12"/>
          </p:nvPr>
        </p:nvSpPr>
        <p:spPr/>
        <p:txBody>
          <a:bodyPr/>
          <a:lstStyle/>
          <a:p>
            <a:fld id="{930176A1-BCF0-4712-97A6-6B495F55390B}" type="slidenum">
              <a:rPr lang="en-US" smtClean="0"/>
              <a:pPr/>
              <a:t>35</a:t>
            </a:fld>
            <a:endParaRPr lang="en-US"/>
          </a:p>
        </p:txBody>
      </p:sp>
      <p:sp>
        <p:nvSpPr>
          <p:cNvPr id="3" name="Content Placeholder 2">
            <a:extLst>
              <a:ext uri="{FF2B5EF4-FFF2-40B4-BE49-F238E27FC236}">
                <a16:creationId xmlns:a16="http://schemas.microsoft.com/office/drawing/2014/main" id="{C8DD055E-598E-BEE0-A719-84417F890C82}"/>
              </a:ext>
            </a:extLst>
          </p:cNvPr>
          <p:cNvSpPr>
            <a:spLocks noGrp="1"/>
          </p:cNvSpPr>
          <p:nvPr>
            <p:ph sz="quarter" idx="22"/>
          </p:nvPr>
        </p:nvSpPr>
        <p:spPr/>
        <p:txBody>
          <a:bodyPr/>
          <a:lstStyle/>
          <a:p>
            <a:r>
              <a:rPr lang="vi-VN" dirty="0"/>
              <a:t>Giao thức đơn giản: </a:t>
            </a:r>
          </a:p>
          <a:p>
            <a:pPr lvl="1"/>
            <a:r>
              <a:rPr lang="vi-VN" dirty="0" err="1"/>
              <a:t>Segment</a:t>
            </a:r>
            <a:r>
              <a:rPr lang="vi-VN" dirty="0"/>
              <a:t> có thể bị mất, sai thứ tự</a:t>
            </a:r>
          </a:p>
          <a:p>
            <a:pPr lvl="1"/>
            <a:r>
              <a:rPr lang="vi-VN" dirty="0"/>
              <a:t>“</a:t>
            </a:r>
            <a:r>
              <a:rPr lang="vi-VN" dirty="0" err="1"/>
              <a:t>Best-effort</a:t>
            </a:r>
            <a:r>
              <a:rPr lang="vi-VN" dirty="0"/>
              <a:t>”: gửi và hy vọng có kết quả tốt nhất</a:t>
            </a:r>
          </a:p>
          <a:p>
            <a:r>
              <a:rPr lang="vi-VN" dirty="0"/>
              <a:t>UDP vẫn có điểm cộng:</a:t>
            </a:r>
          </a:p>
          <a:p>
            <a:pPr lvl="1"/>
            <a:r>
              <a:rPr lang="vi-VN" dirty="0"/>
              <a:t>Không có quá trình thiết lập kết nối</a:t>
            </a:r>
          </a:p>
          <a:p>
            <a:pPr lvl="1"/>
            <a:r>
              <a:rPr lang="vi-VN" dirty="0"/>
              <a:t>Có </a:t>
            </a:r>
            <a:r>
              <a:rPr lang="vi-VN" dirty="0" err="1"/>
              <a:t>checksum</a:t>
            </a:r>
            <a:r>
              <a:rPr lang="vi-VN" dirty="0"/>
              <a:t> để kiểm tra lỗi</a:t>
            </a:r>
          </a:p>
          <a:p>
            <a:r>
              <a:rPr lang="vi-VN" dirty="0"/>
              <a:t>Các tính năng bổ sung thì đưa lên tầng ứng dụng (</a:t>
            </a:r>
            <a:r>
              <a:rPr lang="vi-VN" dirty="0" err="1"/>
              <a:t>e.g</a:t>
            </a:r>
            <a:r>
              <a:rPr lang="vi-VN" dirty="0"/>
              <a:t>., HTTP/3)</a:t>
            </a:r>
          </a:p>
          <a:p>
            <a:endParaRPr lang="en-US" dirty="0"/>
          </a:p>
        </p:txBody>
      </p:sp>
    </p:spTree>
    <p:extLst>
      <p:ext uri="{BB962C8B-B14F-4D97-AF65-F5344CB8AC3E}">
        <p14:creationId xmlns:p14="http://schemas.microsoft.com/office/powerpoint/2010/main" val="1480245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36</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solidFill>
                  <a:srgbClr val="FF0000"/>
                </a:solidFill>
                <a:cs typeface="Calibri" panose="020F0502020204030204" pitchFamily="34" charset="0"/>
              </a:rPr>
              <a:t>Nguyên</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lý</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truyền</a:t>
            </a:r>
            <a:r>
              <a:rPr lang="en-US" altLang="en-US" sz="3200" dirty="0">
                <a:solidFill>
                  <a:srgbClr val="FF0000"/>
                </a:solidFill>
                <a:cs typeface="Calibri" panose="020F0502020204030204" pitchFamily="34" charset="0"/>
              </a:rPr>
              <a:t> tin </a:t>
            </a:r>
            <a:r>
              <a:rPr lang="en-US" altLang="en-US" sz="3200" dirty="0" err="1">
                <a:solidFill>
                  <a:srgbClr val="FF0000"/>
                </a:solidFill>
                <a:cs typeface="Calibri" panose="020F0502020204030204" pitchFamily="34" charset="0"/>
              </a:rPr>
              <a:t>cậy</a:t>
            </a:r>
            <a:endParaRPr lang="en-US" altLang="en-US" sz="3200" dirty="0">
              <a:solidFill>
                <a:srgbClr val="FF0000"/>
              </a:solidFill>
              <a:cs typeface="Calibri" panose="020F0502020204030204" pitchFamily="34" charset="0"/>
            </a:endParaRPr>
          </a:p>
          <a:p>
            <a:pPr marL="403225" indent="-285750">
              <a:spcBef>
                <a:spcPts val="800"/>
              </a:spcBef>
            </a:pPr>
            <a:r>
              <a:rPr lang="en-US" sz="3200" dirty="0"/>
              <a:t>TCP</a:t>
            </a:r>
          </a:p>
          <a:p>
            <a:pPr marL="403225" indent="-285750">
              <a:spcBef>
                <a:spcPts val="800"/>
              </a:spcBef>
            </a:pPr>
            <a:r>
              <a:rPr lang="en-US" sz="3200" dirty="0"/>
              <a:t>TCP - </a:t>
            </a:r>
            <a:r>
              <a:rPr lang="en-US" sz="3200" dirty="0" err="1"/>
              <a:t>Điều</a:t>
            </a:r>
            <a:r>
              <a:rPr lang="en-US" sz="3200" dirty="0"/>
              <a:t> </a:t>
            </a:r>
            <a:r>
              <a:rPr lang="en-US" sz="3200" dirty="0" err="1"/>
              <a:t>khiển</a:t>
            </a:r>
            <a:r>
              <a:rPr lang="en-US" sz="3200" dirty="0"/>
              <a:t> </a:t>
            </a:r>
            <a:r>
              <a:rPr lang="en-US" sz="3200" dirty="0" err="1"/>
              <a:t>tắc</a:t>
            </a:r>
            <a:r>
              <a:rPr lang="en-US" sz="3200" dirty="0"/>
              <a:t> </a:t>
            </a:r>
            <a:r>
              <a:rPr lang="en-US" sz="3200" dirty="0" err="1"/>
              <a:t>nghẽn</a:t>
            </a:r>
            <a:endParaRPr lang="en-US" sz="3200" dirty="0"/>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976969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err="1"/>
              <a:t>Nguyên</a:t>
            </a:r>
            <a:r>
              <a:rPr lang="en-US" sz="4400" dirty="0"/>
              <a:t> </a:t>
            </a:r>
            <a:r>
              <a:rPr lang="en-US" sz="4400" dirty="0" err="1"/>
              <a:t>lý</a:t>
            </a:r>
            <a:r>
              <a:rPr lang="en-US" sz="4400" dirty="0"/>
              <a:t> </a:t>
            </a:r>
            <a:r>
              <a:rPr lang="en-US" sz="4400" dirty="0" err="1"/>
              <a:t>truyền</a:t>
            </a:r>
            <a:r>
              <a:rPr lang="en-US" sz="4400" dirty="0"/>
              <a:t> tin </a:t>
            </a:r>
            <a:r>
              <a:rPr lang="en-US" sz="4400" dirty="0" err="1"/>
              <a:t>cậy</a:t>
            </a:r>
            <a:endParaRPr lang="en-US" sz="4400" dirty="0"/>
          </a:p>
        </p:txBody>
      </p:sp>
      <p:sp>
        <p:nvSpPr>
          <p:cNvPr id="4" name="Slide Number Placeholder 3">
            <a:extLst>
              <a:ext uri="{FF2B5EF4-FFF2-40B4-BE49-F238E27FC236}">
                <a16:creationId xmlns:a16="http://schemas.microsoft.com/office/drawing/2014/main" id="{35BE5111-EB96-746F-40D6-B63BF606A929}"/>
              </a:ext>
            </a:extLst>
          </p:cNvPr>
          <p:cNvSpPr>
            <a:spLocks noGrp="1"/>
          </p:cNvSpPr>
          <p:nvPr>
            <p:ph type="sldNum" sz="quarter" idx="12"/>
          </p:nvPr>
        </p:nvSpPr>
        <p:spPr/>
        <p:txBody>
          <a:bodyPr/>
          <a:lstStyle/>
          <a:p>
            <a:fld id="{930176A1-BCF0-4712-97A6-6B495F55390B}" type="slidenum">
              <a:rPr lang="en-US" smtClean="0"/>
              <a:pPr/>
              <a:t>37</a:t>
            </a:fld>
            <a:endParaRPr lang="en-US"/>
          </a:p>
        </p:txBody>
      </p:sp>
      <p:sp>
        <p:nvSpPr>
          <p:cNvPr id="5" name="Content Placeholder 4">
            <a:extLst>
              <a:ext uri="{FF2B5EF4-FFF2-40B4-BE49-F238E27FC236}">
                <a16:creationId xmlns:a16="http://schemas.microsoft.com/office/drawing/2014/main" id="{80E1BD17-1FB5-AF1D-5A41-0C983CBB6038}"/>
              </a:ext>
            </a:extLst>
          </p:cNvPr>
          <p:cNvSpPr>
            <a:spLocks noGrp="1"/>
          </p:cNvSpPr>
          <p:nvPr>
            <p:ph sz="quarter" idx="22"/>
          </p:nvPr>
        </p:nvSpPr>
        <p:spPr/>
        <p:txBody>
          <a:bodyPr/>
          <a:lstStyle/>
          <a:p>
            <a:endParaRPr lang="en-US" dirty="0"/>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8" y="1911780"/>
            <a:ext cx="5147343" cy="2012292"/>
            <a:chOff x="737513" y="2398718"/>
            <a:chExt cx="5595549" cy="2012292"/>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1" y="2398718"/>
              <a:ext cx="230513"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51" y="666"/>
                <a:ext cx="580" cy="146"/>
                <a:chOff x="617" y="2567"/>
                <a:chExt cx="724" cy="140"/>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5" y="993"/>
                <a:ext cx="580" cy="156"/>
                <a:chOff x="612" y="2570"/>
                <a:chExt cx="724" cy="162"/>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3" y="1627"/>
                <a:ext cx="586" cy="151"/>
                <a:chOff x="611" y="2568"/>
                <a:chExt cx="730"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5"/>
                <a:ext cx="580" cy="140"/>
                <a:chOff x="614" y="2566"/>
                <a:chExt cx="723" cy="140"/>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6" y="3423937"/>
              <a:ext cx="2003932" cy="369332"/>
              <a:chOff x="7504362"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2"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175475" y="4010900"/>
              <a:ext cx="4667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solidFill>
                    <a:prstClr val="black"/>
                  </a:solidFill>
                </a:rPr>
                <a:t>Tổng</a:t>
              </a:r>
              <a:r>
                <a:rPr lang="en-US" sz="2000" dirty="0">
                  <a:solidFill>
                    <a:prstClr val="black"/>
                  </a:solidFill>
                </a:rPr>
                <a:t> </a:t>
              </a:r>
              <a:r>
                <a:rPr lang="en-US" sz="2000" dirty="0" err="1">
                  <a:solidFill>
                    <a:prstClr val="black"/>
                  </a:solidFill>
                </a:rPr>
                <a:t>quát</a:t>
              </a:r>
              <a:r>
                <a:rPr lang="en-US" sz="2000" dirty="0">
                  <a:solidFill>
                    <a:prstClr val="black"/>
                  </a:solidFill>
                </a:rPr>
                <a:t> d</a:t>
              </a:r>
              <a:r>
                <a:rPr kumimoji="0" lang="en-US" sz="2000" b="0" i="0" u="none" strike="noStrike" kern="1200" cap="none" spc="0" normalizeH="0" baseline="0" noProof="0" dirty="0" err="1">
                  <a:ln>
                    <a:noFill/>
                  </a:ln>
                  <a:solidFill>
                    <a:prstClr val="black"/>
                  </a:solidFill>
                  <a:effectLst/>
                  <a:uLnTx/>
                  <a:uFillTx/>
                  <a:ea typeface="+mn-ea"/>
                  <a:cs typeface="+mn-cs"/>
                </a:rPr>
                <a:t>ịch</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vụ</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truyền</a:t>
              </a:r>
              <a:r>
                <a:rPr kumimoji="0" lang="en-US" sz="2000" b="0" i="0" u="none" strike="noStrike" kern="1200" cap="none" spc="0" normalizeH="0" baseline="0" noProof="0" dirty="0">
                  <a:ln>
                    <a:noFill/>
                  </a:ln>
                  <a:solidFill>
                    <a:prstClr val="black"/>
                  </a:solidFill>
                  <a:effectLst/>
                  <a:uLnTx/>
                  <a:uFillTx/>
                  <a:ea typeface="+mn-ea"/>
                  <a:cs typeface="+mn-cs"/>
                </a:rPr>
                <a:t> tin </a:t>
              </a:r>
              <a:r>
                <a:rPr kumimoji="0" lang="en-US" sz="2000" b="0" i="0" u="none" strike="noStrike" kern="1200" cap="none" spc="0" normalizeH="0" baseline="0" noProof="0" dirty="0" err="1">
                  <a:ln>
                    <a:noFill/>
                  </a:ln>
                  <a:solidFill>
                    <a:prstClr val="black"/>
                  </a:solidFill>
                  <a:effectLst/>
                  <a:uLnTx/>
                  <a:uFillTx/>
                  <a:ea typeface="+mn-ea"/>
                  <a:cs typeface="+mn-cs"/>
                </a:rPr>
                <a:t>cậy</a:t>
              </a:r>
              <a:endParaRPr kumimoji="0" lang="en-US" sz="2000" b="0" i="1" u="none" strike="noStrike" kern="1200" cap="none" spc="0" normalizeH="0" baseline="0" noProof="0" dirty="0">
                <a:ln>
                  <a:noFill/>
                </a:ln>
                <a:solidFill>
                  <a:srgbClr val="C00000"/>
                </a:solidFill>
                <a:effectLst/>
                <a:uLnTx/>
                <a:uFillTx/>
                <a:ea typeface="+mn-ea"/>
                <a:cs typeface="+mn-cs"/>
              </a:endParaRPr>
            </a:p>
          </p:txBody>
        </p:sp>
      </p:grpSp>
    </p:spTree>
    <p:extLst>
      <p:ext uri="{BB962C8B-B14F-4D97-AF65-F5344CB8AC3E}">
        <p14:creationId xmlns:p14="http://schemas.microsoft.com/office/powerpoint/2010/main" val="3177238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Principles of reliable </a:t>
            </a:r>
            <a:r>
              <a:rPr lang="en-US"/>
              <a:t>d</a:t>
            </a:r>
            <a:r>
              <a:rPr lang="en-US" sz="4400"/>
              <a:t>ata </a:t>
            </a:r>
            <a:r>
              <a:rPr lang="en-US"/>
              <a:t>t</a:t>
            </a:r>
            <a:r>
              <a:rPr lang="en-US" sz="4400"/>
              <a:t>ransfer </a:t>
            </a:r>
          </a:p>
        </p:txBody>
      </p:sp>
      <p:sp>
        <p:nvSpPr>
          <p:cNvPr id="5" name="Slide Number Placeholder 4">
            <a:extLst>
              <a:ext uri="{FF2B5EF4-FFF2-40B4-BE49-F238E27FC236}">
                <a16:creationId xmlns:a16="http://schemas.microsoft.com/office/drawing/2014/main" id="{BD34C0D4-DF67-2C15-3BAA-5A7D9CFB0C2D}"/>
              </a:ext>
            </a:extLst>
          </p:cNvPr>
          <p:cNvSpPr>
            <a:spLocks noGrp="1"/>
          </p:cNvSpPr>
          <p:nvPr>
            <p:ph type="sldNum" sz="quarter" idx="12"/>
          </p:nvPr>
        </p:nvSpPr>
        <p:spPr/>
        <p:txBody>
          <a:bodyPr/>
          <a:lstStyle/>
          <a:p>
            <a:fld id="{930176A1-BCF0-4712-97A6-6B495F55390B}" type="slidenum">
              <a:rPr lang="en-US" smtClean="0"/>
              <a:pPr/>
              <a:t>38</a:t>
            </a:fld>
            <a:endParaRPr lang="en-US"/>
          </a:p>
        </p:txBody>
      </p:sp>
      <p:sp>
        <p:nvSpPr>
          <p:cNvPr id="6" name="Content Placeholder 5">
            <a:extLst>
              <a:ext uri="{FF2B5EF4-FFF2-40B4-BE49-F238E27FC236}">
                <a16:creationId xmlns:a16="http://schemas.microsoft.com/office/drawing/2014/main" id="{8B71690C-C73B-6C70-1201-ED18757CC4CF}"/>
              </a:ext>
            </a:extLst>
          </p:cNvPr>
          <p:cNvSpPr>
            <a:spLocks noGrp="1"/>
          </p:cNvSpPr>
          <p:nvPr>
            <p:ph sz="quarter" idx="22"/>
          </p:nvPr>
        </p:nvSpPr>
        <p:spPr/>
        <p:txBody>
          <a:bodyPr/>
          <a:lstStyle/>
          <a:p>
            <a:endParaRPr lang="en-US"/>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34129"/>
            <a:chOff x="6226081" y="2364366"/>
            <a:chExt cx="5598584" cy="4034129"/>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6226081" y="5998385"/>
              <a:ext cx="55401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ea typeface="+mn-ea"/>
                  <a:cs typeface="+mn-cs"/>
                </a:rPr>
                <a:t>Triển</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khai</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cụ</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thể</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của</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dịch</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vụ</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truyền</a:t>
              </a:r>
              <a:r>
                <a:rPr kumimoji="0" lang="en-US" sz="2000" b="0" i="0" u="none" strike="noStrike" kern="1200" cap="none" spc="0" normalizeH="0" baseline="0" noProof="0" dirty="0">
                  <a:ln>
                    <a:noFill/>
                  </a:ln>
                  <a:solidFill>
                    <a:prstClr val="black"/>
                  </a:solidFill>
                  <a:effectLst/>
                  <a:uLnTx/>
                  <a:uFillTx/>
                  <a:ea typeface="+mn-ea"/>
                  <a:cs typeface="+mn-cs"/>
                </a:rPr>
                <a:t> tin </a:t>
              </a:r>
              <a:r>
                <a:rPr kumimoji="0" lang="en-US" sz="2000" b="0" i="0" u="none" strike="noStrike" kern="1200" cap="none" spc="0" normalizeH="0" baseline="0" noProof="0" dirty="0" err="1">
                  <a:ln>
                    <a:noFill/>
                  </a:ln>
                  <a:solidFill>
                    <a:prstClr val="black"/>
                  </a:solidFill>
                  <a:effectLst/>
                  <a:uLnTx/>
                  <a:uFillTx/>
                  <a:ea typeface="+mn-ea"/>
                  <a:cs typeface="+mn-cs"/>
                </a:rPr>
                <a:t>cậy</a:t>
              </a:r>
              <a:endParaRPr kumimoji="0" lang="en-US" sz="2000" b="0" i="1" u="none" strike="noStrike" kern="1200" cap="none" spc="0" normalizeH="0" baseline="0" noProof="0" dirty="0">
                <a:ln>
                  <a:noFill/>
                </a:ln>
                <a:solidFill>
                  <a:srgbClr val="C00000"/>
                </a:solidFill>
                <a:effectLst/>
                <a:uLnTx/>
                <a:uFillTx/>
                <a:ea typeface="+mn-ea"/>
                <a:cs typeface="+mn-cs"/>
              </a:endParaRP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Principles of reliable </a:t>
            </a:r>
            <a:r>
              <a:rPr lang="en-US"/>
              <a:t>d</a:t>
            </a:r>
            <a:r>
              <a:rPr lang="en-US" sz="4400"/>
              <a:t>ata </a:t>
            </a:r>
            <a:r>
              <a:rPr lang="en-US"/>
              <a:t>t</a:t>
            </a:r>
            <a:r>
              <a:rPr lang="en-US" sz="4400"/>
              <a:t>ransfer </a:t>
            </a:r>
          </a:p>
        </p:txBody>
      </p:sp>
      <p:sp>
        <p:nvSpPr>
          <p:cNvPr id="4" name="Slide Number Placeholder 3">
            <a:extLst>
              <a:ext uri="{FF2B5EF4-FFF2-40B4-BE49-F238E27FC236}">
                <a16:creationId xmlns:a16="http://schemas.microsoft.com/office/drawing/2014/main" id="{F8EE4423-FAB2-0BD7-74A5-BB2F91F89DDC}"/>
              </a:ext>
            </a:extLst>
          </p:cNvPr>
          <p:cNvSpPr>
            <a:spLocks noGrp="1"/>
          </p:cNvSpPr>
          <p:nvPr>
            <p:ph type="sldNum" sz="quarter" idx="12"/>
          </p:nvPr>
        </p:nvSpPr>
        <p:spPr/>
        <p:txBody>
          <a:bodyPr/>
          <a:lstStyle/>
          <a:p>
            <a:fld id="{930176A1-BCF0-4712-97A6-6B495F55390B}" type="slidenum">
              <a:rPr lang="en-US" smtClean="0"/>
              <a:pPr/>
              <a:t>39</a:t>
            </a:fld>
            <a:endParaRPr lang="en-US"/>
          </a:p>
        </p:txBody>
      </p:sp>
      <p:sp>
        <p:nvSpPr>
          <p:cNvPr id="5" name="Content Placeholder 4">
            <a:extLst>
              <a:ext uri="{FF2B5EF4-FFF2-40B4-BE49-F238E27FC236}">
                <a16:creationId xmlns:a16="http://schemas.microsoft.com/office/drawing/2014/main" id="{79DB2682-BFFA-6268-239C-5D464550E1E5}"/>
              </a:ext>
            </a:extLst>
          </p:cNvPr>
          <p:cNvSpPr>
            <a:spLocks noGrp="1"/>
          </p:cNvSpPr>
          <p:nvPr>
            <p:ph sz="quarter" idx="22"/>
          </p:nvPr>
        </p:nvSpPr>
        <p:spPr/>
        <p:txBody>
          <a:bodyPr/>
          <a:lstStyle/>
          <a:p>
            <a:endParaRPr lang="en-US" dirty="0"/>
          </a:p>
        </p:txBody>
      </p:sp>
      <p:grpSp>
        <p:nvGrpSpPr>
          <p:cNvPr id="9" name="Group 8">
            <a:extLst>
              <a:ext uri="{FF2B5EF4-FFF2-40B4-BE49-F238E27FC236}">
                <a16:creationId xmlns:a16="http://schemas.microsoft.com/office/drawing/2014/main" id="{C7D89CDE-A98B-A64B-A840-9A38508B9B43}"/>
              </a:ext>
            </a:extLst>
          </p:cNvPr>
          <p:cNvGrpSpPr/>
          <p:nvPr/>
        </p:nvGrpSpPr>
        <p:grpSpPr>
          <a:xfrm>
            <a:off x="6096000" y="1900904"/>
            <a:ext cx="5728665" cy="4034129"/>
            <a:chOff x="6096000" y="2364366"/>
            <a:chExt cx="5728665" cy="4034129"/>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69" y="2364366"/>
              <a:ext cx="230513"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51" y="666"/>
                <a:ext cx="580" cy="146"/>
                <a:chOff x="617" y="2567"/>
                <a:chExt cx="724" cy="140"/>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5" y="993"/>
                <a:ext cx="580" cy="156"/>
                <a:chOff x="612" y="2570"/>
                <a:chExt cx="724" cy="162"/>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3" y="1627"/>
                <a:ext cx="586" cy="151"/>
                <a:chOff x="611" y="2568"/>
                <a:chExt cx="730"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5"/>
                <a:ext cx="580" cy="140"/>
                <a:chOff x="614" y="2566"/>
                <a:chExt cx="723" cy="140"/>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6096000" y="5998385"/>
              <a:ext cx="56702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ea typeface="+mn-ea"/>
                  <a:cs typeface="+mn-cs"/>
                </a:rPr>
                <a:t>Triển</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khai</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cụ</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thể</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của</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dịch</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vụ</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truyền</a:t>
              </a:r>
              <a:r>
                <a:rPr kumimoji="0" lang="en-US" sz="2000" b="0" i="0" u="none" strike="noStrike" kern="1200" cap="none" spc="0" normalizeH="0" baseline="0" noProof="0" dirty="0">
                  <a:ln>
                    <a:noFill/>
                  </a:ln>
                  <a:solidFill>
                    <a:prstClr val="black"/>
                  </a:solidFill>
                  <a:effectLst/>
                  <a:uLnTx/>
                  <a:uFillTx/>
                  <a:ea typeface="+mn-ea"/>
                  <a:cs typeface="+mn-cs"/>
                </a:rPr>
                <a:t> tin </a:t>
              </a:r>
              <a:r>
                <a:rPr kumimoji="0" lang="en-US" sz="2000" b="0" i="0" u="none" strike="noStrike" kern="1200" cap="none" spc="0" normalizeH="0" baseline="0" noProof="0" dirty="0" err="1">
                  <a:ln>
                    <a:noFill/>
                  </a:ln>
                  <a:solidFill>
                    <a:prstClr val="black"/>
                  </a:solidFill>
                  <a:effectLst/>
                  <a:uLnTx/>
                  <a:uFillTx/>
                  <a:ea typeface="+mn-ea"/>
                  <a:cs typeface="+mn-cs"/>
                </a:rPr>
                <a:t>cậy</a:t>
              </a:r>
              <a:endParaRPr kumimoji="0" lang="en-US" sz="2000" b="0" i="1" u="none" strike="noStrike" kern="1200" cap="none" spc="0" normalizeH="0" baseline="0" noProof="0" dirty="0">
                <a:ln>
                  <a:noFill/>
                </a:ln>
                <a:solidFill>
                  <a:srgbClr val="C00000"/>
                </a:solidFill>
                <a:effectLst/>
                <a:uLnTx/>
                <a:uFillTx/>
                <a:ea typeface="+mn-ea"/>
                <a:cs typeface="+mn-cs"/>
              </a:endParaRP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39" y="3583550"/>
                <a:ext cx="2044629" cy="369332"/>
                <a:chOff x="7504362" y="3155701"/>
                <a:chExt cx="2044629"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2"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1" y="5019010"/>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711949" y="3550466"/>
            <a:ext cx="9300490" cy="2492990"/>
            <a:chOff x="711949" y="4013928"/>
            <a:chExt cx="9300490" cy="2492990"/>
          </a:xfrm>
        </p:grpSpPr>
        <p:sp>
          <p:nvSpPr>
            <p:cNvPr id="254" name="TextBox 253">
              <a:extLst>
                <a:ext uri="{FF2B5EF4-FFF2-40B4-BE49-F238E27FC236}">
                  <a16:creationId xmlns:a16="http://schemas.microsoft.com/office/drawing/2014/main" id="{B694493B-88BF-134F-B1BA-C0BD341D486C}"/>
                </a:ext>
              </a:extLst>
            </p:cNvPr>
            <p:cNvSpPr txBox="1"/>
            <p:nvPr/>
          </p:nvSpPr>
          <p:spPr>
            <a:xfrm>
              <a:off x="711949" y="4013928"/>
              <a:ext cx="5099096" cy="249299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a:ln>
                    <a:noFill/>
                  </a:ln>
                  <a:solidFill>
                    <a:prstClr val="black"/>
                  </a:solidFill>
                  <a:effectLst/>
                  <a:uLnTx/>
                  <a:uFillTx/>
                  <a:ea typeface="+mn-ea"/>
                  <a:cs typeface="+mn-cs"/>
                </a:rPr>
                <a:t>Độ</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phức</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tạp</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của</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giao</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thức</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truyền</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dữ</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liệu</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đáng</a:t>
              </a:r>
              <a:r>
                <a:rPr kumimoji="0" lang="en-US" sz="2600" b="0" i="0" u="none" strike="noStrike" kern="1200" cap="none" spc="0" normalizeH="0" baseline="0" noProof="0" dirty="0">
                  <a:ln>
                    <a:noFill/>
                  </a:ln>
                  <a:solidFill>
                    <a:prstClr val="black"/>
                  </a:solidFill>
                  <a:effectLst/>
                  <a:uLnTx/>
                  <a:uFillTx/>
                  <a:ea typeface="+mn-ea"/>
                  <a:cs typeface="+mn-cs"/>
                </a:rPr>
                <a:t> tin </a:t>
              </a:r>
              <a:r>
                <a:rPr kumimoji="0" lang="en-US" sz="2600" b="0" i="0" u="none" strike="noStrike" kern="1200" cap="none" spc="0" normalizeH="0" baseline="0" noProof="0" dirty="0" err="1">
                  <a:ln>
                    <a:noFill/>
                  </a:ln>
                  <a:solidFill>
                    <a:prstClr val="black"/>
                  </a:solidFill>
                  <a:effectLst/>
                  <a:uLnTx/>
                  <a:uFillTx/>
                  <a:ea typeface="+mn-ea"/>
                  <a:cs typeface="+mn-cs"/>
                </a:rPr>
                <a:t>cậy</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sẽ</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phụ</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thuộc</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mạnh</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mẽ</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vào</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các</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đặc</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điểm</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của</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kênh</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không</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đáng</a:t>
              </a:r>
              <a:r>
                <a:rPr kumimoji="0" lang="en-US" sz="2600" b="0" i="0" u="none" strike="noStrike" kern="1200" cap="none" spc="0" normalizeH="0" baseline="0" noProof="0" dirty="0">
                  <a:ln>
                    <a:noFill/>
                  </a:ln>
                  <a:solidFill>
                    <a:prstClr val="black"/>
                  </a:solidFill>
                  <a:effectLst/>
                  <a:uLnTx/>
                  <a:uFillTx/>
                  <a:ea typeface="+mn-ea"/>
                  <a:cs typeface="+mn-cs"/>
                </a:rPr>
                <a:t> tin </a:t>
              </a:r>
              <a:r>
                <a:rPr kumimoji="0" lang="en-US" sz="2600" b="0" i="0" u="none" strike="noStrike" kern="1200" cap="none" spc="0" normalizeH="0" baseline="0" noProof="0" dirty="0" err="1">
                  <a:ln>
                    <a:noFill/>
                  </a:ln>
                  <a:solidFill>
                    <a:prstClr val="black"/>
                  </a:solidFill>
                  <a:effectLst/>
                  <a:uLnTx/>
                  <a:uFillTx/>
                  <a:ea typeface="+mn-ea"/>
                  <a:cs typeface="+mn-cs"/>
                </a:rPr>
                <a:t>cậy</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mất</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hỏng</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sắp</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xếp</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lại</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dữ</a:t>
              </a:r>
              <a:r>
                <a:rPr kumimoji="0" lang="en-US" sz="2600" b="0" i="0" u="none" strike="noStrike" kern="1200" cap="none" spc="0" normalizeH="0" baseline="0" noProof="0" dirty="0">
                  <a:ln>
                    <a:noFill/>
                  </a:ln>
                  <a:solidFill>
                    <a:prstClr val="black"/>
                  </a:solidFill>
                  <a:effectLst/>
                  <a:uLnTx/>
                  <a:uFillTx/>
                  <a:ea typeface="+mn-ea"/>
                  <a:cs typeface="+mn-cs"/>
                </a:rPr>
                <a:t> </a:t>
              </a:r>
              <a:r>
                <a:rPr kumimoji="0" lang="en-US" sz="2600" b="0" i="0" u="none" strike="noStrike" kern="1200" cap="none" spc="0" normalizeH="0" baseline="0" noProof="0" dirty="0" err="1">
                  <a:ln>
                    <a:noFill/>
                  </a:ln>
                  <a:solidFill>
                    <a:prstClr val="black"/>
                  </a:solidFill>
                  <a:effectLst/>
                  <a:uLnTx/>
                  <a:uFillTx/>
                  <a:ea typeface="+mn-ea"/>
                  <a:cs typeface="+mn-cs"/>
                </a:rPr>
                <a:t>liệu</a:t>
              </a:r>
              <a:r>
                <a:rPr kumimoji="0" lang="en-US" sz="2600" b="0" i="0" u="none" strike="noStrike" kern="1200" cap="none" spc="0" normalizeH="0" baseline="0" noProof="0" dirty="0">
                  <a:ln>
                    <a:noFill/>
                  </a:ln>
                  <a:solidFill>
                    <a:prstClr val="black"/>
                  </a:solidFill>
                  <a:effectLst/>
                  <a:uLnTx/>
                  <a:uFillTx/>
                  <a:ea typeface="+mn-ea"/>
                  <a:cs typeface="+mn-cs"/>
                </a:rPr>
                <a:t>?)</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3EFD7E80-9CF1-4598-C226-2C33273FBACB}"/>
              </a:ext>
            </a:extLst>
          </p:cNvPr>
          <p:cNvSpPr>
            <a:spLocks noGrp="1"/>
          </p:cNvSpPr>
          <p:nvPr>
            <p:ph type="sldNum" sz="quarter" idx="12"/>
          </p:nvPr>
        </p:nvSpPr>
        <p:spPr/>
        <p:txBody>
          <a:bodyPr/>
          <a:lstStyle/>
          <a:p>
            <a:fld id="{930176A1-BCF0-4712-97A6-6B495F55390B}" type="slidenum">
              <a:rPr lang="en-US" smtClean="0"/>
              <a:pPr/>
              <a:t>4</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solidFill>
                  <a:srgbClr val="FF0000"/>
                </a:solidFill>
                <a:cs typeface="Calibri" panose="020F0502020204030204" pitchFamily="34" charset="0"/>
              </a:rPr>
              <a:t>Các</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dịch</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vụ</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tầng</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vận</a:t>
            </a:r>
            <a:r>
              <a:rPr lang="en-US" altLang="en-US" sz="3200" dirty="0">
                <a:solidFill>
                  <a:srgbClr val="FF0000"/>
                </a:solidFill>
                <a:cs typeface="Calibri" panose="020F0502020204030204" pitchFamily="34" charset="0"/>
              </a:rPr>
              <a:t> </a:t>
            </a:r>
            <a:r>
              <a:rPr lang="en-US" altLang="en-US" sz="3200" dirty="0" err="1">
                <a:solidFill>
                  <a:srgbClr val="FF0000"/>
                </a:solidFill>
                <a:cs typeface="Calibri" panose="020F0502020204030204" pitchFamily="34" charset="0"/>
              </a:rPr>
              <a:t>chuyển</a:t>
            </a:r>
            <a:endParaRPr lang="en-US" altLang="en-US" sz="3200" dirty="0">
              <a:solidFill>
                <a:srgbClr val="FF0000"/>
              </a:solidFill>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t>TCP</a:t>
            </a:r>
          </a:p>
          <a:p>
            <a:pPr marL="403225" indent="-285750">
              <a:spcBef>
                <a:spcPts val="800"/>
              </a:spcBef>
            </a:pPr>
            <a:r>
              <a:rPr lang="en-US" sz="3200" dirty="0"/>
              <a:t>TCP - </a:t>
            </a:r>
            <a:r>
              <a:rPr lang="en-US" sz="3200" dirty="0" err="1"/>
              <a:t>Điều</a:t>
            </a:r>
            <a:r>
              <a:rPr lang="en-US" sz="3200" dirty="0"/>
              <a:t> </a:t>
            </a:r>
            <a:r>
              <a:rPr lang="en-US" sz="3200" dirty="0" err="1"/>
              <a:t>khiển</a:t>
            </a:r>
            <a:r>
              <a:rPr lang="en-US" sz="3200" dirty="0"/>
              <a:t> </a:t>
            </a:r>
            <a:r>
              <a:rPr lang="en-US" sz="3200" dirty="0" err="1"/>
              <a:t>tắc</a:t>
            </a:r>
            <a:r>
              <a:rPr lang="en-US" sz="3200" dirty="0"/>
              <a:t> </a:t>
            </a:r>
            <a:r>
              <a:rPr lang="en-US" sz="3200" dirty="0" err="1"/>
              <a:t>nghẽn</a:t>
            </a:r>
            <a:endParaRPr lang="en-US" sz="3200" dirty="0"/>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a:t>Principles of reliable </a:t>
            </a:r>
            <a:r>
              <a:rPr lang="en-US"/>
              <a:t>d</a:t>
            </a:r>
            <a:r>
              <a:rPr lang="en-US" sz="4400"/>
              <a:t>ata </a:t>
            </a:r>
            <a:r>
              <a:rPr lang="en-US"/>
              <a:t>t</a:t>
            </a:r>
            <a:r>
              <a:rPr lang="en-US" sz="4400"/>
              <a:t>ransfer </a:t>
            </a:r>
          </a:p>
        </p:txBody>
      </p:sp>
      <p:sp>
        <p:nvSpPr>
          <p:cNvPr id="4" name="Slide Number Placeholder 3">
            <a:extLst>
              <a:ext uri="{FF2B5EF4-FFF2-40B4-BE49-F238E27FC236}">
                <a16:creationId xmlns:a16="http://schemas.microsoft.com/office/drawing/2014/main" id="{BD6EC5D0-3CA7-9313-A379-D56E35D04A00}"/>
              </a:ext>
            </a:extLst>
          </p:cNvPr>
          <p:cNvSpPr>
            <a:spLocks noGrp="1"/>
          </p:cNvSpPr>
          <p:nvPr>
            <p:ph type="sldNum" sz="quarter" idx="12"/>
          </p:nvPr>
        </p:nvSpPr>
        <p:spPr/>
        <p:txBody>
          <a:bodyPr/>
          <a:lstStyle/>
          <a:p>
            <a:fld id="{930176A1-BCF0-4712-97A6-6B495F55390B}" type="slidenum">
              <a:rPr lang="en-US" smtClean="0"/>
              <a:pPr/>
              <a:t>40</a:t>
            </a:fld>
            <a:endParaRPr lang="en-US"/>
          </a:p>
        </p:txBody>
      </p:sp>
      <p:sp>
        <p:nvSpPr>
          <p:cNvPr id="5" name="Content Placeholder 4">
            <a:extLst>
              <a:ext uri="{FF2B5EF4-FFF2-40B4-BE49-F238E27FC236}">
                <a16:creationId xmlns:a16="http://schemas.microsoft.com/office/drawing/2014/main" id="{6B9B196D-EFB6-9EC5-6651-D701DE3B869D}"/>
              </a:ext>
            </a:extLst>
          </p:cNvPr>
          <p:cNvSpPr>
            <a:spLocks noGrp="1"/>
          </p:cNvSpPr>
          <p:nvPr>
            <p:ph sz="quarter" idx="22"/>
          </p:nvPr>
        </p:nvSpPr>
        <p:spPr/>
        <p:txBody>
          <a:bodyPr/>
          <a:lstStyle/>
          <a:p>
            <a:endParaRPr lang="en-US" dirty="0"/>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267887"/>
            <a:chOff x="6226081" y="2364366"/>
            <a:chExt cx="5598584" cy="4267887"/>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69" y="2364366"/>
              <a:ext cx="230513"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51" y="666"/>
                <a:ext cx="580" cy="146"/>
                <a:chOff x="617" y="2567"/>
                <a:chExt cx="724" cy="140"/>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5" y="993"/>
                <a:ext cx="580" cy="156"/>
                <a:chOff x="612" y="2570"/>
                <a:chExt cx="724" cy="162"/>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3" y="1627"/>
                <a:ext cx="586" cy="151"/>
                <a:chOff x="611" y="2568"/>
                <a:chExt cx="730"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5"/>
                <a:ext cx="580" cy="140"/>
                <a:chOff x="614" y="2566"/>
                <a:chExt cx="723" cy="140"/>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6226081" y="6170588"/>
              <a:ext cx="55401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Triển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khai</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cụ</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thể</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của</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dịch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vụ</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truyền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cậy</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39" y="3583550"/>
                <a:ext cx="2044629" cy="369332"/>
                <a:chOff x="7504362" y="3155701"/>
                <a:chExt cx="2044629"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2"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1" y="5019010"/>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1938992"/>
            <a:chOff x="1042183" y="4044925"/>
            <a:chExt cx="8970256" cy="1938992"/>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2400" dirty="0" err="1"/>
                <a:t>Bên</a:t>
              </a:r>
              <a:r>
                <a:rPr lang="vi-VN" sz="2400" dirty="0"/>
                <a:t> gửi, </a:t>
              </a:r>
              <a:r>
                <a:rPr lang="en-US" sz="2400" dirty="0" err="1"/>
                <a:t>bên</a:t>
              </a:r>
              <a:r>
                <a:rPr lang="vi-VN" sz="2400" dirty="0"/>
                <a:t> nhận không biết “trạng thái” của nhau, ví dụ: đã nhận được t</a:t>
              </a:r>
              <a:r>
                <a:rPr lang="en-US" sz="2400" dirty="0" err="1"/>
                <a:t>hông</a:t>
              </a:r>
              <a:r>
                <a:rPr lang="en-US" sz="2400" dirty="0"/>
                <a:t> </a:t>
              </a:r>
              <a:r>
                <a:rPr lang="en-US" sz="2400" dirty="0" err="1"/>
                <a:t>điệp</a:t>
              </a:r>
              <a:r>
                <a:rPr lang="en-US" sz="2400" dirty="0"/>
                <a:t> </a:t>
              </a:r>
              <a:r>
                <a:rPr lang="vi-VN" sz="2400" dirty="0"/>
                <a:t>chưa?</a:t>
              </a:r>
              <a:endParaRPr lang="en-US" sz="2400" dirty="0"/>
            </a:p>
            <a:p>
              <a:pPr marL="800100" lvl="1" indent="-342900">
                <a:buFont typeface="Wingdings" panose="05000000000000000000" pitchFamily="2" charset="2"/>
                <a:buChar char="§"/>
                <a:defRPr/>
              </a:pPr>
              <a:r>
                <a:rPr lang="vi-VN" sz="2400" dirty="0">
                  <a:solidFill>
                    <a:schemeClr val="tx2"/>
                  </a:solidFill>
                </a:rPr>
                <a:t>trừ khi được liên lạc qua </a:t>
              </a:r>
              <a:r>
                <a:rPr lang="en-US" sz="2400" dirty="0" err="1">
                  <a:solidFill>
                    <a:schemeClr val="tx2"/>
                  </a:solidFill>
                </a:rPr>
                <a:t>các</a:t>
              </a:r>
              <a:r>
                <a:rPr lang="en-US" sz="2400" dirty="0">
                  <a:solidFill>
                    <a:schemeClr val="tx2"/>
                  </a:solidFill>
                </a:rPr>
                <a:t> </a:t>
              </a:r>
              <a:r>
                <a:rPr lang="en-US" sz="2400" dirty="0" err="1">
                  <a:solidFill>
                    <a:schemeClr val="tx2"/>
                  </a:solidFill>
                </a:rPr>
                <a:t>thông</a:t>
              </a:r>
              <a:r>
                <a:rPr lang="en-US" sz="2400" dirty="0">
                  <a:solidFill>
                    <a:schemeClr val="tx2"/>
                  </a:solidFill>
                </a:rPr>
                <a:t> </a:t>
              </a:r>
              <a:r>
                <a:rPr lang="en-US" sz="2400" dirty="0" err="1">
                  <a:solidFill>
                    <a:schemeClr val="tx2"/>
                  </a:solidFill>
                </a:rPr>
                <a:t>điệp</a:t>
              </a:r>
              <a:endParaRPr lang="en-US" sz="2400" dirty="0">
                <a:solidFill>
                  <a:schemeClr val="tx2"/>
                </a:solidFill>
              </a:endParaRP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400" dirty="0"/>
              <a:t>Reliable data transfer protocol (</a:t>
            </a:r>
            <a:r>
              <a:rPr lang="en-US" sz="4400" dirty="0" err="1"/>
              <a:t>rdt</a:t>
            </a:r>
            <a:r>
              <a:rPr lang="en-US" sz="4400" dirty="0"/>
              <a:t>): interfaces</a:t>
            </a:r>
          </a:p>
        </p:txBody>
      </p:sp>
      <p:sp>
        <p:nvSpPr>
          <p:cNvPr id="4" name="Slide Number Placeholder 3">
            <a:extLst>
              <a:ext uri="{FF2B5EF4-FFF2-40B4-BE49-F238E27FC236}">
                <a16:creationId xmlns:a16="http://schemas.microsoft.com/office/drawing/2014/main" id="{3EEEE92A-5DC5-0C91-BE29-C78F1527EAAF}"/>
              </a:ext>
            </a:extLst>
          </p:cNvPr>
          <p:cNvSpPr>
            <a:spLocks noGrp="1"/>
          </p:cNvSpPr>
          <p:nvPr>
            <p:ph type="sldNum" sz="quarter" idx="12"/>
          </p:nvPr>
        </p:nvSpPr>
        <p:spPr/>
        <p:txBody>
          <a:bodyPr/>
          <a:lstStyle/>
          <a:p>
            <a:fld id="{930176A1-BCF0-4712-97A6-6B495F55390B}" type="slidenum">
              <a:rPr lang="en-US" smtClean="0"/>
              <a:pPr/>
              <a:t>41</a:t>
            </a:fld>
            <a:endParaRPr lang="en-US"/>
          </a:p>
        </p:txBody>
      </p:sp>
      <p:sp>
        <p:nvSpPr>
          <p:cNvPr id="5" name="Content Placeholder 4">
            <a:extLst>
              <a:ext uri="{FF2B5EF4-FFF2-40B4-BE49-F238E27FC236}">
                <a16:creationId xmlns:a16="http://schemas.microsoft.com/office/drawing/2014/main" id="{46D5809E-443F-EFF9-97FD-9A5A8DEB8D8A}"/>
              </a:ext>
            </a:extLst>
          </p:cNvPr>
          <p:cNvSpPr>
            <a:spLocks noGrp="1"/>
          </p:cNvSpPr>
          <p:nvPr>
            <p:ph sz="quarter" idx="22"/>
          </p:nvPr>
        </p:nvSpPr>
        <p:spPr/>
        <p:txBody>
          <a:bodyPr/>
          <a:lstStyle/>
          <a:p>
            <a:endParaRPr lang="en-US"/>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C00000"/>
                  </a:solidFill>
                  <a:effectLst/>
                  <a:uLnTx/>
                  <a:uFillTx/>
                  <a:latin typeface="Calibri" panose="020F0502020204030204"/>
                  <a:ea typeface="ＭＳ Ｐゴシック" charset="0"/>
                  <a:cs typeface="+mn-cs"/>
                </a:rPr>
                <a:t>rdt_send</a:t>
              </a:r>
              <a:r>
                <a:rPr kumimoji="0" lang="en-US" b="1"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a:t>
              </a:r>
              <a:r>
                <a:rPr kumimoji="0" lang="en-US" b="0"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 </a:t>
              </a:r>
              <a:r>
                <a:rPr kumimoji="0" lang="vi-VN"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được gọi bởi tầng ứng dụng). Chuyển dữ liệu cần truyền đến tầng Ứng dụng bên nhận</a:t>
              </a:r>
              <a:endParaRPr kumimoji="0" lang="en-US"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 </a:t>
              </a:r>
              <a:r>
                <a:rPr kumimoji="0" lang="vi-VN"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được gọi bởi </a:t>
              </a:r>
              <a:r>
                <a:rPr kumimoji="0" lang="vi-VN" sz="1800" b="1"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rdt</a:t>
              </a:r>
              <a:r>
                <a:rPr kumimoji="0" lang="vi-VN"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để truyền các gói trên kênh không tin cậy đến nơi nhận</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7"/>
            <a:ext cx="3122613" cy="1497013"/>
            <a:chOff x="3071" y="2986"/>
            <a:chExt cx="1967" cy="943"/>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 </a:t>
              </a:r>
              <a:r>
                <a:rPr kumimoji="0" lang="vi-VN"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được gọi khi gói dữ liệu đến kênh của bên nhận</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254376" cy="1571625"/>
            <a:chOff x="3138" y="936"/>
            <a:chExt cx="205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2020" cy="3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err="1">
                  <a:ln>
                    <a:noFill/>
                  </a:ln>
                  <a:solidFill>
                    <a:srgbClr val="C00000"/>
                  </a:solidFill>
                  <a:effectLst/>
                  <a:uLnTx/>
                  <a:uFillTx/>
                  <a:latin typeface="Calibri" panose="020F0502020204030204"/>
                  <a:ea typeface="ＭＳ Ｐゴシック" charset="0"/>
                  <a:cs typeface="+mn-cs"/>
                </a:rPr>
                <a:t>deliver_data</a:t>
              </a:r>
              <a:r>
                <a:rPr kumimoji="0" lang="en-US" b="1"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a:t>
              </a:r>
              <a:r>
                <a:rPr kumimoji="0" lang="en-US" b="0" i="0" u="none" strike="noStrike" kern="1200" cap="none" spc="0" normalizeH="0" baseline="0" noProof="0">
                  <a:ln>
                    <a:noFill/>
                  </a:ln>
                  <a:solidFill>
                    <a:srgbClr val="C00000"/>
                  </a:solidFill>
                  <a:effectLst/>
                  <a:uLnTx/>
                  <a:uFillTx/>
                  <a:latin typeface="Calibri" panose="020F0502020204030204"/>
                  <a:ea typeface="ＭＳ Ｐゴシック" charset="0"/>
                  <a:cs typeface="+mn-cs"/>
                </a:rPr>
                <a:t> </a:t>
              </a:r>
              <a:r>
                <a:rPr kumimoji="0" lang="vi-VN"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được gọi bởi </a:t>
              </a:r>
              <a:r>
                <a:rPr kumimoji="0" lang="vi-VN" b="1"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rdt</a:t>
              </a:r>
              <a:r>
                <a:rPr kumimoji="0" lang="vi-VN"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để chuyển dữ liệu đến tầng cao hơn</a:t>
              </a:r>
              <a:endParaRPr kumimoji="0" lang="en-US"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977" cy="984"/>
              <a:chOff x="3138" y="942"/>
              <a:chExt cx="1977"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977" cy="396"/>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9" name="Rectangle 28">
            <a:extLst>
              <a:ext uri="{FF2B5EF4-FFF2-40B4-BE49-F238E27FC236}">
                <a16:creationId xmlns:a16="http://schemas.microsoft.com/office/drawing/2014/main" id="{81DC6876-EEB4-4F43-AAD2-97C489998512}"/>
              </a:ext>
            </a:extLst>
          </p:cNvPr>
          <p:cNvSpPr>
            <a:spLocks noGrp="1" noChangeArrowheads="1"/>
          </p:cNvSpPr>
          <p:nvPr>
            <p:ph type="title"/>
          </p:nvPr>
        </p:nvSpPr>
        <p:spPr/>
        <p:txBody>
          <a:bodyPr>
            <a:noAutofit/>
          </a:bodyPr>
          <a:lstStyle/>
          <a:p>
            <a:r>
              <a:rPr lang="en-US" altLang="en-US" sz="4000" dirty="0" err="1"/>
              <a:t>Truyền</a:t>
            </a:r>
            <a:r>
              <a:rPr lang="en-US" altLang="en-US" sz="4000" dirty="0"/>
              <a:t> </a:t>
            </a:r>
            <a:r>
              <a:rPr lang="en-US" altLang="en-US" sz="4000" dirty="0" err="1"/>
              <a:t>dữ</a:t>
            </a:r>
            <a:r>
              <a:rPr lang="en-US" altLang="en-US" sz="4000" dirty="0"/>
              <a:t> </a:t>
            </a:r>
            <a:r>
              <a:rPr lang="en-US" altLang="en-US" sz="4000" dirty="0" err="1"/>
              <a:t>liệu</a:t>
            </a:r>
            <a:r>
              <a:rPr lang="en-US" altLang="en-US" sz="4000" dirty="0"/>
              <a:t> tin </a:t>
            </a:r>
            <a:r>
              <a:rPr lang="en-US" altLang="en-US" sz="4000" dirty="0" err="1"/>
              <a:t>cậy</a:t>
            </a:r>
            <a:r>
              <a:rPr lang="en-US" altLang="en-US" sz="4000" dirty="0"/>
              <a:t>: </a:t>
            </a:r>
            <a:r>
              <a:rPr lang="en-US" altLang="en-US" sz="4000" dirty="0" err="1"/>
              <a:t>bắt</a:t>
            </a:r>
            <a:r>
              <a:rPr lang="en-US" altLang="en-US" sz="4000" dirty="0"/>
              <a:t> </a:t>
            </a:r>
            <a:r>
              <a:rPr lang="en-US" altLang="en-US" sz="4000" dirty="0" err="1"/>
              <a:t>đầu</a:t>
            </a:r>
            <a:endParaRPr lang="en-US" altLang="en-US" sz="4000" dirty="0"/>
          </a:p>
        </p:txBody>
      </p:sp>
      <p:sp>
        <p:nvSpPr>
          <p:cNvPr id="2" name="Slide Number Placeholder 1">
            <a:extLst>
              <a:ext uri="{FF2B5EF4-FFF2-40B4-BE49-F238E27FC236}">
                <a16:creationId xmlns:a16="http://schemas.microsoft.com/office/drawing/2014/main" id="{A6EF379E-D6C4-5ACC-DCC0-E76EB6589543}"/>
              </a:ext>
            </a:extLst>
          </p:cNvPr>
          <p:cNvSpPr>
            <a:spLocks noGrp="1"/>
          </p:cNvSpPr>
          <p:nvPr>
            <p:ph type="sldNum" sz="quarter" idx="12"/>
          </p:nvPr>
        </p:nvSpPr>
        <p:spPr/>
        <p:txBody>
          <a:bodyPr/>
          <a:lstStyle/>
          <a:p>
            <a:fld id="{930176A1-BCF0-4712-97A6-6B495F55390B}" type="slidenum">
              <a:rPr lang="en-US" smtClean="0"/>
              <a:pPr/>
              <a:t>42</a:t>
            </a:fld>
            <a:endParaRPr lang="en-US"/>
          </a:p>
        </p:txBody>
      </p:sp>
      <p:sp>
        <p:nvSpPr>
          <p:cNvPr id="29700" name="Rectangle 3">
            <a:extLst>
              <a:ext uri="{FF2B5EF4-FFF2-40B4-BE49-F238E27FC236}">
                <a16:creationId xmlns:a16="http://schemas.microsoft.com/office/drawing/2014/main" id="{3B99C7DD-C9B4-4C12-B2B7-1F4189525A11}"/>
              </a:ext>
            </a:extLst>
          </p:cNvPr>
          <p:cNvSpPr>
            <a:spLocks noGrp="1" noChangeArrowheads="1"/>
          </p:cNvSpPr>
          <p:nvPr>
            <p:ph sz="quarter" idx="22"/>
          </p:nvPr>
        </p:nvSpPr>
        <p:spPr/>
        <p:txBody>
          <a:bodyPr/>
          <a:lstStyle/>
          <a:p>
            <a:pPr>
              <a:buFont typeface="Wingdings" panose="05000000000000000000" pitchFamily="2" charset="2"/>
              <a:buNone/>
            </a:pPr>
            <a:r>
              <a:rPr lang="en-AU" altLang="en-US" dirty="0" err="1">
                <a:solidFill>
                  <a:srgbClr val="CC0000"/>
                </a:solidFill>
              </a:rPr>
              <a:t>Chúng</a:t>
            </a:r>
            <a:r>
              <a:rPr lang="en-AU" altLang="en-US" dirty="0">
                <a:solidFill>
                  <a:srgbClr val="CC0000"/>
                </a:solidFill>
              </a:rPr>
              <a:t> ta </a:t>
            </a:r>
            <a:r>
              <a:rPr lang="en-AU" altLang="en-US" dirty="0" err="1">
                <a:solidFill>
                  <a:srgbClr val="CC0000"/>
                </a:solidFill>
              </a:rPr>
              <a:t>sẽ</a:t>
            </a:r>
            <a:r>
              <a:rPr lang="en-US" altLang="ja-JP" dirty="0">
                <a:solidFill>
                  <a:srgbClr val="CC0000"/>
                </a:solidFill>
              </a:rPr>
              <a:t>:</a:t>
            </a:r>
          </a:p>
          <a:p>
            <a:r>
              <a:rPr lang="en-US" altLang="en-US" dirty="0" err="1"/>
              <a:t>Từng</a:t>
            </a:r>
            <a:r>
              <a:rPr lang="en-US" altLang="en-US" dirty="0"/>
              <a:t> </a:t>
            </a:r>
            <a:r>
              <a:rPr lang="en-US" altLang="en-US" dirty="0" err="1"/>
              <a:t>bước</a:t>
            </a:r>
            <a:r>
              <a:rPr lang="en-US" altLang="en-US" dirty="0"/>
              <a:t> </a:t>
            </a:r>
            <a:r>
              <a:rPr lang="en-US" altLang="en-US" dirty="0" err="1"/>
              <a:t>phát</a:t>
            </a:r>
            <a:r>
              <a:rPr lang="en-US" altLang="en-US" dirty="0"/>
              <a:t> </a:t>
            </a:r>
            <a:r>
              <a:rPr lang="en-US" altLang="en-US" dirty="0" err="1"/>
              <a:t>triển</a:t>
            </a:r>
            <a:r>
              <a:rPr lang="en-US" altLang="en-US" dirty="0"/>
              <a:t> </a:t>
            </a:r>
            <a:r>
              <a:rPr lang="en-US" altLang="en-US" dirty="0" err="1"/>
              <a:t>truyền</a:t>
            </a:r>
            <a:r>
              <a:rPr lang="en-US" altLang="en-US" dirty="0"/>
              <a:t> </a:t>
            </a:r>
            <a:r>
              <a:rPr lang="en-US" altLang="en-US" dirty="0" err="1"/>
              <a:t>dữ</a:t>
            </a:r>
            <a:r>
              <a:rPr lang="en-US" altLang="en-US" dirty="0"/>
              <a:t> </a:t>
            </a:r>
            <a:r>
              <a:rPr lang="en-US" altLang="en-US" dirty="0" err="1"/>
              <a:t>liệu</a:t>
            </a:r>
            <a:r>
              <a:rPr lang="en-US" altLang="en-US" dirty="0"/>
              <a:t> tin </a:t>
            </a:r>
            <a:r>
              <a:rPr lang="en-US" altLang="en-US" dirty="0" err="1"/>
              <a:t>cậy</a:t>
            </a:r>
            <a:r>
              <a:rPr lang="en-US" altLang="en-US" dirty="0"/>
              <a:t> (</a:t>
            </a:r>
            <a:r>
              <a:rPr lang="en-US" altLang="en-US" dirty="0" err="1"/>
              <a:t>rdt</a:t>
            </a:r>
            <a:r>
              <a:rPr lang="en-US" altLang="en-US" dirty="0"/>
              <a:t>) </a:t>
            </a:r>
            <a:r>
              <a:rPr lang="en-US" altLang="en-US" dirty="0" err="1"/>
              <a:t>bên</a:t>
            </a:r>
            <a:r>
              <a:rPr lang="en-US" altLang="en-US" dirty="0"/>
              <a:t> </a:t>
            </a:r>
            <a:r>
              <a:rPr lang="en-US" altLang="en-US" dirty="0" err="1"/>
              <a:t>phía</a:t>
            </a:r>
            <a:r>
              <a:rPr lang="en-US" altLang="en-US" dirty="0"/>
              <a:t> </a:t>
            </a:r>
            <a:r>
              <a:rPr lang="en-US" altLang="en-US" dirty="0" err="1"/>
              <a:t>người</a:t>
            </a:r>
            <a:r>
              <a:rPr lang="en-US" altLang="en-US" dirty="0"/>
              <a:t> </a:t>
            </a:r>
            <a:r>
              <a:rPr lang="en-US" altLang="en-US" dirty="0" err="1"/>
              <a:t>gửi</a:t>
            </a:r>
            <a:r>
              <a:rPr lang="en-US" altLang="en-US" dirty="0"/>
              <a:t> </a:t>
            </a:r>
            <a:r>
              <a:rPr lang="en-US" altLang="en-US" dirty="0" err="1"/>
              <a:t>và</a:t>
            </a:r>
            <a:r>
              <a:rPr lang="en-US" altLang="en-US" dirty="0"/>
              <a:t> </a:t>
            </a:r>
            <a:r>
              <a:rPr lang="en-US" altLang="en-US" dirty="0" err="1"/>
              <a:t>nhận</a:t>
            </a:r>
            <a:endParaRPr lang="en-US" altLang="en-US" dirty="0"/>
          </a:p>
          <a:p>
            <a:r>
              <a:rPr lang="en-US" altLang="en-US" dirty="0" err="1"/>
              <a:t>Chỉ</a:t>
            </a:r>
            <a:r>
              <a:rPr lang="en-US" altLang="en-US" dirty="0"/>
              <a:t> </a:t>
            </a:r>
            <a:r>
              <a:rPr lang="en-US" altLang="en-US" dirty="0" err="1"/>
              <a:t>xem</a:t>
            </a:r>
            <a:r>
              <a:rPr lang="en-US" altLang="en-US" dirty="0"/>
              <a:t> </a:t>
            </a:r>
            <a:r>
              <a:rPr lang="en-US" altLang="en-US" dirty="0" err="1"/>
              <a:t>xét</a:t>
            </a:r>
            <a:r>
              <a:rPr lang="en-US" altLang="en-US" dirty="0"/>
              <a:t> </a:t>
            </a:r>
            <a:r>
              <a:rPr lang="en-US" altLang="en-US" dirty="0" err="1"/>
              <a:t>việc</a:t>
            </a:r>
            <a:r>
              <a:rPr lang="en-US" altLang="en-US" dirty="0"/>
              <a:t> </a:t>
            </a:r>
            <a:r>
              <a:rPr lang="en-US" altLang="en-US" dirty="0" err="1"/>
              <a:t>truyền</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theo</a:t>
            </a:r>
            <a:r>
              <a:rPr lang="en-US" altLang="en-US" dirty="0"/>
              <a:t> </a:t>
            </a:r>
            <a:r>
              <a:rPr lang="en-US" altLang="en-US" dirty="0" err="1"/>
              <a:t>một</a:t>
            </a:r>
            <a:r>
              <a:rPr lang="en-US" altLang="en-US" dirty="0"/>
              <a:t> </a:t>
            </a:r>
            <a:r>
              <a:rPr lang="en-US" altLang="en-US" dirty="0" err="1"/>
              <a:t>chiều</a:t>
            </a:r>
            <a:r>
              <a:rPr lang="en-US" altLang="en-US" dirty="0"/>
              <a:t> (</a:t>
            </a:r>
            <a:r>
              <a:rPr lang="en-US" altLang="en-US" dirty="0" err="1"/>
              <a:t>bên</a:t>
            </a:r>
            <a:r>
              <a:rPr lang="en-US" altLang="en-US" dirty="0"/>
              <a:t> </a:t>
            </a:r>
            <a:r>
              <a:rPr lang="en-US" altLang="en-US" dirty="0" err="1"/>
              <a:t>gửi</a:t>
            </a:r>
            <a:r>
              <a:rPr lang="en-US" altLang="en-US" dirty="0"/>
              <a:t> </a:t>
            </a:r>
            <a:r>
              <a:rPr lang="en-US" altLang="en-US" dirty="0" err="1"/>
              <a:t>đến</a:t>
            </a:r>
            <a:r>
              <a:rPr lang="en-US" altLang="en-US" dirty="0"/>
              <a:t> </a:t>
            </a:r>
            <a:r>
              <a:rPr lang="en-US" altLang="en-US" dirty="0" err="1"/>
              <a:t>bên</a:t>
            </a:r>
            <a:r>
              <a:rPr lang="en-US" altLang="en-US" dirty="0"/>
              <a:t> </a:t>
            </a:r>
            <a:r>
              <a:rPr lang="en-US" altLang="en-US" dirty="0" err="1"/>
              <a:t>nhận</a:t>
            </a:r>
            <a:r>
              <a:rPr lang="en-US" altLang="en-US" dirty="0"/>
              <a:t>)</a:t>
            </a:r>
          </a:p>
          <a:p>
            <a:r>
              <a:rPr lang="en-US" altLang="en-US" dirty="0" err="1"/>
              <a:t>Sử</a:t>
            </a:r>
            <a:r>
              <a:rPr lang="en-US" altLang="en-US" dirty="0"/>
              <a:t> </a:t>
            </a:r>
            <a:r>
              <a:rPr lang="en-US" altLang="en-US" dirty="0" err="1"/>
              <a:t>dụng</a:t>
            </a:r>
            <a:r>
              <a:rPr lang="en-US" altLang="en-US" dirty="0"/>
              <a:t> finite state machines (FSM) </a:t>
            </a:r>
            <a:r>
              <a:rPr lang="en-US" altLang="en-US" dirty="0" err="1"/>
              <a:t>để</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bên</a:t>
            </a:r>
            <a:r>
              <a:rPr lang="en-US" altLang="en-US" dirty="0"/>
              <a:t> </a:t>
            </a:r>
            <a:r>
              <a:rPr lang="en-US" altLang="en-US" dirty="0" err="1"/>
              <a:t>gửi</a:t>
            </a:r>
            <a:r>
              <a:rPr lang="en-US" altLang="en-US" dirty="0"/>
              <a:t> </a:t>
            </a:r>
            <a:r>
              <a:rPr lang="en-US" altLang="en-US" dirty="0" err="1"/>
              <a:t>và</a:t>
            </a:r>
            <a:r>
              <a:rPr lang="en-US" altLang="en-US" dirty="0"/>
              <a:t> </a:t>
            </a:r>
            <a:r>
              <a:rPr lang="en-US" altLang="en-US" dirty="0" err="1"/>
              <a:t>nhận</a:t>
            </a:r>
            <a:endParaRPr lang="en-US" altLang="en-US" dirty="0"/>
          </a:p>
        </p:txBody>
      </p:sp>
      <p:sp>
        <p:nvSpPr>
          <p:cNvPr id="29701" name="Oval 5">
            <a:extLst>
              <a:ext uri="{FF2B5EF4-FFF2-40B4-BE49-F238E27FC236}">
                <a16:creationId xmlns:a16="http://schemas.microsoft.com/office/drawing/2014/main" id="{0A85916D-C1F4-4857-B28B-418035E37BBF}"/>
              </a:ext>
            </a:extLst>
          </p:cNvPr>
          <p:cNvSpPr>
            <a:spLocks noChangeArrowheads="1"/>
          </p:cNvSpPr>
          <p:nvPr/>
        </p:nvSpPr>
        <p:spPr bwMode="auto">
          <a:xfrm>
            <a:off x="4380858" y="4279899"/>
            <a:ext cx="809625" cy="876300"/>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9702" name="Oval 6">
            <a:extLst>
              <a:ext uri="{FF2B5EF4-FFF2-40B4-BE49-F238E27FC236}">
                <a16:creationId xmlns:a16="http://schemas.microsoft.com/office/drawing/2014/main" id="{9AF72280-057F-4B5A-8DB9-FE61AD0FABE6}"/>
              </a:ext>
            </a:extLst>
          </p:cNvPr>
          <p:cNvSpPr>
            <a:spLocks noChangeArrowheads="1"/>
          </p:cNvSpPr>
          <p:nvPr/>
        </p:nvSpPr>
        <p:spPr bwMode="auto">
          <a:xfrm>
            <a:off x="4315770" y="4313236"/>
            <a:ext cx="809625" cy="876300"/>
          </a:xfrm>
          <a:prstGeom prst="ellipse">
            <a:avLst/>
          </a:prstGeom>
          <a:solidFill>
            <a:schemeClr val="bg1"/>
          </a:solidFill>
          <a:ln w="1905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9703" name="Text Box 7">
            <a:extLst>
              <a:ext uri="{FF2B5EF4-FFF2-40B4-BE49-F238E27FC236}">
                <a16:creationId xmlns:a16="http://schemas.microsoft.com/office/drawing/2014/main" id="{44654A98-BF96-4F0C-B2C1-36913C86F2BC}"/>
              </a:ext>
            </a:extLst>
          </p:cNvPr>
          <p:cNvSpPr txBox="1">
            <a:spLocks noChangeArrowheads="1"/>
          </p:cNvSpPr>
          <p:nvPr/>
        </p:nvSpPr>
        <p:spPr bwMode="auto">
          <a:xfrm>
            <a:off x="4323708" y="4443412"/>
            <a:ext cx="727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trạng </a:t>
            </a:r>
          </a:p>
          <a:p>
            <a:pPr algn="ctr">
              <a:lnSpc>
                <a:spcPct val="100000"/>
              </a:lnSpc>
              <a:spcBef>
                <a:spcPct val="0"/>
              </a:spcBef>
              <a:buClrTx/>
              <a:buSzTx/>
              <a:buFontTx/>
              <a:buNone/>
            </a:pPr>
            <a:r>
              <a:rPr lang="en-US" altLang="en-US" sz="1600">
                <a:latin typeface="Tahoma" panose="020B0604030504040204" pitchFamily="34" charset="0"/>
              </a:rPr>
              <a:t>thái</a:t>
            </a:r>
          </a:p>
          <a:p>
            <a:pPr algn="ctr">
              <a:lnSpc>
                <a:spcPct val="100000"/>
              </a:lnSpc>
              <a:spcBef>
                <a:spcPct val="0"/>
              </a:spcBef>
              <a:buClrTx/>
              <a:buSzTx/>
              <a:buFontTx/>
              <a:buNone/>
            </a:pPr>
            <a:r>
              <a:rPr lang="en-US" altLang="en-US" sz="1600">
                <a:latin typeface="Tahoma" panose="020B0604030504040204" pitchFamily="34" charset="0"/>
              </a:rPr>
              <a:t>1</a:t>
            </a:r>
          </a:p>
        </p:txBody>
      </p:sp>
      <p:sp>
        <p:nvSpPr>
          <p:cNvPr id="29704" name="Freeform 8">
            <a:extLst>
              <a:ext uri="{FF2B5EF4-FFF2-40B4-BE49-F238E27FC236}">
                <a16:creationId xmlns:a16="http://schemas.microsoft.com/office/drawing/2014/main" id="{F6C8507B-8611-41B1-B74E-A6199137C3B2}"/>
              </a:ext>
            </a:extLst>
          </p:cNvPr>
          <p:cNvSpPr>
            <a:spLocks/>
          </p:cNvSpPr>
          <p:nvPr/>
        </p:nvSpPr>
        <p:spPr bwMode="auto">
          <a:xfrm>
            <a:off x="5201595" y="4265611"/>
            <a:ext cx="3952875" cy="285750"/>
          </a:xfrm>
          <a:custGeom>
            <a:avLst/>
            <a:gdLst>
              <a:gd name="T0" fmla="*/ 0 w 1446"/>
              <a:gd name="T1" fmla="*/ 2147483646 h 180"/>
              <a:gd name="T2" fmla="*/ 2147483646 w 1446"/>
              <a:gd name="T3" fmla="*/ 2147483646 h 180"/>
              <a:gd name="T4" fmla="*/ 0 60000 65536"/>
              <a:gd name="T5" fmla="*/ 0 60000 65536"/>
              <a:gd name="T6" fmla="*/ 0 w 1446"/>
              <a:gd name="T7" fmla="*/ 0 h 180"/>
              <a:gd name="T8" fmla="*/ 1446 w 1446"/>
              <a:gd name="T9" fmla="*/ 180 h 180"/>
            </a:gdLst>
            <a:ahLst/>
            <a:cxnLst>
              <a:cxn ang="T4">
                <a:pos x="T0" y="T1"/>
              </a:cxn>
              <a:cxn ang="T5">
                <a:pos x="T2" y="T3"/>
              </a:cxn>
            </a:cxnLst>
            <a:rect l="T6" t="T7" r="T8" b="T9"/>
            <a:pathLst>
              <a:path w="1446" h="180">
                <a:moveTo>
                  <a:pt x="0" y="180"/>
                </a:moveTo>
                <a:cubicBezTo>
                  <a:pt x="540" y="30"/>
                  <a:pt x="972" y="0"/>
                  <a:pt x="1446" y="168"/>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05" name="Oval 10">
            <a:extLst>
              <a:ext uri="{FF2B5EF4-FFF2-40B4-BE49-F238E27FC236}">
                <a16:creationId xmlns:a16="http://schemas.microsoft.com/office/drawing/2014/main" id="{84F0464F-EE44-47D0-BDCD-718D4F73E468}"/>
              </a:ext>
            </a:extLst>
          </p:cNvPr>
          <p:cNvSpPr>
            <a:spLocks noChangeArrowheads="1"/>
          </p:cNvSpPr>
          <p:nvPr/>
        </p:nvSpPr>
        <p:spPr bwMode="auto">
          <a:xfrm>
            <a:off x="9133833" y="4373561"/>
            <a:ext cx="809625" cy="876300"/>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9706" name="Oval 11">
            <a:extLst>
              <a:ext uri="{FF2B5EF4-FFF2-40B4-BE49-F238E27FC236}">
                <a16:creationId xmlns:a16="http://schemas.microsoft.com/office/drawing/2014/main" id="{4765FEA3-D412-4399-87EB-876A89FED70F}"/>
              </a:ext>
            </a:extLst>
          </p:cNvPr>
          <p:cNvSpPr>
            <a:spLocks noChangeArrowheads="1"/>
          </p:cNvSpPr>
          <p:nvPr/>
        </p:nvSpPr>
        <p:spPr bwMode="auto">
          <a:xfrm>
            <a:off x="9068745" y="4418011"/>
            <a:ext cx="809625" cy="876300"/>
          </a:xfrm>
          <a:prstGeom prst="ellipse">
            <a:avLst/>
          </a:prstGeom>
          <a:solidFill>
            <a:schemeClr val="bg1"/>
          </a:solidFill>
          <a:ln w="1905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9707" name="Text Box 12">
            <a:extLst>
              <a:ext uri="{FF2B5EF4-FFF2-40B4-BE49-F238E27FC236}">
                <a16:creationId xmlns:a16="http://schemas.microsoft.com/office/drawing/2014/main" id="{D29BD48C-BF57-4FB3-9B35-E0C771C60421}"/>
              </a:ext>
            </a:extLst>
          </p:cNvPr>
          <p:cNvSpPr txBox="1">
            <a:spLocks noChangeArrowheads="1"/>
          </p:cNvSpPr>
          <p:nvPr/>
        </p:nvSpPr>
        <p:spPr bwMode="auto">
          <a:xfrm>
            <a:off x="9076683" y="4548186"/>
            <a:ext cx="727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trạng </a:t>
            </a:r>
          </a:p>
          <a:p>
            <a:pPr algn="ctr">
              <a:lnSpc>
                <a:spcPct val="100000"/>
              </a:lnSpc>
              <a:spcBef>
                <a:spcPct val="0"/>
              </a:spcBef>
              <a:buClrTx/>
              <a:buSzTx/>
              <a:buFontTx/>
              <a:buNone/>
            </a:pPr>
            <a:r>
              <a:rPr lang="en-US" altLang="en-US" sz="1600">
                <a:latin typeface="Tahoma" panose="020B0604030504040204" pitchFamily="34" charset="0"/>
              </a:rPr>
              <a:t>thái 2</a:t>
            </a:r>
          </a:p>
        </p:txBody>
      </p:sp>
      <p:sp>
        <p:nvSpPr>
          <p:cNvPr id="29708" name="Text Box 13">
            <a:extLst>
              <a:ext uri="{FF2B5EF4-FFF2-40B4-BE49-F238E27FC236}">
                <a16:creationId xmlns:a16="http://schemas.microsoft.com/office/drawing/2014/main" id="{F9D13904-48E7-4A38-A507-2953FE67C098}"/>
              </a:ext>
            </a:extLst>
          </p:cNvPr>
          <p:cNvSpPr txBox="1">
            <a:spLocks noChangeArrowheads="1"/>
          </p:cNvSpPr>
          <p:nvPr/>
        </p:nvSpPr>
        <p:spPr bwMode="auto">
          <a:xfrm>
            <a:off x="5531795" y="3429000"/>
            <a:ext cx="3243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Tahoma" panose="020B0604030504040204" pitchFamily="34" charset="0"/>
              </a:rPr>
              <a:t>Sự kiện gây chuyển trạng thái</a:t>
            </a:r>
            <a:endParaRPr lang="en-US" altLang="en-US" sz="2400">
              <a:solidFill>
                <a:srgbClr val="CC0000"/>
              </a:solidFill>
              <a:latin typeface="Tahoma" panose="020B0604030504040204" pitchFamily="34" charset="0"/>
            </a:endParaRPr>
          </a:p>
        </p:txBody>
      </p:sp>
      <p:sp>
        <p:nvSpPr>
          <p:cNvPr id="29709" name="Text Box 14">
            <a:extLst>
              <a:ext uri="{FF2B5EF4-FFF2-40B4-BE49-F238E27FC236}">
                <a16:creationId xmlns:a16="http://schemas.microsoft.com/office/drawing/2014/main" id="{E1D727F8-0356-44D6-AE0C-73155C5C2065}"/>
              </a:ext>
            </a:extLst>
          </p:cNvPr>
          <p:cNvSpPr txBox="1">
            <a:spLocks noChangeArrowheads="1"/>
          </p:cNvSpPr>
          <p:nvPr/>
        </p:nvSpPr>
        <p:spPr bwMode="auto">
          <a:xfrm>
            <a:off x="5452419" y="3724274"/>
            <a:ext cx="3689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Tahoma" panose="020B0604030504040204" pitchFamily="34" charset="0"/>
              </a:rPr>
              <a:t>Các hành động được thực hiện khi</a:t>
            </a:r>
          </a:p>
          <a:p>
            <a:pPr algn="ctr">
              <a:lnSpc>
                <a:spcPct val="100000"/>
              </a:lnSpc>
              <a:spcBef>
                <a:spcPct val="0"/>
              </a:spcBef>
              <a:buClrTx/>
              <a:buSzTx/>
              <a:buFontTx/>
              <a:buNone/>
            </a:pPr>
            <a:r>
              <a:rPr lang="en-US" altLang="en-US" sz="1800">
                <a:solidFill>
                  <a:srgbClr val="CC0000"/>
                </a:solidFill>
                <a:latin typeface="Tahoma" panose="020B0604030504040204" pitchFamily="34" charset="0"/>
              </a:rPr>
              <a:t>chuyển trạng thái</a:t>
            </a:r>
            <a:endParaRPr lang="en-US" altLang="en-US" sz="2400">
              <a:solidFill>
                <a:srgbClr val="CC0000"/>
              </a:solidFill>
              <a:latin typeface="Tahoma" panose="020B0604030504040204" pitchFamily="34" charset="0"/>
            </a:endParaRPr>
          </a:p>
        </p:txBody>
      </p:sp>
      <p:sp>
        <p:nvSpPr>
          <p:cNvPr id="29710" name="Line 15">
            <a:extLst>
              <a:ext uri="{FF2B5EF4-FFF2-40B4-BE49-F238E27FC236}">
                <a16:creationId xmlns:a16="http://schemas.microsoft.com/office/drawing/2014/main" id="{D91BC0AA-1151-4AE5-AEFF-6A01BBE43A3C}"/>
              </a:ext>
            </a:extLst>
          </p:cNvPr>
          <p:cNvSpPr>
            <a:spLocks noChangeShapeType="1"/>
          </p:cNvSpPr>
          <p:nvPr/>
        </p:nvSpPr>
        <p:spPr bwMode="auto">
          <a:xfrm>
            <a:off x="5480995" y="3762374"/>
            <a:ext cx="3381375"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1" name="Rectangle 16">
            <a:extLst>
              <a:ext uri="{FF2B5EF4-FFF2-40B4-BE49-F238E27FC236}">
                <a16:creationId xmlns:a16="http://schemas.microsoft.com/office/drawing/2014/main" id="{4183C1B7-E6DE-49B4-B2F3-6DCDCB6729FA}"/>
              </a:ext>
            </a:extLst>
          </p:cNvPr>
          <p:cNvSpPr>
            <a:spLocks noChangeArrowheads="1"/>
          </p:cNvSpPr>
          <p:nvPr/>
        </p:nvSpPr>
        <p:spPr bwMode="auto">
          <a:xfrm>
            <a:off x="1343970" y="4313236"/>
            <a:ext cx="27717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buFont typeface="Wingdings" panose="05000000000000000000" pitchFamily="2" charset="2"/>
              <a:buNone/>
            </a:pPr>
            <a:r>
              <a:rPr lang="en-US" altLang="en-US" sz="1800" dirty="0" err="1">
                <a:solidFill>
                  <a:srgbClr val="CC0000"/>
                </a:solidFill>
                <a:latin typeface="Tahoma" panose="020B0604030504040204" pitchFamily="34" charset="0"/>
              </a:rPr>
              <a:t>Trạng</a:t>
            </a:r>
            <a:r>
              <a:rPr lang="en-US" altLang="en-US" sz="1800" dirty="0">
                <a:solidFill>
                  <a:srgbClr val="CC0000"/>
                </a:solidFill>
                <a:latin typeface="Tahoma" panose="020B0604030504040204" pitchFamily="34" charset="0"/>
              </a:rPr>
              <a:t> </a:t>
            </a:r>
            <a:r>
              <a:rPr lang="en-US" altLang="en-US" sz="1800" dirty="0" err="1">
                <a:solidFill>
                  <a:srgbClr val="CC0000"/>
                </a:solidFill>
                <a:latin typeface="Tahoma" panose="020B0604030504040204" pitchFamily="34" charset="0"/>
              </a:rPr>
              <a:t>thái</a:t>
            </a:r>
            <a:r>
              <a:rPr lang="en-US" altLang="en-US" sz="1800" dirty="0">
                <a:solidFill>
                  <a:srgbClr val="CC0000"/>
                </a:solidFill>
                <a:latin typeface="Tahoma" panose="020B0604030504040204" pitchFamily="34" charset="0"/>
              </a:rPr>
              <a:t>:</a:t>
            </a:r>
            <a:r>
              <a:rPr lang="en-US" altLang="en-US" sz="1800" dirty="0">
                <a:latin typeface="Tahoma" panose="020B0604030504040204" pitchFamily="34" charset="0"/>
              </a:rPr>
              <a:t> </a:t>
            </a:r>
            <a:r>
              <a:rPr lang="en-US" altLang="en-US" sz="1800" dirty="0" err="1">
                <a:latin typeface="Tahoma" panose="020B0604030504040204" pitchFamily="34" charset="0"/>
              </a:rPr>
              <a:t>khi</a:t>
            </a:r>
            <a:r>
              <a:rPr lang="en-US" altLang="en-US" sz="1800" dirty="0">
                <a:latin typeface="Tahoma" panose="020B0604030504040204" pitchFamily="34" charset="0"/>
              </a:rPr>
              <a:t> ở “</a:t>
            </a:r>
            <a:r>
              <a:rPr lang="en-US" altLang="en-US" sz="1800" dirty="0" err="1">
                <a:latin typeface="Tahoma" panose="020B0604030504040204" pitchFamily="34" charset="0"/>
              </a:rPr>
              <a:t>trạng</a:t>
            </a:r>
            <a:r>
              <a:rPr lang="en-US" altLang="en-US" sz="1800" dirty="0">
                <a:latin typeface="Tahoma" panose="020B0604030504040204" pitchFamily="34" charset="0"/>
              </a:rPr>
              <a:t> </a:t>
            </a:r>
            <a:r>
              <a:rPr lang="en-US" altLang="en-US" sz="1800" dirty="0" err="1">
                <a:latin typeface="Tahoma" panose="020B0604030504040204" pitchFamily="34" charset="0"/>
              </a:rPr>
              <a:t>thái</a:t>
            </a:r>
            <a:r>
              <a:rPr lang="en-US" altLang="en-US" sz="1800" dirty="0">
                <a:latin typeface="Tahoma" panose="020B0604030504040204" pitchFamily="34" charset="0"/>
              </a:rPr>
              <a:t>” </a:t>
            </a:r>
            <a:r>
              <a:rPr lang="en-US" altLang="en-US" sz="1800" dirty="0" err="1">
                <a:latin typeface="Tahoma" panose="020B0604030504040204" pitchFamily="34" charset="0"/>
              </a:rPr>
              <a:t>này</a:t>
            </a:r>
            <a:r>
              <a:rPr lang="en-US" altLang="en-US" sz="1800" dirty="0">
                <a:latin typeface="Tahoma" panose="020B0604030504040204" pitchFamily="34" charset="0"/>
              </a:rPr>
              <a:t> </a:t>
            </a:r>
            <a:r>
              <a:rPr lang="en-US" altLang="en-US" sz="1800" dirty="0" err="1">
                <a:latin typeface="Tahoma" panose="020B0604030504040204" pitchFamily="34" charset="0"/>
              </a:rPr>
              <a:t>thì</a:t>
            </a:r>
            <a:r>
              <a:rPr lang="en-US" altLang="en-US" sz="1800" dirty="0">
                <a:latin typeface="Tahoma" panose="020B0604030504040204" pitchFamily="34" charset="0"/>
              </a:rPr>
              <a:t> </a:t>
            </a:r>
            <a:r>
              <a:rPr lang="en-US" altLang="en-US" sz="1800" dirty="0" err="1">
                <a:latin typeface="Tahoma" panose="020B0604030504040204" pitchFamily="34" charset="0"/>
              </a:rPr>
              <a:t>trạng</a:t>
            </a:r>
            <a:r>
              <a:rPr lang="en-US" altLang="en-US" sz="1800" dirty="0">
                <a:latin typeface="Tahoma" panose="020B0604030504040204" pitchFamily="34" charset="0"/>
              </a:rPr>
              <a:t> </a:t>
            </a:r>
            <a:r>
              <a:rPr lang="en-US" altLang="en-US" sz="1800" dirty="0" err="1">
                <a:latin typeface="Tahoma" panose="020B0604030504040204" pitchFamily="34" charset="0"/>
              </a:rPr>
              <a:t>thái</a:t>
            </a:r>
            <a:r>
              <a:rPr lang="en-US" altLang="en-US" sz="1800" dirty="0">
                <a:latin typeface="Tahoma" panose="020B0604030504040204" pitchFamily="34" charset="0"/>
              </a:rPr>
              <a:t> </a:t>
            </a:r>
            <a:r>
              <a:rPr lang="en-US" altLang="en-US" sz="1800" dirty="0" err="1">
                <a:latin typeface="Tahoma" panose="020B0604030504040204" pitchFamily="34" charset="0"/>
              </a:rPr>
              <a:t>kế</a:t>
            </a:r>
            <a:r>
              <a:rPr lang="en-US" altLang="en-US" sz="1800" dirty="0">
                <a:latin typeface="Tahoma" panose="020B0604030504040204" pitchFamily="34" charset="0"/>
              </a:rPr>
              <a:t> </a:t>
            </a:r>
            <a:r>
              <a:rPr lang="en-US" altLang="en-US" sz="1800" dirty="0" err="1">
                <a:latin typeface="Tahoma" panose="020B0604030504040204" pitchFamily="34" charset="0"/>
              </a:rPr>
              <a:t>tiếp</a:t>
            </a:r>
            <a:r>
              <a:rPr lang="en-US" altLang="en-US" sz="1800" dirty="0">
                <a:latin typeface="Tahoma" panose="020B0604030504040204" pitchFamily="34" charset="0"/>
              </a:rPr>
              <a:t> </a:t>
            </a:r>
            <a:r>
              <a:rPr lang="en-US" altLang="en-US" sz="1800" dirty="0" err="1">
                <a:latin typeface="Tahoma" panose="020B0604030504040204" pitchFamily="34" charset="0"/>
              </a:rPr>
              <a:t>được</a:t>
            </a:r>
            <a:r>
              <a:rPr lang="en-US" altLang="en-US" sz="1800" dirty="0">
                <a:latin typeface="Tahoma" panose="020B0604030504040204" pitchFamily="34" charset="0"/>
              </a:rPr>
              <a:t> </a:t>
            </a:r>
            <a:r>
              <a:rPr lang="en-US" altLang="en-US" sz="1800" dirty="0" err="1">
                <a:latin typeface="Tahoma" panose="020B0604030504040204" pitchFamily="34" charset="0"/>
              </a:rPr>
              <a:t>xác</a:t>
            </a:r>
            <a:r>
              <a:rPr lang="en-US" altLang="en-US" sz="1800" dirty="0">
                <a:latin typeface="Tahoma" panose="020B0604030504040204" pitchFamily="34" charset="0"/>
              </a:rPr>
              <a:t> </a:t>
            </a:r>
            <a:r>
              <a:rPr lang="en-US" altLang="en-US" sz="1800" dirty="0" err="1">
                <a:latin typeface="Tahoma" panose="020B0604030504040204" pitchFamily="34" charset="0"/>
              </a:rPr>
              <a:t>định</a:t>
            </a:r>
            <a:r>
              <a:rPr lang="en-US" altLang="en-US" sz="1800" dirty="0">
                <a:latin typeface="Tahoma" panose="020B0604030504040204" pitchFamily="34" charset="0"/>
              </a:rPr>
              <a:t> </a:t>
            </a:r>
            <a:r>
              <a:rPr lang="en-US" altLang="en-US" sz="1800" dirty="0" err="1">
                <a:latin typeface="Tahoma" panose="020B0604030504040204" pitchFamily="34" charset="0"/>
              </a:rPr>
              <a:t>duy</a:t>
            </a:r>
            <a:r>
              <a:rPr lang="en-US" altLang="en-US" sz="1800" dirty="0">
                <a:latin typeface="Tahoma" panose="020B0604030504040204" pitchFamily="34" charset="0"/>
              </a:rPr>
              <a:t> </a:t>
            </a:r>
            <a:r>
              <a:rPr lang="en-US" altLang="en-US" sz="1800" dirty="0" err="1">
                <a:latin typeface="Tahoma" panose="020B0604030504040204" pitchFamily="34" charset="0"/>
              </a:rPr>
              <a:t>nhất</a:t>
            </a:r>
            <a:r>
              <a:rPr lang="en-US" altLang="en-US" sz="1800" dirty="0">
                <a:latin typeface="Tahoma" panose="020B0604030504040204" pitchFamily="34" charset="0"/>
              </a:rPr>
              <a:t> </a:t>
            </a:r>
            <a:r>
              <a:rPr lang="en-US" altLang="en-US" sz="1800" dirty="0" err="1">
                <a:latin typeface="Tahoma" panose="020B0604030504040204" pitchFamily="34" charset="0"/>
              </a:rPr>
              <a:t>bởi</a:t>
            </a:r>
            <a:r>
              <a:rPr lang="en-US" altLang="en-US" sz="1800" dirty="0">
                <a:latin typeface="Tahoma" panose="020B0604030504040204" pitchFamily="34" charset="0"/>
              </a:rPr>
              <a:t> </a:t>
            </a:r>
            <a:r>
              <a:rPr lang="en-US" altLang="en-US" sz="1800" dirty="0" err="1">
                <a:latin typeface="Tahoma" panose="020B0604030504040204" pitchFamily="34" charset="0"/>
              </a:rPr>
              <a:t>sự</a:t>
            </a:r>
            <a:r>
              <a:rPr lang="en-US" altLang="en-US" sz="1800" dirty="0">
                <a:latin typeface="Tahoma" panose="020B0604030504040204" pitchFamily="34" charset="0"/>
              </a:rPr>
              <a:t> </a:t>
            </a:r>
            <a:r>
              <a:rPr lang="en-US" altLang="en-US" sz="1800" dirty="0" err="1">
                <a:latin typeface="Tahoma" panose="020B0604030504040204" pitchFamily="34" charset="0"/>
              </a:rPr>
              <a:t>kiện</a:t>
            </a:r>
            <a:r>
              <a:rPr lang="en-US" altLang="en-US" sz="1800" dirty="0">
                <a:latin typeface="Tahoma" panose="020B0604030504040204" pitchFamily="34" charset="0"/>
              </a:rPr>
              <a:t> </a:t>
            </a:r>
            <a:r>
              <a:rPr lang="en-US" altLang="en-US" sz="1800" dirty="0" err="1">
                <a:latin typeface="Tahoma" panose="020B0604030504040204" pitchFamily="34" charset="0"/>
              </a:rPr>
              <a:t>kế</a:t>
            </a:r>
            <a:r>
              <a:rPr lang="en-US" altLang="en-US" sz="1800" dirty="0">
                <a:latin typeface="Tahoma" panose="020B0604030504040204" pitchFamily="34" charset="0"/>
              </a:rPr>
              <a:t> </a:t>
            </a:r>
            <a:r>
              <a:rPr lang="en-US" altLang="en-US" sz="1800" dirty="0" err="1">
                <a:latin typeface="Tahoma" panose="020B0604030504040204" pitchFamily="34" charset="0"/>
              </a:rPr>
              <a:t>tiếp</a:t>
            </a:r>
            <a:endParaRPr lang="en-US" altLang="en-US" sz="1800" dirty="0">
              <a:latin typeface="Tahoma" panose="020B0604030504040204" pitchFamily="34" charset="0"/>
            </a:endParaRPr>
          </a:p>
        </p:txBody>
      </p:sp>
      <p:sp>
        <p:nvSpPr>
          <p:cNvPr id="29712" name="Freeform 17">
            <a:extLst>
              <a:ext uri="{FF2B5EF4-FFF2-40B4-BE49-F238E27FC236}">
                <a16:creationId xmlns:a16="http://schemas.microsoft.com/office/drawing/2014/main" id="{E4A9EED6-076E-4706-B560-B71F81B246C1}"/>
              </a:ext>
            </a:extLst>
          </p:cNvPr>
          <p:cNvSpPr>
            <a:spLocks/>
          </p:cNvSpPr>
          <p:nvPr/>
        </p:nvSpPr>
        <p:spPr bwMode="auto">
          <a:xfrm>
            <a:off x="4601519" y="5189537"/>
            <a:ext cx="95250" cy="581025"/>
          </a:xfrm>
          <a:custGeom>
            <a:avLst/>
            <a:gdLst>
              <a:gd name="T0" fmla="*/ 2147483646 w 60"/>
              <a:gd name="T1" fmla="*/ 2147483646 h 366"/>
              <a:gd name="T2" fmla="*/ 2147483646 w 60"/>
              <a:gd name="T3" fmla="*/ 0 h 366"/>
              <a:gd name="T4" fmla="*/ 0 60000 65536"/>
              <a:gd name="T5" fmla="*/ 0 60000 65536"/>
              <a:gd name="T6" fmla="*/ 0 w 60"/>
              <a:gd name="T7" fmla="*/ 0 h 366"/>
              <a:gd name="T8" fmla="*/ 60 w 60"/>
              <a:gd name="T9" fmla="*/ 366 h 366"/>
            </a:gdLst>
            <a:ahLst/>
            <a:cxnLst>
              <a:cxn ang="T4">
                <a:pos x="T0" y="T1"/>
              </a:cxn>
              <a:cxn ang="T5">
                <a:pos x="T2" y="T3"/>
              </a:cxn>
            </a:cxnLst>
            <a:rect l="T6" t="T7" r="T8" b="T9"/>
            <a:pathLst>
              <a:path w="60" h="366">
                <a:moveTo>
                  <a:pt x="48" y="366"/>
                </a:moveTo>
                <a:cubicBezTo>
                  <a:pt x="0" y="204"/>
                  <a:pt x="60" y="55"/>
                  <a:pt x="60" y="0"/>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3" name="Freeform 18">
            <a:extLst>
              <a:ext uri="{FF2B5EF4-FFF2-40B4-BE49-F238E27FC236}">
                <a16:creationId xmlns:a16="http://schemas.microsoft.com/office/drawing/2014/main" id="{27956340-5187-44F8-B9DB-F60A824BFD4D}"/>
              </a:ext>
            </a:extLst>
          </p:cNvPr>
          <p:cNvSpPr>
            <a:spLocks/>
          </p:cNvSpPr>
          <p:nvPr/>
        </p:nvSpPr>
        <p:spPr bwMode="auto">
          <a:xfrm flipH="1" flipV="1">
            <a:off x="9745019" y="5227637"/>
            <a:ext cx="95250" cy="581025"/>
          </a:xfrm>
          <a:custGeom>
            <a:avLst/>
            <a:gdLst>
              <a:gd name="T0" fmla="*/ 2147483646 w 60"/>
              <a:gd name="T1" fmla="*/ 2147483646 h 366"/>
              <a:gd name="T2" fmla="*/ 2147483646 w 60"/>
              <a:gd name="T3" fmla="*/ 0 h 366"/>
              <a:gd name="T4" fmla="*/ 0 60000 65536"/>
              <a:gd name="T5" fmla="*/ 0 60000 65536"/>
              <a:gd name="T6" fmla="*/ 0 w 60"/>
              <a:gd name="T7" fmla="*/ 0 h 366"/>
              <a:gd name="T8" fmla="*/ 60 w 60"/>
              <a:gd name="T9" fmla="*/ 366 h 366"/>
            </a:gdLst>
            <a:ahLst/>
            <a:cxnLst>
              <a:cxn ang="T4">
                <a:pos x="T0" y="T1"/>
              </a:cxn>
              <a:cxn ang="T5">
                <a:pos x="T2" y="T3"/>
              </a:cxn>
            </a:cxnLst>
            <a:rect l="T6" t="T7" r="T8" b="T9"/>
            <a:pathLst>
              <a:path w="60" h="366">
                <a:moveTo>
                  <a:pt x="48" y="366"/>
                </a:moveTo>
                <a:cubicBezTo>
                  <a:pt x="0" y="204"/>
                  <a:pt x="60" y="55"/>
                  <a:pt x="60" y="0"/>
                </a:cubicBez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4" name="Line 19">
            <a:extLst>
              <a:ext uri="{FF2B5EF4-FFF2-40B4-BE49-F238E27FC236}">
                <a16:creationId xmlns:a16="http://schemas.microsoft.com/office/drawing/2014/main" id="{1BD8F839-E116-4F89-A132-74715DA6FE55}"/>
              </a:ext>
            </a:extLst>
          </p:cNvPr>
          <p:cNvSpPr>
            <a:spLocks noChangeShapeType="1"/>
          </p:cNvSpPr>
          <p:nvPr/>
        </p:nvSpPr>
        <p:spPr bwMode="auto">
          <a:xfrm>
            <a:off x="5125395" y="4932362"/>
            <a:ext cx="1571625" cy="7524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Text Box 21">
            <a:extLst>
              <a:ext uri="{FF2B5EF4-FFF2-40B4-BE49-F238E27FC236}">
                <a16:creationId xmlns:a16="http://schemas.microsoft.com/office/drawing/2014/main" id="{DED6FCDD-DD0C-44DA-A5A9-341C6EDAB08D}"/>
              </a:ext>
            </a:extLst>
          </p:cNvPr>
          <p:cNvSpPr txBox="1">
            <a:spLocks noChangeArrowheads="1"/>
          </p:cNvSpPr>
          <p:nvPr/>
        </p:nvSpPr>
        <p:spPr bwMode="auto">
          <a:xfrm>
            <a:off x="5892158" y="4725986"/>
            <a:ext cx="942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Tahoma" panose="020B0604030504040204" pitchFamily="34" charset="0"/>
              </a:rPr>
              <a:t>Sự kiện</a:t>
            </a:r>
            <a:endParaRPr lang="en-US" altLang="en-US" sz="2400">
              <a:solidFill>
                <a:srgbClr val="CC0000"/>
              </a:solidFill>
              <a:latin typeface="Tahoma" panose="020B0604030504040204" pitchFamily="34" charset="0"/>
            </a:endParaRPr>
          </a:p>
        </p:txBody>
      </p:sp>
      <p:sp>
        <p:nvSpPr>
          <p:cNvPr id="29716" name="Text Box 22">
            <a:extLst>
              <a:ext uri="{FF2B5EF4-FFF2-40B4-BE49-F238E27FC236}">
                <a16:creationId xmlns:a16="http://schemas.microsoft.com/office/drawing/2014/main" id="{0EBDC2B7-6EB6-4152-8C8D-7E9AC694C802}"/>
              </a:ext>
            </a:extLst>
          </p:cNvPr>
          <p:cNvSpPr txBox="1">
            <a:spLocks noChangeArrowheads="1"/>
          </p:cNvSpPr>
          <p:nvPr/>
        </p:nvSpPr>
        <p:spPr bwMode="auto">
          <a:xfrm>
            <a:off x="5852469" y="5030786"/>
            <a:ext cx="1716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Tahoma" panose="020B0604030504040204" pitchFamily="34" charset="0"/>
              </a:rPr>
              <a:t>Các hành động</a:t>
            </a:r>
            <a:endParaRPr lang="en-US" altLang="en-US" sz="2400">
              <a:solidFill>
                <a:srgbClr val="CC0000"/>
              </a:solidFill>
              <a:latin typeface="Tahoma" panose="020B0604030504040204" pitchFamily="34" charset="0"/>
            </a:endParaRPr>
          </a:p>
        </p:txBody>
      </p:sp>
      <p:sp>
        <p:nvSpPr>
          <p:cNvPr id="29717" name="Line 23">
            <a:extLst>
              <a:ext uri="{FF2B5EF4-FFF2-40B4-BE49-F238E27FC236}">
                <a16:creationId xmlns:a16="http://schemas.microsoft.com/office/drawing/2014/main" id="{460B2D9D-25D8-4D34-8B20-B447187191D7}"/>
              </a:ext>
            </a:extLst>
          </p:cNvPr>
          <p:cNvSpPr>
            <a:spLocks noChangeShapeType="1"/>
          </p:cNvSpPr>
          <p:nvPr/>
        </p:nvSpPr>
        <p:spPr bwMode="auto">
          <a:xfrm>
            <a:off x="5801670" y="5084761"/>
            <a:ext cx="942975"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5353"/>
    </mc:Choice>
    <mc:Fallback xmlns="">
      <p:transition spd="slow" advTm="1535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037DD3-9791-8CA9-66CB-005E5ACC9DB6}"/>
              </a:ext>
            </a:extLst>
          </p:cNvPr>
          <p:cNvSpPr>
            <a:spLocks noGrp="1"/>
          </p:cNvSpPr>
          <p:nvPr>
            <p:ph type="title"/>
          </p:nvPr>
        </p:nvSpPr>
        <p:spPr/>
        <p:txBody>
          <a:bodyPr>
            <a:noAutofit/>
          </a:bodyPr>
          <a:lstStyle/>
          <a:p>
            <a:r>
              <a:rPr lang="en-US" sz="4000" dirty="0" err="1"/>
              <a:t>Tổng</a:t>
            </a:r>
            <a:r>
              <a:rPr lang="en-US" sz="4000" dirty="0"/>
              <a:t> </a:t>
            </a:r>
            <a:r>
              <a:rPr lang="en-US" sz="4000" dirty="0" err="1"/>
              <a:t>quan</a:t>
            </a:r>
            <a:endParaRPr lang="en-US" sz="4000" dirty="0"/>
          </a:p>
        </p:txBody>
      </p:sp>
      <p:sp>
        <p:nvSpPr>
          <p:cNvPr id="4" name="Slide Number Placeholder 3">
            <a:extLst>
              <a:ext uri="{FF2B5EF4-FFF2-40B4-BE49-F238E27FC236}">
                <a16:creationId xmlns:a16="http://schemas.microsoft.com/office/drawing/2014/main" id="{6B13175B-EB48-CE55-CBAD-5D5D520B3BD1}"/>
              </a:ext>
            </a:extLst>
          </p:cNvPr>
          <p:cNvSpPr>
            <a:spLocks noGrp="1"/>
          </p:cNvSpPr>
          <p:nvPr>
            <p:ph type="sldNum" sz="quarter" idx="12"/>
          </p:nvPr>
        </p:nvSpPr>
        <p:spPr/>
        <p:txBody>
          <a:bodyPr/>
          <a:lstStyle/>
          <a:p>
            <a:fld id="{930176A1-BCF0-4712-97A6-6B495F55390B}" type="slidenum">
              <a:rPr lang="en-US" smtClean="0"/>
              <a:pPr/>
              <a:t>43</a:t>
            </a:fld>
            <a:endParaRPr lang="en-US"/>
          </a:p>
        </p:txBody>
      </p:sp>
      <p:sp>
        <p:nvSpPr>
          <p:cNvPr id="3" name="Content Placeholder 2">
            <a:extLst>
              <a:ext uri="{FF2B5EF4-FFF2-40B4-BE49-F238E27FC236}">
                <a16:creationId xmlns:a16="http://schemas.microsoft.com/office/drawing/2014/main" id="{5A4F257B-7FBD-C076-C702-FF46751783F8}"/>
              </a:ext>
            </a:extLst>
          </p:cNvPr>
          <p:cNvSpPr>
            <a:spLocks noGrp="1"/>
          </p:cNvSpPr>
          <p:nvPr>
            <p:ph sz="quarter" idx="22"/>
          </p:nvPr>
        </p:nvSpPr>
        <p:spPr/>
        <p:txBody>
          <a:bodyPr/>
          <a:lstStyle/>
          <a:p>
            <a:endParaRPr lang="en-US"/>
          </a:p>
        </p:txBody>
      </p:sp>
      <p:sp>
        <p:nvSpPr>
          <p:cNvPr id="6" name="Freeform: Shape 5">
            <a:extLst>
              <a:ext uri="{FF2B5EF4-FFF2-40B4-BE49-F238E27FC236}">
                <a16:creationId xmlns:a16="http://schemas.microsoft.com/office/drawing/2014/main" id="{FE3C7351-B3A0-4D3A-BF07-D60873528395}"/>
              </a:ext>
            </a:extLst>
          </p:cNvPr>
          <p:cNvSpPr/>
          <p:nvPr/>
        </p:nvSpPr>
        <p:spPr>
          <a:xfrm>
            <a:off x="4653280" y="104043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8" name="Freeform: Shape 7">
            <a:extLst>
              <a:ext uri="{FF2B5EF4-FFF2-40B4-BE49-F238E27FC236}">
                <a16:creationId xmlns:a16="http://schemas.microsoft.com/office/drawing/2014/main" id="{0BBCF4B7-2FA0-4166-BDD3-570E8F3C9808}"/>
              </a:ext>
            </a:extLst>
          </p:cNvPr>
          <p:cNvSpPr/>
          <p:nvPr/>
        </p:nvSpPr>
        <p:spPr>
          <a:xfrm>
            <a:off x="4653280" y="205261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
        <p:nvSpPr>
          <p:cNvPr id="10" name="Freeform: Shape 9">
            <a:extLst>
              <a:ext uri="{FF2B5EF4-FFF2-40B4-BE49-F238E27FC236}">
                <a16:creationId xmlns:a16="http://schemas.microsoft.com/office/drawing/2014/main" id="{256A9976-F83D-45BF-8B92-A99444E49A6D}"/>
              </a:ext>
            </a:extLst>
          </p:cNvPr>
          <p:cNvSpPr/>
          <p:nvPr/>
        </p:nvSpPr>
        <p:spPr>
          <a:xfrm>
            <a:off x="4653280" y="306480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RDT2.1</a:t>
            </a:r>
            <a:endParaRPr lang="en-US" sz="4600" dirty="0"/>
          </a:p>
        </p:txBody>
      </p:sp>
      <p:sp>
        <p:nvSpPr>
          <p:cNvPr id="12" name="Freeform: Shape 11">
            <a:extLst>
              <a:ext uri="{FF2B5EF4-FFF2-40B4-BE49-F238E27FC236}">
                <a16:creationId xmlns:a16="http://schemas.microsoft.com/office/drawing/2014/main" id="{3D0B2EB9-5048-4102-A05E-6CB9C66642C5}"/>
              </a:ext>
            </a:extLst>
          </p:cNvPr>
          <p:cNvSpPr/>
          <p:nvPr/>
        </p:nvSpPr>
        <p:spPr>
          <a:xfrm>
            <a:off x="4653280" y="407698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RDT2.2</a:t>
            </a:r>
            <a:endParaRPr lang="en-US" sz="4600" dirty="0"/>
          </a:p>
        </p:txBody>
      </p:sp>
      <p:sp>
        <p:nvSpPr>
          <p:cNvPr id="14" name="Freeform: Shape 13">
            <a:extLst>
              <a:ext uri="{FF2B5EF4-FFF2-40B4-BE49-F238E27FC236}">
                <a16:creationId xmlns:a16="http://schemas.microsoft.com/office/drawing/2014/main" id="{E8EE8E01-1012-4242-8850-4B584E7F876B}"/>
              </a:ext>
            </a:extLst>
          </p:cNvPr>
          <p:cNvSpPr/>
          <p:nvPr/>
        </p:nvSpPr>
        <p:spPr>
          <a:xfrm>
            <a:off x="4653280" y="5089170"/>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RDT3.0</a:t>
            </a:r>
            <a:endParaRPr lang="en-US" sz="4600" dirty="0"/>
          </a:p>
        </p:txBody>
      </p:sp>
    </p:spTree>
    <p:custDataLst>
      <p:tags r:id="rId1"/>
    </p:custDataLst>
    <p:extLst>
      <p:ext uri="{BB962C8B-B14F-4D97-AF65-F5344CB8AC3E}">
        <p14:creationId xmlns:p14="http://schemas.microsoft.com/office/powerpoint/2010/main" val="485991499"/>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19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D9EB6C-4B9B-2485-AE0A-DCAC3355A19E}"/>
              </a:ext>
            </a:extLst>
          </p:cNvPr>
          <p:cNvSpPr>
            <a:spLocks noGrp="1"/>
          </p:cNvSpPr>
          <p:nvPr>
            <p:ph type="title"/>
          </p:nvPr>
        </p:nvSpPr>
        <p:spPr/>
        <p:txBody>
          <a:bodyPr>
            <a:normAutofit fontScale="90000"/>
          </a:bodyPr>
          <a:lstStyle/>
          <a:p>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8779A01F-9AB7-3B22-7C1E-8F411D1B72C8}"/>
              </a:ext>
            </a:extLst>
          </p:cNvPr>
          <p:cNvSpPr>
            <a:spLocks noGrp="1"/>
          </p:cNvSpPr>
          <p:nvPr>
            <p:ph type="sldNum" sz="quarter" idx="12"/>
          </p:nvPr>
        </p:nvSpPr>
        <p:spPr/>
        <p:txBody>
          <a:bodyPr/>
          <a:lstStyle/>
          <a:p>
            <a:fld id="{930176A1-BCF0-4712-97A6-6B495F55390B}" type="slidenum">
              <a:rPr lang="en-US" smtClean="0"/>
              <a:pPr/>
              <a:t>44</a:t>
            </a:fld>
            <a:endParaRPr lang="en-US"/>
          </a:p>
        </p:txBody>
      </p:sp>
      <p:sp>
        <p:nvSpPr>
          <p:cNvPr id="7" name="Content Placeholder 6">
            <a:extLst>
              <a:ext uri="{FF2B5EF4-FFF2-40B4-BE49-F238E27FC236}">
                <a16:creationId xmlns:a16="http://schemas.microsoft.com/office/drawing/2014/main" id="{2BC8AFAF-0A3D-FEA5-02D8-3FC09EA68CEB}"/>
              </a:ext>
            </a:extLst>
          </p:cNvPr>
          <p:cNvSpPr>
            <a:spLocks noGrp="1"/>
          </p:cNvSpPr>
          <p:nvPr>
            <p:ph sz="quarter" idx="22"/>
          </p:nvPr>
        </p:nvSpPr>
        <p:spPr/>
        <p:txBody>
          <a:bodyPr/>
          <a:lstStyle/>
          <a:p>
            <a:endParaRPr lang="en-US"/>
          </a:p>
        </p:txBody>
      </p:sp>
      <p:sp>
        <p:nvSpPr>
          <p:cNvPr id="5" name="Freeform: Shape 4">
            <a:extLst>
              <a:ext uri="{FF2B5EF4-FFF2-40B4-BE49-F238E27FC236}">
                <a16:creationId xmlns:a16="http://schemas.microsoft.com/office/drawing/2014/main" id="{0A899B1E-FBE3-4CC8-A9F4-2F43286D9E95}"/>
              </a:ext>
            </a:extLst>
          </p:cNvPr>
          <p:cNvSpPr/>
          <p:nvPr/>
        </p:nvSpPr>
        <p:spPr>
          <a:xfrm>
            <a:off x="5239827" y="1522424"/>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2791522" y="1426025"/>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Tree>
    <p:custDataLst>
      <p:tags r:id="rId1"/>
    </p:custDataLst>
    <p:extLst>
      <p:ext uri="{BB962C8B-B14F-4D97-AF65-F5344CB8AC3E}">
        <p14:creationId xmlns:p14="http://schemas.microsoft.com/office/powerpoint/2010/main" val="3253379806"/>
      </p:ext>
    </p:extLst>
  </p:cSld>
  <p:clrMapOvr>
    <a:masterClrMapping/>
  </p:clrMapOvr>
  <mc:AlternateContent xmlns:mc="http://schemas.openxmlformats.org/markup-compatibility/2006" xmlns:p14="http://schemas.microsoft.com/office/powerpoint/2010/main">
    <mc:Choice Requires="p14">
      <p:transition spd="slow" p14:dur="2000" advTm="8405"/>
    </mc:Choice>
    <mc:Fallback xmlns="">
      <p:transition spd="slow" advTm="8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BCE26C-71AA-093D-30D3-91A1318DCA8B}"/>
              </a:ext>
            </a:extLst>
          </p:cNvPr>
          <p:cNvSpPr>
            <a:spLocks noGrp="1"/>
          </p:cNvSpPr>
          <p:nvPr>
            <p:ph type="title"/>
          </p:nvPr>
        </p:nvSpPr>
        <p:spPr/>
        <p:txBody>
          <a:bodyPr>
            <a:noAutofit/>
          </a:bodyPr>
          <a:lstStyle/>
          <a:p>
            <a:r>
              <a:rPr lang="en-US" sz="4000" dirty="0"/>
              <a:t>rdt1.0 - </a:t>
            </a:r>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r>
              <a:rPr lang="en-US" sz="4000" dirty="0"/>
              <a:t> </a:t>
            </a:r>
            <a:r>
              <a:rPr lang="en-US" sz="4000" dirty="0" err="1"/>
              <a:t>hoàn</a:t>
            </a:r>
            <a:r>
              <a:rPr lang="en-US" sz="4000" dirty="0"/>
              <a:t> </a:t>
            </a:r>
            <a:r>
              <a:rPr lang="en-US" sz="4000" dirty="0" err="1"/>
              <a:t>toàn</a:t>
            </a:r>
            <a:endParaRPr lang="en-US" sz="4000" dirty="0"/>
          </a:p>
        </p:txBody>
      </p:sp>
      <p:sp>
        <p:nvSpPr>
          <p:cNvPr id="5" name="Slide Number Placeholder 4">
            <a:extLst>
              <a:ext uri="{FF2B5EF4-FFF2-40B4-BE49-F238E27FC236}">
                <a16:creationId xmlns:a16="http://schemas.microsoft.com/office/drawing/2014/main" id="{38AFF4E4-95F8-1FDF-7E63-625E6FB78CEA}"/>
              </a:ext>
            </a:extLst>
          </p:cNvPr>
          <p:cNvSpPr>
            <a:spLocks noGrp="1"/>
          </p:cNvSpPr>
          <p:nvPr>
            <p:ph type="sldNum" sz="quarter" idx="12"/>
          </p:nvPr>
        </p:nvSpPr>
        <p:spPr/>
        <p:txBody>
          <a:bodyPr/>
          <a:lstStyle/>
          <a:p>
            <a:fld id="{930176A1-BCF0-4712-97A6-6B495F55390B}" type="slidenum">
              <a:rPr lang="en-US" smtClean="0"/>
              <a:pPr/>
              <a:t>45</a:t>
            </a:fld>
            <a:endParaRPr lang="en-US"/>
          </a:p>
        </p:txBody>
      </p:sp>
      <p:sp>
        <p:nvSpPr>
          <p:cNvPr id="7" name="Content Placeholder 6">
            <a:extLst>
              <a:ext uri="{FF2B5EF4-FFF2-40B4-BE49-F238E27FC236}">
                <a16:creationId xmlns:a16="http://schemas.microsoft.com/office/drawing/2014/main" id="{4BAC1278-E187-1EA9-1CBB-78764A4BF7A9}"/>
              </a:ext>
            </a:extLst>
          </p:cNvPr>
          <p:cNvSpPr>
            <a:spLocks noGrp="1"/>
          </p:cNvSpPr>
          <p:nvPr>
            <p:ph sz="quarter" idx="22"/>
          </p:nvPr>
        </p:nvSpPr>
        <p:spPr/>
        <p:txBody>
          <a:bodyPr/>
          <a:lstStyle/>
          <a:p>
            <a:endParaRPr lang="en-US"/>
          </a:p>
        </p:txBody>
      </p:sp>
      <p:sp>
        <p:nvSpPr>
          <p:cNvPr id="31750" name="Oval 4">
            <a:extLst>
              <a:ext uri="{FF2B5EF4-FFF2-40B4-BE49-F238E27FC236}">
                <a16:creationId xmlns:a16="http://schemas.microsoft.com/office/drawing/2014/main" id="{DC635B3C-7E09-40F2-9C43-A8E65159640B}"/>
              </a:ext>
            </a:extLst>
          </p:cNvPr>
          <p:cNvSpPr>
            <a:spLocks noChangeArrowheads="1"/>
          </p:cNvSpPr>
          <p:nvPr/>
        </p:nvSpPr>
        <p:spPr bwMode="auto">
          <a:xfrm>
            <a:off x="2332039" y="2814004"/>
            <a:ext cx="955675" cy="1011237"/>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1751" name="Text Box 5">
            <a:extLst>
              <a:ext uri="{FF2B5EF4-FFF2-40B4-BE49-F238E27FC236}">
                <a16:creationId xmlns:a16="http://schemas.microsoft.com/office/drawing/2014/main" id="{B0BEC123-397D-415B-8A6A-5CB61D3F7CB2}"/>
              </a:ext>
            </a:extLst>
          </p:cNvPr>
          <p:cNvSpPr txBox="1">
            <a:spLocks noChangeArrowheads="1"/>
          </p:cNvSpPr>
          <p:nvPr/>
        </p:nvSpPr>
        <p:spPr bwMode="auto">
          <a:xfrm>
            <a:off x="2268538" y="2899728"/>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từ tầng trên</a:t>
            </a:r>
            <a:endParaRPr lang="en-US" altLang="en-US" sz="1600">
              <a:latin typeface="Times New Roman" panose="02020603050405020304" pitchFamily="18" charset="0"/>
            </a:endParaRPr>
          </a:p>
        </p:txBody>
      </p:sp>
      <p:sp>
        <p:nvSpPr>
          <p:cNvPr id="31752" name="Freeform 6">
            <a:extLst>
              <a:ext uri="{FF2B5EF4-FFF2-40B4-BE49-F238E27FC236}">
                <a16:creationId xmlns:a16="http://schemas.microsoft.com/office/drawing/2014/main" id="{549BF8CE-F855-4C80-8D55-156E959CD904}"/>
              </a:ext>
            </a:extLst>
          </p:cNvPr>
          <p:cNvSpPr>
            <a:spLocks/>
          </p:cNvSpPr>
          <p:nvPr/>
        </p:nvSpPr>
        <p:spPr bwMode="auto">
          <a:xfrm>
            <a:off x="3141664" y="2798128"/>
            <a:ext cx="611187" cy="1027112"/>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53" name="Text Box 7">
            <a:extLst>
              <a:ext uri="{FF2B5EF4-FFF2-40B4-BE49-F238E27FC236}">
                <a16:creationId xmlns:a16="http://schemas.microsoft.com/office/drawing/2014/main" id="{76BE00DB-74BC-4ECF-84D2-452F2441F5AB}"/>
              </a:ext>
            </a:extLst>
          </p:cNvPr>
          <p:cNvSpPr txBox="1">
            <a:spLocks noChangeArrowheads="1"/>
          </p:cNvSpPr>
          <p:nvPr/>
        </p:nvSpPr>
        <p:spPr bwMode="auto">
          <a:xfrm>
            <a:off x="3594101" y="3322004"/>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packet = make_pkt(data)</a:t>
            </a:r>
          </a:p>
          <a:p>
            <a:pPr>
              <a:lnSpc>
                <a:spcPct val="100000"/>
              </a:lnSpc>
              <a:spcBef>
                <a:spcPct val="0"/>
              </a:spcBef>
              <a:buClrTx/>
              <a:buSzTx/>
              <a:buFontTx/>
              <a:buNone/>
            </a:pPr>
            <a:r>
              <a:rPr lang="en-US" altLang="en-US" sz="1600">
                <a:latin typeface="Arial" panose="020B0604020202020204" pitchFamily="34" charset="0"/>
              </a:rPr>
              <a:t>udt_send(packet)</a:t>
            </a:r>
            <a:endParaRPr lang="en-US" altLang="en-US" sz="1600">
              <a:latin typeface="Times New Roman" panose="02020603050405020304" pitchFamily="18" charset="0"/>
            </a:endParaRPr>
          </a:p>
        </p:txBody>
      </p:sp>
      <p:sp>
        <p:nvSpPr>
          <p:cNvPr id="31754" name="Text Box 8">
            <a:extLst>
              <a:ext uri="{FF2B5EF4-FFF2-40B4-BE49-F238E27FC236}">
                <a16:creationId xmlns:a16="http://schemas.microsoft.com/office/drawing/2014/main" id="{84F91374-B401-4D22-BF22-50064EFCDC5A}"/>
              </a:ext>
            </a:extLst>
          </p:cNvPr>
          <p:cNvSpPr txBox="1">
            <a:spLocks noChangeArrowheads="1"/>
          </p:cNvSpPr>
          <p:nvPr/>
        </p:nvSpPr>
        <p:spPr bwMode="auto">
          <a:xfrm>
            <a:off x="3552825" y="2855279"/>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31755" name="Line 9">
            <a:extLst>
              <a:ext uri="{FF2B5EF4-FFF2-40B4-BE49-F238E27FC236}">
                <a16:creationId xmlns:a16="http://schemas.microsoft.com/office/drawing/2014/main" id="{74B4CC00-53F5-409B-ACBD-DD44930C3A94}"/>
              </a:ext>
            </a:extLst>
          </p:cNvPr>
          <p:cNvSpPr>
            <a:spLocks noChangeShapeType="1"/>
          </p:cNvSpPr>
          <p:nvPr/>
        </p:nvSpPr>
        <p:spPr bwMode="auto">
          <a:xfrm>
            <a:off x="3652839" y="3198178"/>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6" name="Line 10">
            <a:extLst>
              <a:ext uri="{FF2B5EF4-FFF2-40B4-BE49-F238E27FC236}">
                <a16:creationId xmlns:a16="http://schemas.microsoft.com/office/drawing/2014/main" id="{FD82E01C-F756-49F1-9511-F982BD7664BD}"/>
              </a:ext>
            </a:extLst>
          </p:cNvPr>
          <p:cNvSpPr>
            <a:spLocks noChangeShapeType="1"/>
          </p:cNvSpPr>
          <p:nvPr/>
        </p:nvSpPr>
        <p:spPr bwMode="auto">
          <a:xfrm>
            <a:off x="2008188" y="2798129"/>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7" name="Text Box 11">
            <a:extLst>
              <a:ext uri="{FF2B5EF4-FFF2-40B4-BE49-F238E27FC236}">
                <a16:creationId xmlns:a16="http://schemas.microsoft.com/office/drawing/2014/main" id="{142EBB61-5BA7-413E-A281-8BD1BF7CDA16}"/>
              </a:ext>
            </a:extLst>
          </p:cNvPr>
          <p:cNvSpPr txBox="1">
            <a:spLocks noChangeArrowheads="1"/>
          </p:cNvSpPr>
          <p:nvPr/>
        </p:nvSpPr>
        <p:spPr bwMode="auto">
          <a:xfrm>
            <a:off x="7859713" y="3180716"/>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extract (packet,data)</a:t>
            </a:r>
          </a:p>
          <a:p>
            <a:pPr>
              <a:lnSpc>
                <a:spcPct val="100000"/>
              </a:lnSpc>
              <a:spcBef>
                <a:spcPct val="0"/>
              </a:spcBef>
              <a:buClrTx/>
              <a:buSzTx/>
              <a:buFontTx/>
              <a:buNone/>
            </a:pPr>
            <a:r>
              <a:rPr lang="en-US" altLang="en-US" sz="1600">
                <a:latin typeface="Arial" panose="020B0604020202020204" pitchFamily="34" charset="0"/>
              </a:rPr>
              <a:t>deliver_data(data)</a:t>
            </a:r>
            <a:endParaRPr lang="en-US" altLang="en-US" sz="1600">
              <a:latin typeface="Times New Roman" panose="02020603050405020304" pitchFamily="18" charset="0"/>
            </a:endParaRPr>
          </a:p>
        </p:txBody>
      </p:sp>
      <p:sp>
        <p:nvSpPr>
          <p:cNvPr id="31758" name="Oval 12">
            <a:extLst>
              <a:ext uri="{FF2B5EF4-FFF2-40B4-BE49-F238E27FC236}">
                <a16:creationId xmlns:a16="http://schemas.microsoft.com/office/drawing/2014/main" id="{205C7716-F9BD-4BB3-85A7-0D72E888FEE8}"/>
              </a:ext>
            </a:extLst>
          </p:cNvPr>
          <p:cNvSpPr>
            <a:spLocks noChangeArrowheads="1"/>
          </p:cNvSpPr>
          <p:nvPr/>
        </p:nvSpPr>
        <p:spPr bwMode="auto">
          <a:xfrm>
            <a:off x="6640514" y="2799715"/>
            <a:ext cx="955675" cy="101123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1759" name="Text Box 13">
            <a:extLst>
              <a:ext uri="{FF2B5EF4-FFF2-40B4-BE49-F238E27FC236}">
                <a16:creationId xmlns:a16="http://schemas.microsoft.com/office/drawing/2014/main" id="{5282AFF3-83CB-4A9F-B3F6-85C8DEBCFF83}"/>
              </a:ext>
            </a:extLst>
          </p:cNvPr>
          <p:cNvSpPr txBox="1">
            <a:spLocks noChangeArrowheads="1"/>
          </p:cNvSpPr>
          <p:nvPr/>
        </p:nvSpPr>
        <p:spPr bwMode="auto">
          <a:xfrm>
            <a:off x="6577013" y="2885441"/>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từ tầng dưới</a:t>
            </a:r>
            <a:endParaRPr lang="en-US" altLang="en-US" sz="1600">
              <a:latin typeface="Times New Roman" panose="02020603050405020304" pitchFamily="18" charset="0"/>
            </a:endParaRPr>
          </a:p>
        </p:txBody>
      </p:sp>
      <p:sp>
        <p:nvSpPr>
          <p:cNvPr id="31760" name="Freeform 14">
            <a:extLst>
              <a:ext uri="{FF2B5EF4-FFF2-40B4-BE49-F238E27FC236}">
                <a16:creationId xmlns:a16="http://schemas.microsoft.com/office/drawing/2014/main" id="{C4621603-04B3-41A3-AA3C-491F037FB093}"/>
              </a:ext>
            </a:extLst>
          </p:cNvPr>
          <p:cNvSpPr>
            <a:spLocks/>
          </p:cNvSpPr>
          <p:nvPr/>
        </p:nvSpPr>
        <p:spPr bwMode="auto">
          <a:xfrm>
            <a:off x="7450139" y="2783841"/>
            <a:ext cx="611187" cy="102711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61" name="Text Box 15">
            <a:extLst>
              <a:ext uri="{FF2B5EF4-FFF2-40B4-BE49-F238E27FC236}">
                <a16:creationId xmlns:a16="http://schemas.microsoft.com/office/drawing/2014/main" id="{09E9E04B-14E5-49E5-84A9-5552371135C7}"/>
              </a:ext>
            </a:extLst>
          </p:cNvPr>
          <p:cNvSpPr txBox="1">
            <a:spLocks noChangeArrowheads="1"/>
          </p:cNvSpPr>
          <p:nvPr/>
        </p:nvSpPr>
        <p:spPr bwMode="auto">
          <a:xfrm>
            <a:off x="7861300" y="2840991"/>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600">
              <a:latin typeface="Times New Roman" panose="02020603050405020304" pitchFamily="18" charset="0"/>
            </a:endParaRPr>
          </a:p>
        </p:txBody>
      </p:sp>
      <p:sp>
        <p:nvSpPr>
          <p:cNvPr id="31762" name="Line 16">
            <a:extLst>
              <a:ext uri="{FF2B5EF4-FFF2-40B4-BE49-F238E27FC236}">
                <a16:creationId xmlns:a16="http://schemas.microsoft.com/office/drawing/2014/main" id="{6826DCB4-31ED-4B87-9F60-6524441CC153}"/>
              </a:ext>
            </a:extLst>
          </p:cNvPr>
          <p:cNvSpPr>
            <a:spLocks noChangeShapeType="1"/>
          </p:cNvSpPr>
          <p:nvPr/>
        </p:nvSpPr>
        <p:spPr bwMode="auto">
          <a:xfrm>
            <a:off x="7961314" y="3183890"/>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3" name="Line 17">
            <a:extLst>
              <a:ext uri="{FF2B5EF4-FFF2-40B4-BE49-F238E27FC236}">
                <a16:creationId xmlns:a16="http://schemas.microsoft.com/office/drawing/2014/main" id="{C4BC1D08-F960-466E-8A09-3880EEA334CC}"/>
              </a:ext>
            </a:extLst>
          </p:cNvPr>
          <p:cNvSpPr>
            <a:spLocks noChangeShapeType="1"/>
          </p:cNvSpPr>
          <p:nvPr/>
        </p:nvSpPr>
        <p:spPr bwMode="auto">
          <a:xfrm>
            <a:off x="6316663" y="2783840"/>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4" name="Rectangle 18">
            <a:extLst>
              <a:ext uri="{FF2B5EF4-FFF2-40B4-BE49-F238E27FC236}">
                <a16:creationId xmlns:a16="http://schemas.microsoft.com/office/drawing/2014/main" id="{643B36AB-8BEE-4FAE-9B1F-A1B09446F5A0}"/>
              </a:ext>
            </a:extLst>
          </p:cNvPr>
          <p:cNvSpPr>
            <a:spLocks noChangeArrowheads="1"/>
          </p:cNvSpPr>
          <p:nvPr/>
        </p:nvSpPr>
        <p:spPr bwMode="auto">
          <a:xfrm>
            <a:off x="7875588" y="2860040"/>
            <a:ext cx="1541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rdt_rcv(packet)</a:t>
            </a:r>
          </a:p>
        </p:txBody>
      </p:sp>
      <p:sp>
        <p:nvSpPr>
          <p:cNvPr id="31765" name="Text Box 19">
            <a:extLst>
              <a:ext uri="{FF2B5EF4-FFF2-40B4-BE49-F238E27FC236}">
                <a16:creationId xmlns:a16="http://schemas.microsoft.com/office/drawing/2014/main" id="{8D0D6ADF-1AFE-4D21-A8CD-9594B0B9743C}"/>
              </a:ext>
            </a:extLst>
          </p:cNvPr>
          <p:cNvSpPr txBox="1">
            <a:spLocks noChangeArrowheads="1"/>
          </p:cNvSpPr>
          <p:nvPr/>
        </p:nvSpPr>
        <p:spPr bwMode="auto">
          <a:xfrm>
            <a:off x="3640138" y="4107816"/>
            <a:ext cx="121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Tahoma" panose="020B0604030504040204" pitchFamily="34" charset="0"/>
              </a:rPr>
              <a:t>bên gửi</a:t>
            </a:r>
          </a:p>
        </p:txBody>
      </p:sp>
      <p:sp>
        <p:nvSpPr>
          <p:cNvPr id="31766" name="Text Box 20">
            <a:extLst>
              <a:ext uri="{FF2B5EF4-FFF2-40B4-BE49-F238E27FC236}">
                <a16:creationId xmlns:a16="http://schemas.microsoft.com/office/drawing/2014/main" id="{AD942D55-2F1A-4407-B9E9-D7735AAE65A9}"/>
              </a:ext>
            </a:extLst>
          </p:cNvPr>
          <p:cNvSpPr txBox="1">
            <a:spLocks noChangeArrowheads="1"/>
          </p:cNvSpPr>
          <p:nvPr/>
        </p:nvSpPr>
        <p:spPr bwMode="auto">
          <a:xfrm>
            <a:off x="7485063" y="4104641"/>
            <a:ext cx="146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Tahoma" panose="020B0604030504040204" pitchFamily="34" charset="0"/>
              </a:rPr>
              <a:t>bên nhận</a:t>
            </a:r>
          </a:p>
        </p:txBody>
      </p:sp>
      <p:pic>
        <p:nvPicPr>
          <p:cNvPr id="3" name="Graphic 2" descr="Envelope">
            <a:extLst>
              <a:ext uri="{FF2B5EF4-FFF2-40B4-BE49-F238E27FC236}">
                <a16:creationId xmlns:a16="http://schemas.microsoft.com/office/drawing/2014/main" id="{2F0DED28-6612-4757-9284-74C17F240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465" y="3414077"/>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Folded Corner 3">
            <a:extLst>
              <a:ext uri="{FF2B5EF4-FFF2-40B4-BE49-F238E27FC236}">
                <a16:creationId xmlns:a16="http://schemas.microsoft.com/office/drawing/2014/main" id="{B87EC74F-1360-48EA-82F2-45517CAA610A}"/>
              </a:ext>
            </a:extLst>
          </p:cNvPr>
          <p:cNvSpPr/>
          <p:nvPr/>
        </p:nvSpPr>
        <p:spPr bwMode="auto">
          <a:xfrm>
            <a:off x="3665220" y="2621917"/>
            <a:ext cx="344488" cy="371475"/>
          </a:xfrm>
          <a:prstGeom prst="foldedCorne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p>
            <a:pPr algn="ctr">
              <a:defRPr/>
            </a:pPr>
            <a:endParaRPr lang="en-US">
              <a:solidFill>
                <a:schemeClr val="tx1"/>
              </a:solidFill>
              <a:latin typeface="Tahoma" pitchFamily="34" charset="0"/>
            </a:endParaRPr>
          </a:p>
        </p:txBody>
      </p:sp>
      <p:sp>
        <p:nvSpPr>
          <p:cNvPr id="27" name="Rectangle: Folded Corner 26">
            <a:extLst>
              <a:ext uri="{FF2B5EF4-FFF2-40B4-BE49-F238E27FC236}">
                <a16:creationId xmlns:a16="http://schemas.microsoft.com/office/drawing/2014/main" id="{5A886DDA-AA5B-406A-B47A-7CF3E29FD2F3}"/>
              </a:ext>
            </a:extLst>
          </p:cNvPr>
          <p:cNvSpPr/>
          <p:nvPr/>
        </p:nvSpPr>
        <p:spPr bwMode="auto">
          <a:xfrm>
            <a:off x="7859714" y="3695860"/>
            <a:ext cx="344487" cy="371475"/>
          </a:xfrm>
          <a:prstGeom prst="foldedCorne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p>
            <a:pPr algn="ctr">
              <a:defRPr/>
            </a:pPr>
            <a:endParaRPr lang="en-US">
              <a:solidFill>
                <a:schemeClr val="tx1"/>
              </a:solidFill>
              <a:latin typeface="Tahoma"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254"/>
    </mc:Choice>
    <mc:Fallback xmlns="">
      <p:transition spd="slow" advTm="2225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1.38889E-6 -7.40741E-7 L 0.01007 0.12431 " pathEditMode="relative" rAng="0" ptsTypes="AA">
                                      <p:cBhvr>
                                        <p:cTn id="6" dur="2000" fill="hold"/>
                                        <p:tgtEl>
                                          <p:spTgt spid="4"/>
                                        </p:tgtEl>
                                        <p:attrNameLst>
                                          <p:attrName>ppt_x</p:attrName>
                                          <p:attrName>ppt_y</p:attrName>
                                        </p:attrNameLst>
                                      </p:cBhvr>
                                      <p:rCtr x="503" y="6204"/>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2.22222E-6 -1.11111E-6 L 0.44427 -0.13935 " pathEditMode="relative" rAng="0" ptsTypes="AA">
                                      <p:cBhvr>
                                        <p:cTn id="16" dur="2000" fill="hold"/>
                                        <p:tgtEl>
                                          <p:spTgt spid="3"/>
                                        </p:tgtEl>
                                        <p:attrNameLst>
                                          <p:attrName>ppt_x</p:attrName>
                                          <p:attrName>ppt_y</p:attrName>
                                        </p:attrNameLst>
                                      </p:cBhvr>
                                      <p:rCtr x="22205" y="-696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44427 -0.13935 L 0.44584 0.01551 " pathEditMode="relative" rAng="0" ptsTypes="AA">
                                      <p:cBhvr>
                                        <p:cTn id="20" dur="2000" fill="hold"/>
                                        <p:tgtEl>
                                          <p:spTgt spid="3"/>
                                        </p:tgtEl>
                                        <p:attrNameLst>
                                          <p:attrName>ppt_x</p:attrName>
                                          <p:attrName>ppt_y</p:attrName>
                                        </p:attrNameLst>
                                      </p:cBhvr>
                                      <p:rCtr x="69" y="7731"/>
                                    </p:animMotion>
                                  </p:childTnLst>
                                </p:cTn>
                              </p:par>
                            </p:childTnLst>
                          </p:cTn>
                        </p:par>
                        <p:par>
                          <p:cTn id="21" fill="hold">
                            <p:stCondLst>
                              <p:cond delay="2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B7EAB-408A-DA09-E22D-386830845C17}"/>
              </a:ext>
            </a:extLst>
          </p:cNvPr>
          <p:cNvSpPr>
            <a:spLocks noGrp="1"/>
          </p:cNvSpPr>
          <p:nvPr>
            <p:ph type="title"/>
          </p:nvPr>
        </p:nvSpPr>
        <p:spPr/>
        <p:txBody>
          <a:bodyPr>
            <a:normAutofit fontScale="90000"/>
          </a:bodyPr>
          <a:lstStyle/>
          <a:p>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BAE685F9-1B84-F4E6-DB9D-71FF21118646}"/>
              </a:ext>
            </a:extLst>
          </p:cNvPr>
          <p:cNvSpPr>
            <a:spLocks noGrp="1"/>
          </p:cNvSpPr>
          <p:nvPr>
            <p:ph type="sldNum" sz="quarter" idx="12"/>
          </p:nvPr>
        </p:nvSpPr>
        <p:spPr/>
        <p:txBody>
          <a:bodyPr/>
          <a:lstStyle/>
          <a:p>
            <a:fld id="{930176A1-BCF0-4712-97A6-6B495F55390B}" type="slidenum">
              <a:rPr lang="en-US" smtClean="0"/>
              <a:pPr/>
              <a:t>46</a:t>
            </a:fld>
            <a:endParaRPr lang="en-US"/>
          </a:p>
        </p:txBody>
      </p:sp>
      <p:sp>
        <p:nvSpPr>
          <p:cNvPr id="9" name="Content Placeholder 8">
            <a:extLst>
              <a:ext uri="{FF2B5EF4-FFF2-40B4-BE49-F238E27FC236}">
                <a16:creationId xmlns:a16="http://schemas.microsoft.com/office/drawing/2014/main" id="{C4B9CD39-D62B-9A3E-8D3B-9553755BC599}"/>
              </a:ext>
            </a:extLst>
          </p:cNvPr>
          <p:cNvSpPr>
            <a:spLocks noGrp="1"/>
          </p:cNvSpPr>
          <p:nvPr>
            <p:ph sz="quarter" idx="22"/>
          </p:nvPr>
        </p:nvSpPr>
        <p:spPr/>
        <p:txBody>
          <a:bodyPr/>
          <a:lstStyle/>
          <a:p>
            <a:endParaRPr lang="en-US"/>
          </a:p>
        </p:txBody>
      </p:sp>
      <p:sp>
        <p:nvSpPr>
          <p:cNvPr id="5" name="Freeform: Shape 4">
            <a:extLst>
              <a:ext uri="{FF2B5EF4-FFF2-40B4-BE49-F238E27FC236}">
                <a16:creationId xmlns:a16="http://schemas.microsoft.com/office/drawing/2014/main" id="{0A899B1E-FBE3-4CC8-A9F4-2F43286D9E95}"/>
              </a:ext>
            </a:extLst>
          </p:cNvPr>
          <p:cNvSpPr/>
          <p:nvPr/>
        </p:nvSpPr>
        <p:spPr>
          <a:xfrm>
            <a:off x="4886705" y="1233228"/>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2438400" y="1136829"/>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7" name="Freeform: Shape 6">
            <a:extLst>
              <a:ext uri="{FF2B5EF4-FFF2-40B4-BE49-F238E27FC236}">
                <a16:creationId xmlns:a16="http://schemas.microsoft.com/office/drawing/2014/main" id="{ECB19766-A4A0-407E-9BB0-D8D0E6FDED82}"/>
              </a:ext>
            </a:extLst>
          </p:cNvPr>
          <p:cNvSpPr/>
          <p:nvPr/>
        </p:nvSpPr>
        <p:spPr>
          <a:xfrm>
            <a:off x="4886705" y="2245413"/>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t>
            </a:r>
            <a:r>
              <a:rPr lang="en-US" sz="2400" err="1"/>
              <a:t>Kênh</a:t>
            </a:r>
            <a:r>
              <a:rPr lang="en-US" sz="2400"/>
              <a:t> </a:t>
            </a:r>
            <a:r>
              <a:rPr lang="en-US" sz="2400" err="1"/>
              <a:t>truyền</a:t>
            </a:r>
            <a:r>
              <a:rPr lang="en-US" sz="2400"/>
              <a:t> </a:t>
            </a:r>
            <a:r>
              <a:rPr lang="en-US" sz="2400" err="1"/>
              <a:t>có</a:t>
            </a:r>
            <a:r>
              <a:rPr lang="en-US" sz="2400"/>
              <a:t> </a:t>
            </a:r>
            <a:r>
              <a:rPr lang="en-US" sz="2400" err="1"/>
              <a:t>lỗi</a:t>
            </a:r>
            <a:endParaRPr lang="en-US" sz="2400"/>
          </a:p>
        </p:txBody>
      </p:sp>
      <p:sp>
        <p:nvSpPr>
          <p:cNvPr id="8" name="Freeform: Shape 7">
            <a:extLst>
              <a:ext uri="{FF2B5EF4-FFF2-40B4-BE49-F238E27FC236}">
                <a16:creationId xmlns:a16="http://schemas.microsoft.com/office/drawing/2014/main" id="{0BBCF4B7-2FA0-4166-BDD3-570E8F3C9808}"/>
              </a:ext>
            </a:extLst>
          </p:cNvPr>
          <p:cNvSpPr/>
          <p:nvPr/>
        </p:nvSpPr>
        <p:spPr>
          <a:xfrm>
            <a:off x="2438400" y="2149014"/>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Tree>
    <p:custDataLst>
      <p:tags r:id="rId1"/>
    </p:custDataLst>
    <p:extLst>
      <p:ext uri="{BB962C8B-B14F-4D97-AF65-F5344CB8AC3E}">
        <p14:creationId xmlns:p14="http://schemas.microsoft.com/office/powerpoint/2010/main" val="3335696703"/>
      </p:ext>
    </p:extLst>
  </p:cSld>
  <p:clrMapOvr>
    <a:masterClrMapping/>
  </p:clrMapOvr>
  <mc:AlternateContent xmlns:mc="http://schemas.openxmlformats.org/markup-compatibility/2006" xmlns:p14="http://schemas.microsoft.com/office/powerpoint/2010/main">
    <mc:Choice Requires="p14">
      <p:transition spd="slow" p14:dur="2000" advTm="9126"/>
    </mc:Choice>
    <mc:Fallback xmlns="">
      <p:transition spd="slow" advTm="91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D5AD7-D43F-1F20-800E-861B0F1E8A11}"/>
              </a:ext>
            </a:extLst>
          </p:cNvPr>
          <p:cNvSpPr>
            <a:spLocks noGrp="1"/>
          </p:cNvSpPr>
          <p:nvPr>
            <p:ph type="title"/>
          </p:nvPr>
        </p:nvSpPr>
        <p:spPr/>
        <p:txBody>
          <a:bodyPr>
            <a:normAutofit fontScale="90000"/>
          </a:bodyPr>
          <a:lstStyle/>
          <a:p>
            <a:r>
              <a:rPr lang="en-US" sz="4000" dirty="0"/>
              <a:t>rdt2.0: </a:t>
            </a:r>
            <a:r>
              <a:rPr lang="en-US" sz="4000" dirty="0" err="1"/>
              <a:t>Kênh</a:t>
            </a:r>
            <a:r>
              <a:rPr lang="en-US" sz="4000" dirty="0"/>
              <a:t> </a:t>
            </a:r>
            <a:r>
              <a:rPr lang="en-US" sz="4000" dirty="0" err="1"/>
              <a:t>truyền</a:t>
            </a:r>
            <a:r>
              <a:rPr lang="en-US" sz="4000" dirty="0"/>
              <a:t> </a:t>
            </a:r>
            <a:r>
              <a:rPr lang="en-US" sz="4000" dirty="0" err="1"/>
              <a:t>xảy</a:t>
            </a:r>
            <a:r>
              <a:rPr lang="en-US" sz="4000" dirty="0"/>
              <a:t> </a:t>
            </a:r>
            <a:r>
              <a:rPr lang="en-US" sz="4000" dirty="0" err="1"/>
              <a:t>ra</a:t>
            </a:r>
            <a:r>
              <a:rPr lang="en-US" sz="4000" dirty="0"/>
              <a:t> </a:t>
            </a:r>
            <a:r>
              <a:rPr lang="en-US" sz="4000" dirty="0" err="1"/>
              <a:t>lỗi</a:t>
            </a:r>
            <a:endParaRPr lang="en-US" sz="4000" dirty="0"/>
          </a:p>
        </p:txBody>
      </p:sp>
      <p:sp>
        <p:nvSpPr>
          <p:cNvPr id="2" name="Slide Number Placeholder 1">
            <a:extLst>
              <a:ext uri="{FF2B5EF4-FFF2-40B4-BE49-F238E27FC236}">
                <a16:creationId xmlns:a16="http://schemas.microsoft.com/office/drawing/2014/main" id="{0F305998-5CB5-F3B5-F8D1-D5D723DCD643}"/>
              </a:ext>
            </a:extLst>
          </p:cNvPr>
          <p:cNvSpPr>
            <a:spLocks noGrp="1"/>
          </p:cNvSpPr>
          <p:nvPr>
            <p:ph type="sldNum" sz="quarter" idx="12"/>
          </p:nvPr>
        </p:nvSpPr>
        <p:spPr/>
        <p:txBody>
          <a:bodyPr/>
          <a:lstStyle/>
          <a:p>
            <a:fld id="{930176A1-BCF0-4712-97A6-6B495F55390B}" type="slidenum">
              <a:rPr lang="en-US" smtClean="0"/>
              <a:pPr/>
              <a:t>47</a:t>
            </a:fld>
            <a:endParaRPr lang="en-US"/>
          </a:p>
        </p:txBody>
      </p:sp>
      <p:sp>
        <p:nvSpPr>
          <p:cNvPr id="32772" name="Rectangle 3">
            <a:extLst>
              <a:ext uri="{FF2B5EF4-FFF2-40B4-BE49-F238E27FC236}">
                <a16:creationId xmlns:a16="http://schemas.microsoft.com/office/drawing/2014/main" id="{5AC7A9F2-C899-415B-AA0A-6AD868D4701A}"/>
              </a:ext>
            </a:extLst>
          </p:cNvPr>
          <p:cNvSpPr>
            <a:spLocks noGrp="1" noChangeArrowheads="1"/>
          </p:cNvSpPr>
          <p:nvPr>
            <p:ph sz="quarter" idx="22"/>
          </p:nvPr>
        </p:nvSpPr>
        <p:spPr/>
        <p:txBody>
          <a:bodyPr>
            <a:normAutofit/>
          </a:bodyPr>
          <a:lstStyle/>
          <a:p>
            <a:pPr>
              <a:lnSpc>
                <a:spcPct val="75000"/>
              </a:lnSpc>
            </a:pPr>
            <a:r>
              <a:rPr lang="en-US" altLang="en-US" sz="2800" dirty="0" err="1">
                <a:latin typeface="+mn-lt"/>
              </a:rPr>
              <a:t>Kênh</a:t>
            </a:r>
            <a:r>
              <a:rPr lang="en-US" altLang="en-US" sz="2800" dirty="0">
                <a:latin typeface="+mn-lt"/>
              </a:rPr>
              <a:t> </a:t>
            </a:r>
            <a:r>
              <a:rPr lang="en-US" altLang="en-US" sz="2800" dirty="0" err="1">
                <a:latin typeface="+mn-lt"/>
              </a:rPr>
              <a:t>cơ</a:t>
            </a:r>
            <a:r>
              <a:rPr lang="en-US" altLang="en-US" sz="2800" dirty="0">
                <a:latin typeface="+mn-lt"/>
              </a:rPr>
              <a:t> </a:t>
            </a:r>
            <a:r>
              <a:rPr lang="en-US" altLang="en-US" sz="2800" dirty="0" err="1">
                <a:latin typeface="+mn-lt"/>
              </a:rPr>
              <a:t>bản</a:t>
            </a:r>
            <a:r>
              <a:rPr lang="en-US" altLang="en-US" sz="2800" dirty="0">
                <a:latin typeface="+mn-lt"/>
              </a:rPr>
              <a:t> </a:t>
            </a:r>
            <a:r>
              <a:rPr lang="en-US" altLang="en-US" sz="2800" dirty="0" err="1">
                <a:latin typeface="+mn-lt"/>
              </a:rPr>
              <a:t>có</a:t>
            </a:r>
            <a:r>
              <a:rPr lang="en-US" altLang="en-US" sz="2800" dirty="0">
                <a:latin typeface="+mn-lt"/>
              </a:rPr>
              <a:t> </a:t>
            </a:r>
            <a:r>
              <a:rPr lang="en-US" altLang="en-US" sz="2800" dirty="0" err="1">
                <a:latin typeface="+mn-lt"/>
              </a:rPr>
              <a:t>thể</a:t>
            </a:r>
            <a:r>
              <a:rPr lang="en-US" altLang="en-US" sz="2800" dirty="0">
                <a:latin typeface="+mn-lt"/>
              </a:rPr>
              <a:t> </a:t>
            </a:r>
            <a:r>
              <a:rPr lang="en-US" altLang="en-US" sz="2800" dirty="0" err="1">
                <a:latin typeface="+mn-lt"/>
              </a:rPr>
              <a:t>đảo</a:t>
            </a:r>
            <a:r>
              <a:rPr lang="en-US" altLang="en-US" sz="2800" dirty="0">
                <a:latin typeface="+mn-lt"/>
              </a:rPr>
              <a:t> </a:t>
            </a:r>
            <a:r>
              <a:rPr lang="en-US" altLang="en-US" sz="2800" dirty="0" err="1">
                <a:latin typeface="+mn-lt"/>
              </a:rPr>
              <a:t>các</a:t>
            </a:r>
            <a:r>
              <a:rPr lang="en-US" altLang="en-US" sz="2800" dirty="0">
                <a:latin typeface="+mn-lt"/>
              </a:rPr>
              <a:t> bit </a:t>
            </a:r>
            <a:r>
              <a:rPr lang="en-US" altLang="en-US" sz="2800" dirty="0" err="1">
                <a:latin typeface="+mn-lt"/>
              </a:rPr>
              <a:t>trong</a:t>
            </a:r>
            <a:r>
              <a:rPr lang="en-US" altLang="en-US" sz="2800" dirty="0">
                <a:latin typeface="+mn-lt"/>
              </a:rPr>
              <a:t> packet</a:t>
            </a:r>
          </a:p>
          <a:p>
            <a:pPr lvl="1">
              <a:lnSpc>
                <a:spcPct val="75000"/>
              </a:lnSpc>
            </a:pPr>
            <a:r>
              <a:rPr lang="en-US" altLang="en-US" sz="2400" dirty="0">
                <a:latin typeface="+mn-lt"/>
              </a:rPr>
              <a:t>checksum </a:t>
            </a:r>
            <a:r>
              <a:rPr lang="en-US" altLang="en-US" sz="2400" dirty="0" err="1">
                <a:latin typeface="+mn-lt"/>
              </a:rPr>
              <a:t>để</a:t>
            </a:r>
            <a:r>
              <a:rPr lang="en-US" altLang="en-US" sz="2400" dirty="0">
                <a:latin typeface="+mn-lt"/>
              </a:rPr>
              <a:t> </a:t>
            </a:r>
            <a:r>
              <a:rPr lang="en-US" altLang="en-US" sz="2400" dirty="0" err="1">
                <a:latin typeface="+mn-lt"/>
              </a:rPr>
              <a:t>kiểm</a:t>
            </a:r>
            <a:r>
              <a:rPr lang="en-US" altLang="en-US" sz="2400" dirty="0">
                <a:latin typeface="+mn-lt"/>
              </a:rPr>
              <a:t> </a:t>
            </a:r>
            <a:r>
              <a:rPr lang="en-US" altLang="en-US" sz="2400" dirty="0" err="1">
                <a:latin typeface="+mn-lt"/>
              </a:rPr>
              <a:t>tra</a:t>
            </a:r>
            <a:r>
              <a:rPr lang="en-US" altLang="en-US" sz="2400" dirty="0">
                <a:latin typeface="+mn-lt"/>
              </a:rPr>
              <a:t> </a:t>
            </a:r>
            <a:r>
              <a:rPr lang="en-US" altLang="en-US" sz="2400" dirty="0" err="1">
                <a:latin typeface="+mn-lt"/>
              </a:rPr>
              <a:t>các</a:t>
            </a:r>
            <a:r>
              <a:rPr lang="en-US" altLang="en-US" sz="2400" dirty="0">
                <a:latin typeface="+mn-lt"/>
              </a:rPr>
              <a:t> </a:t>
            </a:r>
            <a:r>
              <a:rPr lang="en-US" altLang="en-US" sz="2400" dirty="0" err="1">
                <a:latin typeface="+mn-lt"/>
              </a:rPr>
              <a:t>lỗi</a:t>
            </a:r>
            <a:endParaRPr lang="en-US" altLang="en-US" sz="2400" dirty="0">
              <a:latin typeface="+mn-lt"/>
            </a:endParaRPr>
          </a:p>
          <a:p>
            <a:pPr>
              <a:lnSpc>
                <a:spcPct val="75000"/>
              </a:lnSpc>
            </a:pPr>
            <a:r>
              <a:rPr lang="en-US" altLang="en-US" sz="2800" i="1" dirty="0" err="1">
                <a:latin typeface="+mn-lt"/>
              </a:rPr>
              <a:t>Câu</a:t>
            </a:r>
            <a:r>
              <a:rPr lang="en-US" altLang="en-US" sz="2800" i="1" dirty="0">
                <a:latin typeface="+mn-lt"/>
              </a:rPr>
              <a:t> </a:t>
            </a:r>
            <a:r>
              <a:rPr lang="en-US" altLang="en-US" sz="2800" i="1" dirty="0" err="1">
                <a:latin typeface="+mn-lt"/>
              </a:rPr>
              <a:t>hỏi</a:t>
            </a:r>
            <a:r>
              <a:rPr lang="en-US" altLang="en-US" sz="2800" dirty="0">
                <a:latin typeface="+mn-lt"/>
              </a:rPr>
              <a:t>: </a:t>
            </a:r>
            <a:r>
              <a:rPr lang="en-US" altLang="en-US" sz="2800" dirty="0" err="1">
                <a:latin typeface="+mn-lt"/>
              </a:rPr>
              <a:t>làm</a:t>
            </a:r>
            <a:r>
              <a:rPr lang="en-US" altLang="en-US" sz="2800" dirty="0">
                <a:latin typeface="+mn-lt"/>
              </a:rPr>
              <a:t> </a:t>
            </a:r>
            <a:r>
              <a:rPr lang="en-US" altLang="en-US" sz="2800" dirty="0" err="1">
                <a:latin typeface="+mn-lt"/>
              </a:rPr>
              <a:t>sao</a:t>
            </a:r>
            <a:r>
              <a:rPr lang="en-US" altLang="en-US" sz="2800" dirty="0">
                <a:latin typeface="+mn-lt"/>
              </a:rPr>
              <a:t> </a:t>
            </a:r>
            <a:r>
              <a:rPr lang="en-US" altLang="en-US" sz="2800" dirty="0" err="1">
                <a:latin typeface="+mn-lt"/>
              </a:rPr>
              <a:t>khôi</a:t>
            </a:r>
            <a:r>
              <a:rPr lang="en-US" altLang="en-US" sz="2800" dirty="0">
                <a:latin typeface="+mn-lt"/>
              </a:rPr>
              <a:t> </a:t>
            </a:r>
            <a:r>
              <a:rPr lang="en-US" altLang="en-US" sz="2800" dirty="0" err="1">
                <a:latin typeface="+mn-lt"/>
              </a:rPr>
              <a:t>phục</a:t>
            </a:r>
            <a:r>
              <a:rPr lang="en-US" altLang="en-US" sz="2800" dirty="0">
                <a:latin typeface="+mn-lt"/>
              </a:rPr>
              <a:t> </a:t>
            </a:r>
            <a:r>
              <a:rPr lang="en-US" altLang="en-US" sz="2800" dirty="0" err="1">
                <a:latin typeface="+mn-lt"/>
              </a:rPr>
              <a:t>các</a:t>
            </a:r>
            <a:r>
              <a:rPr lang="en-US" altLang="en-US" sz="2800" dirty="0">
                <a:latin typeface="+mn-lt"/>
              </a:rPr>
              <a:t> </a:t>
            </a:r>
            <a:r>
              <a:rPr lang="en-US" altLang="en-US" sz="2800" dirty="0" err="1">
                <a:latin typeface="+mn-lt"/>
              </a:rPr>
              <a:t>lỗi</a:t>
            </a:r>
            <a:r>
              <a:rPr lang="en-US" altLang="en-US" sz="2800" dirty="0">
                <a:latin typeface="+mn-lt"/>
              </a:rPr>
              <a:t>:</a:t>
            </a:r>
          </a:p>
          <a:p>
            <a:pPr lvl="1">
              <a:lnSpc>
                <a:spcPct val="75000"/>
              </a:lnSpc>
            </a:pPr>
            <a:r>
              <a:rPr lang="en-US" altLang="en-US" sz="2400" i="1" dirty="0">
                <a:solidFill>
                  <a:srgbClr val="CC0000"/>
                </a:solidFill>
                <a:latin typeface="+mn-lt"/>
              </a:rPr>
              <a:t>acknowledgements (ACKs):</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nhận</a:t>
            </a:r>
            <a:r>
              <a:rPr lang="en-US" altLang="en-US" sz="2400" dirty="0">
                <a:latin typeface="+mn-lt"/>
              </a:rPr>
              <a:t> </a:t>
            </a:r>
            <a:r>
              <a:rPr lang="en-US" altLang="en-US" sz="2400" dirty="0" err="1">
                <a:latin typeface="+mn-lt"/>
              </a:rPr>
              <a:t>báo</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gửi</a:t>
            </a:r>
            <a:r>
              <a:rPr lang="en-US" altLang="en-US" sz="2400" dirty="0">
                <a:latin typeface="+mn-lt"/>
              </a:rPr>
              <a:t> </a:t>
            </a:r>
            <a:r>
              <a:rPr lang="en-US" altLang="en-US" sz="2400" dirty="0" err="1">
                <a:latin typeface="+mn-lt"/>
              </a:rPr>
              <a:t>là</a:t>
            </a:r>
            <a:r>
              <a:rPr lang="en-US" altLang="en-US" sz="2400" dirty="0">
                <a:latin typeface="+mn-lt"/>
              </a:rPr>
              <a:t> </a:t>
            </a:r>
            <a:r>
              <a:rPr lang="en-US" altLang="en-US" sz="2400" dirty="0" err="1">
                <a:latin typeface="+mn-lt"/>
              </a:rPr>
              <a:t>gói</a:t>
            </a:r>
            <a:r>
              <a:rPr lang="en-US" altLang="en-US" sz="2400" dirty="0">
                <a:latin typeface="+mn-lt"/>
              </a:rPr>
              <a:t> tin </a:t>
            </a:r>
            <a:r>
              <a:rPr lang="en-US" altLang="en-US" sz="2400" dirty="0" err="1">
                <a:latin typeface="+mn-lt"/>
              </a:rPr>
              <a:t>đã</a:t>
            </a:r>
            <a:r>
              <a:rPr lang="en-US" altLang="en-US" sz="2400" dirty="0">
                <a:latin typeface="+mn-lt"/>
              </a:rPr>
              <a:t> </a:t>
            </a:r>
            <a:r>
              <a:rPr lang="en-US" altLang="en-US" sz="2400" dirty="0" err="1">
                <a:latin typeface="+mn-lt"/>
              </a:rPr>
              <a:t>được</a:t>
            </a:r>
            <a:r>
              <a:rPr lang="en-US" altLang="en-US" sz="2400" dirty="0">
                <a:latin typeface="+mn-lt"/>
              </a:rPr>
              <a:t> </a:t>
            </a:r>
            <a:r>
              <a:rPr lang="en-US" altLang="en-US" sz="2400" dirty="0" err="1">
                <a:latin typeface="+mn-lt"/>
              </a:rPr>
              <a:t>nhận</a:t>
            </a:r>
            <a:r>
              <a:rPr lang="en-US" altLang="en-US" sz="2400" dirty="0">
                <a:latin typeface="+mn-lt"/>
              </a:rPr>
              <a:t> </a:t>
            </a:r>
            <a:r>
              <a:rPr lang="en-US" altLang="en-US" sz="2400" dirty="0" err="1">
                <a:latin typeface="+mn-lt"/>
              </a:rPr>
              <a:t>thành</a:t>
            </a:r>
            <a:r>
              <a:rPr lang="en-US" altLang="en-US" sz="2400" dirty="0">
                <a:latin typeface="+mn-lt"/>
              </a:rPr>
              <a:t> </a:t>
            </a:r>
            <a:r>
              <a:rPr lang="en-US" altLang="en-US" sz="2400" dirty="0" err="1">
                <a:latin typeface="+mn-lt"/>
              </a:rPr>
              <a:t>công</a:t>
            </a:r>
            <a:r>
              <a:rPr lang="en-US" altLang="en-US" sz="2400" dirty="0">
                <a:latin typeface="+mn-lt"/>
              </a:rPr>
              <a:t>. </a:t>
            </a:r>
          </a:p>
          <a:p>
            <a:pPr lvl="1">
              <a:lnSpc>
                <a:spcPct val="75000"/>
              </a:lnSpc>
            </a:pPr>
            <a:r>
              <a:rPr lang="en-US" altLang="en-US" sz="2400" i="1" dirty="0">
                <a:solidFill>
                  <a:srgbClr val="CC0000"/>
                </a:solidFill>
                <a:latin typeface="+mn-lt"/>
              </a:rPr>
              <a:t>negative acknowledgements (NAKs):</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nhận</a:t>
            </a:r>
            <a:r>
              <a:rPr lang="en-US" altLang="en-US" sz="2400" dirty="0">
                <a:latin typeface="+mn-lt"/>
              </a:rPr>
              <a:t> </a:t>
            </a:r>
            <a:r>
              <a:rPr lang="en-US" altLang="en-US" sz="2400" dirty="0" err="1">
                <a:latin typeface="+mn-lt"/>
              </a:rPr>
              <a:t>báo</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gửi</a:t>
            </a:r>
            <a:r>
              <a:rPr lang="en-US" altLang="en-US" sz="2400" dirty="0">
                <a:latin typeface="+mn-lt"/>
              </a:rPr>
              <a:t> </a:t>
            </a:r>
            <a:r>
              <a:rPr lang="en-US" altLang="en-US" sz="2400" dirty="0" err="1">
                <a:latin typeface="+mn-lt"/>
              </a:rPr>
              <a:t>là</a:t>
            </a:r>
            <a:r>
              <a:rPr lang="en-US" altLang="en-US" sz="2400" dirty="0">
                <a:latin typeface="+mn-lt"/>
              </a:rPr>
              <a:t> </a:t>
            </a:r>
            <a:r>
              <a:rPr lang="en-US" altLang="en-US" sz="2400" dirty="0" err="1">
                <a:latin typeface="+mn-lt"/>
              </a:rPr>
              <a:t>gói</a:t>
            </a:r>
            <a:r>
              <a:rPr lang="en-US" altLang="en-US" sz="2400" dirty="0">
                <a:latin typeface="+mn-lt"/>
              </a:rPr>
              <a:t> tin </a:t>
            </a:r>
            <a:r>
              <a:rPr lang="en-US" altLang="en-US" sz="2400" dirty="0" err="1">
                <a:latin typeface="+mn-lt"/>
              </a:rPr>
              <a:t>đã</a:t>
            </a:r>
            <a:r>
              <a:rPr lang="en-US" altLang="en-US" sz="2400" dirty="0">
                <a:latin typeface="+mn-lt"/>
              </a:rPr>
              <a:t> </a:t>
            </a:r>
            <a:r>
              <a:rPr lang="en-US" altLang="en-US" sz="2400" dirty="0" err="1">
                <a:latin typeface="+mn-lt"/>
              </a:rPr>
              <a:t>bị</a:t>
            </a:r>
            <a:r>
              <a:rPr lang="en-US" altLang="en-US" sz="2400" dirty="0">
                <a:latin typeface="+mn-lt"/>
              </a:rPr>
              <a:t> </a:t>
            </a:r>
            <a:r>
              <a:rPr lang="en-US" altLang="en-US" sz="2400" dirty="0" err="1">
                <a:latin typeface="+mn-lt"/>
              </a:rPr>
              <a:t>lỗi</a:t>
            </a:r>
            <a:endParaRPr lang="en-US" altLang="en-US" sz="2400" dirty="0">
              <a:latin typeface="+mn-lt"/>
            </a:endParaRPr>
          </a:p>
          <a:p>
            <a:pPr lvl="1">
              <a:lnSpc>
                <a:spcPct val="75000"/>
              </a:lnSpc>
            </a:pPr>
            <a:r>
              <a:rPr lang="en-US" altLang="en-US" sz="2400" dirty="0" err="1">
                <a:latin typeface="+mn-lt"/>
              </a:rPr>
              <a:t>Bên</a:t>
            </a:r>
            <a:r>
              <a:rPr lang="en-US" altLang="en-US" sz="2400" dirty="0">
                <a:latin typeface="+mn-lt"/>
              </a:rPr>
              <a:t> </a:t>
            </a:r>
            <a:r>
              <a:rPr lang="en-US" altLang="en-US" sz="2400" dirty="0" err="1">
                <a:latin typeface="+mn-lt"/>
              </a:rPr>
              <a:t>gửi</a:t>
            </a:r>
            <a:r>
              <a:rPr lang="en-US" altLang="en-US" sz="2400" dirty="0">
                <a:latin typeface="+mn-lt"/>
              </a:rPr>
              <a:t> </a:t>
            </a:r>
            <a:r>
              <a:rPr lang="en-US" altLang="en-US" sz="2400" dirty="0" err="1">
                <a:latin typeface="+mn-lt"/>
              </a:rPr>
              <a:t>sẽ</a:t>
            </a:r>
            <a:r>
              <a:rPr lang="en-US" altLang="en-US" sz="2400" dirty="0">
                <a:latin typeface="+mn-lt"/>
              </a:rPr>
              <a:t> </a:t>
            </a:r>
            <a:r>
              <a:rPr lang="en-US" altLang="en-US" sz="2400" dirty="0" err="1">
                <a:latin typeface="+mn-lt"/>
              </a:rPr>
              <a:t>gửi</a:t>
            </a:r>
            <a:r>
              <a:rPr lang="en-US" altLang="en-US" sz="2400" dirty="0">
                <a:latin typeface="+mn-lt"/>
              </a:rPr>
              <a:t> </a:t>
            </a:r>
            <a:r>
              <a:rPr lang="en-US" altLang="en-US" sz="2400" dirty="0" err="1">
                <a:latin typeface="+mn-lt"/>
              </a:rPr>
              <a:t>lại</a:t>
            </a:r>
            <a:r>
              <a:rPr lang="en-US" altLang="en-US" sz="2400" dirty="0">
                <a:latin typeface="+mn-lt"/>
              </a:rPr>
              <a:t> </a:t>
            </a:r>
            <a:r>
              <a:rPr lang="en-US" altLang="en-US" sz="2400" dirty="0" err="1">
                <a:latin typeface="+mn-lt"/>
              </a:rPr>
              <a:t>gói</a:t>
            </a:r>
            <a:r>
              <a:rPr lang="en-US" altLang="en-US" sz="2400" dirty="0">
                <a:latin typeface="+mn-lt"/>
              </a:rPr>
              <a:t> tin </a:t>
            </a:r>
            <a:r>
              <a:rPr lang="en-US" altLang="en-US" sz="2400" dirty="0" err="1">
                <a:latin typeface="+mn-lt"/>
              </a:rPr>
              <a:t>nếu</a:t>
            </a:r>
            <a:r>
              <a:rPr lang="en-US" altLang="en-US" sz="2400" dirty="0">
                <a:latin typeface="+mn-lt"/>
              </a:rPr>
              <a:t> </a:t>
            </a:r>
            <a:r>
              <a:rPr lang="en-US" altLang="en-US" sz="2400" dirty="0" err="1">
                <a:latin typeface="+mn-lt"/>
              </a:rPr>
              <a:t>nhận</a:t>
            </a:r>
            <a:r>
              <a:rPr lang="en-US" altLang="en-US" sz="2400" dirty="0">
                <a:latin typeface="+mn-lt"/>
              </a:rPr>
              <a:t> </a:t>
            </a:r>
            <a:r>
              <a:rPr lang="en-US" altLang="en-US" sz="2400" dirty="0" err="1">
                <a:latin typeface="+mn-lt"/>
              </a:rPr>
              <a:t>được</a:t>
            </a:r>
            <a:r>
              <a:rPr lang="en-US" altLang="en-US" sz="2400" dirty="0">
                <a:latin typeface="+mn-lt"/>
              </a:rPr>
              <a:t> NAK</a:t>
            </a:r>
          </a:p>
          <a:p>
            <a:pPr>
              <a:lnSpc>
                <a:spcPct val="75000"/>
              </a:lnSpc>
            </a:pPr>
            <a:r>
              <a:rPr lang="en-US" altLang="en-US" sz="2800" dirty="0" err="1">
                <a:latin typeface="+mn-lt"/>
              </a:rPr>
              <a:t>Cơ</a:t>
            </a:r>
            <a:r>
              <a:rPr lang="en-US" altLang="en-US" sz="2800" dirty="0">
                <a:latin typeface="+mn-lt"/>
              </a:rPr>
              <a:t> </a:t>
            </a:r>
            <a:r>
              <a:rPr lang="en-US" altLang="en-US" sz="2800" dirty="0" err="1">
                <a:latin typeface="+mn-lt"/>
              </a:rPr>
              <a:t>chế</a:t>
            </a:r>
            <a:r>
              <a:rPr lang="en-US" altLang="en-US" sz="2800" dirty="0">
                <a:latin typeface="+mn-lt"/>
              </a:rPr>
              <a:t> </a:t>
            </a:r>
            <a:r>
              <a:rPr lang="en-US" altLang="en-US" sz="2800" dirty="0" err="1">
                <a:latin typeface="+mn-lt"/>
              </a:rPr>
              <a:t>mới</a:t>
            </a:r>
            <a:r>
              <a:rPr lang="en-US" altLang="en-US" sz="2800" dirty="0">
                <a:latin typeface="+mn-lt"/>
              </a:rPr>
              <a:t> </a:t>
            </a:r>
            <a:r>
              <a:rPr lang="en-US" altLang="en-US" sz="2800" dirty="0" err="1">
                <a:latin typeface="+mn-lt"/>
              </a:rPr>
              <a:t>trong</a:t>
            </a:r>
            <a:r>
              <a:rPr lang="en-US" altLang="en-US" sz="2800" dirty="0">
                <a:latin typeface="+mn-lt"/>
              </a:rPr>
              <a:t> rdt2.0:</a:t>
            </a:r>
          </a:p>
          <a:p>
            <a:pPr lvl="1">
              <a:lnSpc>
                <a:spcPct val="75000"/>
              </a:lnSpc>
            </a:pPr>
            <a:r>
              <a:rPr lang="en-US" altLang="en-US" sz="2400" dirty="0" err="1">
                <a:latin typeface="+mn-lt"/>
              </a:rPr>
              <a:t>Phát</a:t>
            </a:r>
            <a:r>
              <a:rPr lang="en-US" altLang="en-US" sz="2400" dirty="0">
                <a:latin typeface="+mn-lt"/>
              </a:rPr>
              <a:t> </a:t>
            </a:r>
            <a:r>
              <a:rPr lang="en-US" altLang="en-US" sz="2400" dirty="0" err="1">
                <a:latin typeface="+mn-lt"/>
              </a:rPr>
              <a:t>hiện</a:t>
            </a:r>
            <a:r>
              <a:rPr lang="en-US" altLang="en-US" sz="2400" dirty="0">
                <a:latin typeface="+mn-lt"/>
              </a:rPr>
              <a:t> </a:t>
            </a:r>
            <a:r>
              <a:rPr lang="en-US" altLang="en-US" sz="2400" dirty="0" err="1">
                <a:latin typeface="+mn-lt"/>
              </a:rPr>
              <a:t>lỗi</a:t>
            </a:r>
            <a:endParaRPr lang="en-US" altLang="en-US" sz="2400" dirty="0">
              <a:latin typeface="+mn-lt"/>
            </a:endParaRPr>
          </a:p>
          <a:p>
            <a:pPr lvl="1">
              <a:lnSpc>
                <a:spcPct val="75000"/>
              </a:lnSpc>
            </a:pPr>
            <a:r>
              <a:rPr lang="en-US" altLang="en-US" sz="2400" dirty="0" err="1">
                <a:latin typeface="+mn-lt"/>
              </a:rPr>
              <a:t>Phản</a:t>
            </a:r>
            <a:r>
              <a:rPr lang="en-US" altLang="en-US" sz="2400" dirty="0">
                <a:latin typeface="+mn-lt"/>
              </a:rPr>
              <a:t> </a:t>
            </a:r>
            <a:r>
              <a:rPr lang="en-US" altLang="en-US" sz="2400" dirty="0" err="1">
                <a:latin typeface="+mn-lt"/>
              </a:rPr>
              <a:t>hồi</a:t>
            </a:r>
            <a:r>
              <a:rPr lang="en-US" altLang="en-US" sz="2400" dirty="0">
                <a:latin typeface="+mn-lt"/>
              </a:rPr>
              <a:t> </a:t>
            </a:r>
            <a:r>
              <a:rPr lang="en-US" altLang="en-US" sz="2400" dirty="0" err="1">
                <a:latin typeface="+mn-lt"/>
              </a:rPr>
              <a:t>từ</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nhận</a:t>
            </a:r>
            <a:r>
              <a:rPr lang="en-US" altLang="en-US" sz="2400" dirty="0">
                <a:latin typeface="+mn-lt"/>
              </a:rPr>
              <a:t>: ACK,NAK </a:t>
            </a:r>
            <a:r>
              <a:rPr lang="en-US" altLang="en-US" sz="2400" dirty="0" err="1">
                <a:latin typeface="+mn-lt"/>
              </a:rPr>
              <a:t>từ</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nhận</a:t>
            </a:r>
            <a:r>
              <a:rPr lang="en-US" altLang="en-US" sz="2400" dirty="0">
                <a:latin typeface="+mn-lt"/>
              </a:rPr>
              <a:t> </a:t>
            </a:r>
            <a:r>
              <a:rPr lang="en-US" altLang="en-US" sz="2400" dirty="0" err="1">
                <a:latin typeface="+mn-lt"/>
              </a:rPr>
              <a:t>gửi</a:t>
            </a:r>
            <a:r>
              <a:rPr lang="en-US" altLang="en-US" sz="2400" dirty="0">
                <a:latin typeface="+mn-lt"/>
              </a:rPr>
              <a:t> </a:t>
            </a:r>
            <a:r>
              <a:rPr lang="en-US" altLang="en-US" sz="2400" dirty="0" err="1">
                <a:latin typeface="+mn-lt"/>
              </a:rPr>
              <a:t>lại</a:t>
            </a:r>
            <a:r>
              <a:rPr lang="en-US" altLang="en-US" sz="2400" dirty="0">
                <a:latin typeface="+mn-lt"/>
              </a:rPr>
              <a:t> </a:t>
            </a:r>
            <a:r>
              <a:rPr lang="en-US" altLang="en-US" sz="2400" dirty="0" err="1">
                <a:latin typeface="+mn-lt"/>
              </a:rPr>
              <a:t>cho</a:t>
            </a:r>
            <a:r>
              <a:rPr lang="en-US" altLang="en-US" sz="2400" dirty="0">
                <a:latin typeface="+mn-lt"/>
              </a:rPr>
              <a:t> </a:t>
            </a:r>
            <a:r>
              <a:rPr lang="en-US" altLang="en-US" sz="2400" dirty="0" err="1">
                <a:latin typeface="+mn-lt"/>
              </a:rPr>
              <a:t>bên</a:t>
            </a:r>
            <a:r>
              <a:rPr lang="en-US" altLang="en-US" sz="2400" dirty="0">
                <a:latin typeface="+mn-lt"/>
              </a:rPr>
              <a:t> </a:t>
            </a:r>
            <a:r>
              <a:rPr lang="en-US" altLang="en-US" sz="2400" dirty="0" err="1">
                <a:latin typeface="+mn-lt"/>
              </a:rPr>
              <a:t>gửi</a:t>
            </a:r>
            <a:endParaRPr lang="en-US" altLang="en-US" sz="2400" dirty="0">
              <a:latin typeface="+mn-lt"/>
            </a:endParaRPr>
          </a:p>
        </p:txBody>
      </p:sp>
      <p:sp>
        <p:nvSpPr>
          <p:cNvPr id="32776" name="Text Box 10">
            <a:extLst>
              <a:ext uri="{FF2B5EF4-FFF2-40B4-BE49-F238E27FC236}">
                <a16:creationId xmlns:a16="http://schemas.microsoft.com/office/drawing/2014/main" id="{A52C3D1F-5491-4B14-97B0-98CCE0ECF1A5}"/>
              </a:ext>
            </a:extLst>
          </p:cNvPr>
          <p:cNvSpPr txBox="1">
            <a:spLocks noChangeArrowheads="1"/>
          </p:cNvSpPr>
          <p:nvPr/>
        </p:nvSpPr>
        <p:spPr bwMode="auto">
          <a:xfrm>
            <a:off x="2271851" y="5410349"/>
            <a:ext cx="674846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i="1" dirty="0" err="1">
                <a:solidFill>
                  <a:srgbClr val="CC0000"/>
                </a:solidFill>
                <a:latin typeface="Arial" panose="020B0604020202020204" pitchFamily="34" charset="0"/>
                <a:cs typeface="Arial" panose="020B0604020202020204" pitchFamily="34" charset="0"/>
              </a:rPr>
              <a:t>Làm</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thế</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nào</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để</a:t>
            </a:r>
            <a:r>
              <a:rPr lang="en-US" altLang="en-US" i="1" dirty="0">
                <a:solidFill>
                  <a:srgbClr val="CC0000"/>
                </a:solidFill>
                <a:latin typeface="Arial" panose="020B0604020202020204" pitchFamily="34" charset="0"/>
                <a:cs typeface="Arial" panose="020B0604020202020204" pitchFamily="34" charset="0"/>
              </a:rPr>
              <a:t> con </a:t>
            </a:r>
            <a:r>
              <a:rPr lang="en-US" altLang="en-US" i="1" dirty="0" err="1">
                <a:solidFill>
                  <a:srgbClr val="CC0000"/>
                </a:solidFill>
                <a:latin typeface="Arial" panose="020B0604020202020204" pitchFamily="34" charset="0"/>
                <a:cs typeface="Arial" panose="020B0604020202020204" pitchFamily="34" charset="0"/>
              </a:rPr>
              <a:t>người</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phục</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hồi</a:t>
            </a:r>
            <a:r>
              <a:rPr lang="en-US" altLang="en-US" i="1" dirty="0">
                <a:solidFill>
                  <a:srgbClr val="CC0000"/>
                </a:solidFill>
                <a:latin typeface="Arial" panose="020B0604020202020204" pitchFamily="34" charset="0"/>
                <a:cs typeface="Arial" panose="020B0604020202020204" pitchFamily="34" charset="0"/>
              </a:rPr>
              <a:t> </a:t>
            </a:r>
          </a:p>
          <a:p>
            <a:pPr algn="ctr">
              <a:lnSpc>
                <a:spcPct val="100000"/>
              </a:lnSpc>
              <a:spcBef>
                <a:spcPct val="0"/>
              </a:spcBef>
              <a:buClrTx/>
              <a:buSzTx/>
              <a:buFontTx/>
              <a:buNone/>
            </a:pPr>
            <a:r>
              <a:rPr lang="en-US" altLang="en-US" i="1" dirty="0">
                <a:solidFill>
                  <a:srgbClr val="CC0000"/>
                </a:solidFill>
                <a:latin typeface="Arial" panose="020B0604020202020204" pitchFamily="34" charset="0"/>
                <a:cs typeface="Arial" panose="020B0604020202020204" pitchFamily="34" charset="0"/>
              </a:rPr>
              <a:t>“</a:t>
            </a:r>
            <a:r>
              <a:rPr lang="en-US" altLang="en-US" i="1" dirty="0" err="1">
                <a:solidFill>
                  <a:srgbClr val="CC0000"/>
                </a:solidFill>
                <a:latin typeface="Arial" panose="020B0604020202020204" pitchFamily="34" charset="0"/>
                <a:cs typeface="Arial" panose="020B0604020202020204" pitchFamily="34" charset="0"/>
              </a:rPr>
              <a:t>lỗi</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trong</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cuộc</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trò</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chuyện</a:t>
            </a:r>
            <a:r>
              <a:rPr lang="en-US" altLang="en-US" i="1" dirty="0">
                <a:solidFill>
                  <a:srgbClr val="CC0000"/>
                </a:solidFill>
                <a:latin typeface="Arial" panose="020B0604020202020204" pitchFamily="34" charset="0"/>
                <a:cs typeface="Arial" panose="020B0604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9639"/>
    </mc:Choice>
    <mc:Fallback xmlns="">
      <p:transition spd="slow" advTm="963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904CD1-7D9A-9D61-F559-C890CAA058E1}"/>
              </a:ext>
            </a:extLst>
          </p:cNvPr>
          <p:cNvSpPr>
            <a:spLocks noGrp="1"/>
          </p:cNvSpPr>
          <p:nvPr>
            <p:ph type="title"/>
          </p:nvPr>
        </p:nvSpPr>
        <p:spPr/>
        <p:txBody>
          <a:bodyPr>
            <a:noAutofit/>
          </a:bodyPr>
          <a:lstStyle/>
          <a:p>
            <a:r>
              <a:rPr lang="en-US" sz="4000" dirty="0"/>
              <a:t>rdt2.0: </a:t>
            </a:r>
            <a:r>
              <a:rPr lang="en-US" sz="4000" dirty="0" err="1"/>
              <a:t>Kênh</a:t>
            </a:r>
            <a:r>
              <a:rPr lang="en-US" sz="4000" dirty="0"/>
              <a:t> </a:t>
            </a:r>
            <a:r>
              <a:rPr lang="en-US" sz="4000" dirty="0" err="1"/>
              <a:t>truyền</a:t>
            </a:r>
            <a:r>
              <a:rPr lang="en-US" sz="4000" dirty="0"/>
              <a:t> </a:t>
            </a:r>
            <a:r>
              <a:rPr lang="en-US" sz="4000" dirty="0" err="1"/>
              <a:t>xảy</a:t>
            </a:r>
            <a:r>
              <a:rPr lang="en-US" sz="4000" dirty="0"/>
              <a:t> </a:t>
            </a:r>
            <a:r>
              <a:rPr lang="en-US" sz="4000" dirty="0" err="1"/>
              <a:t>ra</a:t>
            </a:r>
            <a:r>
              <a:rPr lang="en-US" sz="4000" dirty="0"/>
              <a:t> </a:t>
            </a:r>
            <a:r>
              <a:rPr lang="en-US" sz="4000" dirty="0" err="1"/>
              <a:t>lỗi</a:t>
            </a:r>
            <a:endParaRPr lang="en-US" sz="4000" dirty="0"/>
          </a:p>
        </p:txBody>
      </p:sp>
      <p:sp>
        <p:nvSpPr>
          <p:cNvPr id="4" name="Slide Number Placeholder 3">
            <a:extLst>
              <a:ext uri="{FF2B5EF4-FFF2-40B4-BE49-F238E27FC236}">
                <a16:creationId xmlns:a16="http://schemas.microsoft.com/office/drawing/2014/main" id="{78048179-03A8-F176-97F3-29B43741A260}"/>
              </a:ext>
            </a:extLst>
          </p:cNvPr>
          <p:cNvSpPr>
            <a:spLocks noGrp="1"/>
          </p:cNvSpPr>
          <p:nvPr>
            <p:ph type="sldNum" sz="quarter" idx="12"/>
          </p:nvPr>
        </p:nvSpPr>
        <p:spPr/>
        <p:txBody>
          <a:bodyPr/>
          <a:lstStyle/>
          <a:p>
            <a:fld id="{930176A1-BCF0-4712-97A6-6B495F55390B}" type="slidenum">
              <a:rPr lang="en-US" smtClean="0"/>
              <a:pPr/>
              <a:t>48</a:t>
            </a:fld>
            <a:endParaRPr lang="en-US"/>
          </a:p>
        </p:txBody>
      </p:sp>
      <p:sp>
        <p:nvSpPr>
          <p:cNvPr id="5" name="Content Placeholder 4">
            <a:extLst>
              <a:ext uri="{FF2B5EF4-FFF2-40B4-BE49-F238E27FC236}">
                <a16:creationId xmlns:a16="http://schemas.microsoft.com/office/drawing/2014/main" id="{B59B49C4-3732-C09B-AE52-EED917721E49}"/>
              </a:ext>
            </a:extLst>
          </p:cNvPr>
          <p:cNvSpPr>
            <a:spLocks noGrp="1"/>
          </p:cNvSpPr>
          <p:nvPr>
            <p:ph sz="quarter" idx="22"/>
          </p:nvPr>
        </p:nvSpPr>
        <p:spPr/>
        <p:txBody>
          <a:bodyPr/>
          <a:lstStyle/>
          <a:p>
            <a:endParaRPr lang="en-US"/>
          </a:p>
        </p:txBody>
      </p:sp>
      <p:sp>
        <p:nvSpPr>
          <p:cNvPr id="33798" name="Text Box 5">
            <a:extLst>
              <a:ext uri="{FF2B5EF4-FFF2-40B4-BE49-F238E27FC236}">
                <a16:creationId xmlns:a16="http://schemas.microsoft.com/office/drawing/2014/main" id="{FEE55E6F-E8E4-4592-ADE8-218B8F32B3AB}"/>
              </a:ext>
            </a:extLst>
          </p:cNvPr>
          <p:cNvSpPr txBox="1">
            <a:spLocks noChangeArrowheads="1"/>
          </p:cNvSpPr>
          <p:nvPr/>
        </p:nvSpPr>
        <p:spPr bwMode="auto">
          <a:xfrm>
            <a:off x="3775076" y="1660525"/>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33799" name="Text Box 6">
            <a:extLst>
              <a:ext uri="{FF2B5EF4-FFF2-40B4-BE49-F238E27FC236}">
                <a16:creationId xmlns:a16="http://schemas.microsoft.com/office/drawing/2014/main" id="{CFCEA2B5-303F-427C-AABE-07B2B7B3CD55}"/>
              </a:ext>
            </a:extLst>
          </p:cNvPr>
          <p:cNvSpPr txBox="1">
            <a:spLocks noChangeArrowheads="1"/>
          </p:cNvSpPr>
          <p:nvPr/>
        </p:nvSpPr>
        <p:spPr bwMode="auto">
          <a:xfrm>
            <a:off x="6215064" y="1655763"/>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12" name="Text Box 8">
            <a:extLst>
              <a:ext uri="{FF2B5EF4-FFF2-40B4-BE49-F238E27FC236}">
                <a16:creationId xmlns:a16="http://schemas.microsoft.com/office/drawing/2014/main" id="{8A6F55C8-0F14-4CAF-8D63-3D5F200FB4BA}"/>
              </a:ext>
            </a:extLst>
          </p:cNvPr>
          <p:cNvSpPr txBox="1">
            <a:spLocks noChangeArrowheads="1"/>
          </p:cNvSpPr>
          <p:nvPr/>
        </p:nvSpPr>
        <p:spPr bwMode="auto">
          <a:xfrm>
            <a:off x="5900739" y="3143250"/>
            <a:ext cx="1874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 pkt lỗi</a:t>
            </a:r>
          </a:p>
        </p:txBody>
      </p:sp>
      <p:sp>
        <p:nvSpPr>
          <p:cNvPr id="13" name="Text Box 10">
            <a:extLst>
              <a:ext uri="{FF2B5EF4-FFF2-40B4-BE49-F238E27FC236}">
                <a16:creationId xmlns:a16="http://schemas.microsoft.com/office/drawing/2014/main" id="{2D006AF3-BEF1-449E-9FD2-E77029BEEF12}"/>
              </a:ext>
            </a:extLst>
          </p:cNvPr>
          <p:cNvSpPr txBox="1">
            <a:spLocks noChangeArrowheads="1"/>
          </p:cNvSpPr>
          <p:nvPr/>
        </p:nvSpPr>
        <p:spPr bwMode="auto">
          <a:xfrm>
            <a:off x="6308726" y="4024314"/>
            <a:ext cx="1109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sp>
        <p:nvSpPr>
          <p:cNvPr id="14" name="Text Box 11">
            <a:extLst>
              <a:ext uri="{FF2B5EF4-FFF2-40B4-BE49-F238E27FC236}">
                <a16:creationId xmlns:a16="http://schemas.microsoft.com/office/drawing/2014/main" id="{C6C470EA-5E19-47A5-B69D-1654878FE160}"/>
              </a:ext>
            </a:extLst>
          </p:cNvPr>
          <p:cNvSpPr txBox="1">
            <a:spLocks noChangeArrowheads="1"/>
          </p:cNvSpPr>
          <p:nvPr/>
        </p:nvSpPr>
        <p:spPr bwMode="auto">
          <a:xfrm>
            <a:off x="6284913" y="2593975"/>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15" name="Text Box 12">
            <a:extLst>
              <a:ext uri="{FF2B5EF4-FFF2-40B4-BE49-F238E27FC236}">
                <a16:creationId xmlns:a16="http://schemas.microsoft.com/office/drawing/2014/main" id="{D86CA5A1-C596-43B6-B257-2AE5529F9381}"/>
              </a:ext>
            </a:extLst>
          </p:cNvPr>
          <p:cNvSpPr txBox="1">
            <a:spLocks noChangeArrowheads="1"/>
          </p:cNvSpPr>
          <p:nvPr/>
        </p:nvSpPr>
        <p:spPr bwMode="auto">
          <a:xfrm>
            <a:off x="6362701" y="3505200"/>
            <a:ext cx="96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t>
            </a:r>
            <a:r>
              <a:rPr lang="en-US" altLang="en-US" sz="1800">
                <a:solidFill>
                  <a:srgbClr val="FF0000"/>
                </a:solidFill>
                <a:latin typeface="Tahoma" panose="020B0604030504040204" pitchFamily="34" charset="0"/>
              </a:rPr>
              <a:t>nak</a:t>
            </a:r>
          </a:p>
        </p:txBody>
      </p:sp>
      <p:sp>
        <p:nvSpPr>
          <p:cNvPr id="16" name="Text Box 13">
            <a:extLst>
              <a:ext uri="{FF2B5EF4-FFF2-40B4-BE49-F238E27FC236}">
                <a16:creationId xmlns:a16="http://schemas.microsoft.com/office/drawing/2014/main" id="{4860ECEA-04A2-416A-A19C-8198C1A18D5D}"/>
              </a:ext>
            </a:extLst>
          </p:cNvPr>
          <p:cNvSpPr txBox="1">
            <a:spLocks noChangeArrowheads="1"/>
          </p:cNvSpPr>
          <p:nvPr/>
        </p:nvSpPr>
        <p:spPr bwMode="auto">
          <a:xfrm>
            <a:off x="6375401" y="4310064"/>
            <a:ext cx="94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17" name="Text Box 14">
            <a:extLst>
              <a:ext uri="{FF2B5EF4-FFF2-40B4-BE49-F238E27FC236}">
                <a16:creationId xmlns:a16="http://schemas.microsoft.com/office/drawing/2014/main" id="{52888FB3-DBCA-441C-A40C-EA1ED7621BD1}"/>
              </a:ext>
            </a:extLst>
          </p:cNvPr>
          <p:cNvSpPr txBox="1">
            <a:spLocks noChangeArrowheads="1"/>
          </p:cNvSpPr>
          <p:nvPr/>
        </p:nvSpPr>
        <p:spPr bwMode="auto">
          <a:xfrm>
            <a:off x="3619500" y="2747964"/>
            <a:ext cx="1131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a:t>
            </a:r>
          </a:p>
        </p:txBody>
      </p:sp>
      <p:sp>
        <p:nvSpPr>
          <p:cNvPr id="18" name="Text Box 15">
            <a:extLst>
              <a:ext uri="{FF2B5EF4-FFF2-40B4-BE49-F238E27FC236}">
                <a16:creationId xmlns:a16="http://schemas.microsoft.com/office/drawing/2014/main" id="{7D2E2527-7DA0-4574-B6E9-D4F3F2F1B196}"/>
              </a:ext>
            </a:extLst>
          </p:cNvPr>
          <p:cNvSpPr txBox="1">
            <a:spLocks noChangeArrowheads="1"/>
          </p:cNvSpPr>
          <p:nvPr/>
        </p:nvSpPr>
        <p:spPr bwMode="auto">
          <a:xfrm>
            <a:off x="3554413" y="3937000"/>
            <a:ext cx="1223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lại pkt</a:t>
            </a:r>
          </a:p>
        </p:txBody>
      </p:sp>
      <p:sp>
        <p:nvSpPr>
          <p:cNvPr id="19" name="Text Box 17">
            <a:extLst>
              <a:ext uri="{FF2B5EF4-FFF2-40B4-BE49-F238E27FC236}">
                <a16:creationId xmlns:a16="http://schemas.microsoft.com/office/drawing/2014/main" id="{5010EB91-A239-49AC-B6F6-3016EE538AC5}"/>
              </a:ext>
            </a:extLst>
          </p:cNvPr>
          <p:cNvSpPr txBox="1">
            <a:spLocks noChangeArrowheads="1"/>
          </p:cNvSpPr>
          <p:nvPr/>
        </p:nvSpPr>
        <p:spPr bwMode="auto">
          <a:xfrm>
            <a:off x="3611564" y="3062289"/>
            <a:ext cx="92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0" name="Text Box 18">
            <a:extLst>
              <a:ext uri="{FF2B5EF4-FFF2-40B4-BE49-F238E27FC236}">
                <a16:creationId xmlns:a16="http://schemas.microsoft.com/office/drawing/2014/main" id="{5F342EAA-2651-4868-96F4-CC1EDED6E580}"/>
              </a:ext>
            </a:extLst>
          </p:cNvPr>
          <p:cNvSpPr txBox="1">
            <a:spLocks noChangeArrowheads="1"/>
          </p:cNvSpPr>
          <p:nvPr/>
        </p:nvSpPr>
        <p:spPr bwMode="auto">
          <a:xfrm>
            <a:off x="3603626" y="3654425"/>
            <a:ext cx="1154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t>
            </a:r>
            <a:r>
              <a:rPr lang="en-US" altLang="en-US" sz="1800">
                <a:solidFill>
                  <a:srgbClr val="FF0000"/>
                </a:solidFill>
                <a:latin typeface="Tahoma" panose="020B0604030504040204" pitchFamily="34" charset="0"/>
              </a:rPr>
              <a:t>nak</a:t>
            </a:r>
          </a:p>
        </p:txBody>
      </p:sp>
      <p:sp>
        <p:nvSpPr>
          <p:cNvPr id="33809" name="Text Box 7">
            <a:extLst>
              <a:ext uri="{FF2B5EF4-FFF2-40B4-BE49-F238E27FC236}">
                <a16:creationId xmlns:a16="http://schemas.microsoft.com/office/drawing/2014/main" id="{758FA981-5360-49DD-8BE4-2162FF6B135D}"/>
              </a:ext>
            </a:extLst>
          </p:cNvPr>
          <p:cNvSpPr txBox="1">
            <a:spLocks noChangeArrowheads="1"/>
          </p:cNvSpPr>
          <p:nvPr/>
        </p:nvSpPr>
        <p:spPr bwMode="auto">
          <a:xfrm>
            <a:off x="3600451" y="2100264"/>
            <a:ext cx="92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2" name="Text Box 9">
            <a:extLst>
              <a:ext uri="{FF2B5EF4-FFF2-40B4-BE49-F238E27FC236}">
                <a16:creationId xmlns:a16="http://schemas.microsoft.com/office/drawing/2014/main" id="{D8220D1E-E067-486C-830A-1B30E628162D}"/>
              </a:ext>
            </a:extLst>
          </p:cNvPr>
          <p:cNvSpPr txBox="1">
            <a:spLocks noChangeArrowheads="1"/>
          </p:cNvSpPr>
          <p:nvPr/>
        </p:nvSpPr>
        <p:spPr bwMode="auto">
          <a:xfrm>
            <a:off x="6276976" y="2382839"/>
            <a:ext cx="1109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grpSp>
        <p:nvGrpSpPr>
          <p:cNvPr id="23" name="Group 37">
            <a:extLst>
              <a:ext uri="{FF2B5EF4-FFF2-40B4-BE49-F238E27FC236}">
                <a16:creationId xmlns:a16="http://schemas.microsoft.com/office/drawing/2014/main" id="{1D056519-869D-4518-A4C4-6890053CB0A3}"/>
              </a:ext>
            </a:extLst>
          </p:cNvPr>
          <p:cNvGrpSpPr>
            <a:grpSpLocks/>
          </p:cNvGrpSpPr>
          <p:nvPr/>
        </p:nvGrpSpPr>
        <p:grpSpPr bwMode="auto">
          <a:xfrm>
            <a:off x="4752976" y="2170113"/>
            <a:ext cx="1471613" cy="512762"/>
            <a:chOff x="850" y="1159"/>
            <a:chExt cx="927" cy="323"/>
          </a:xfrm>
        </p:grpSpPr>
        <p:sp>
          <p:nvSpPr>
            <p:cNvPr id="33827" name="Line 19">
              <a:extLst>
                <a:ext uri="{FF2B5EF4-FFF2-40B4-BE49-F238E27FC236}">
                  <a16:creationId xmlns:a16="http://schemas.microsoft.com/office/drawing/2014/main" id="{83C44BE8-3DAA-4261-9333-BAEB03C7474D}"/>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28" name="Text Box 28">
              <a:extLst>
                <a:ext uri="{FF2B5EF4-FFF2-40B4-BE49-F238E27FC236}">
                  <a16:creationId xmlns:a16="http://schemas.microsoft.com/office/drawing/2014/main" id="{2BD7E810-138A-4925-8181-7C6D5F39CD49}"/>
                </a:ext>
              </a:extLst>
            </p:cNvPr>
            <p:cNvSpPr txBox="1">
              <a:spLocks noChangeArrowheads="1"/>
            </p:cNvSpPr>
            <p:nvPr/>
          </p:nvSpPr>
          <p:spPr bwMode="auto">
            <a:xfrm>
              <a:off x="1135" y="1159"/>
              <a:ext cx="2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a:t>
              </a:r>
            </a:p>
          </p:txBody>
        </p:sp>
      </p:grpSp>
      <p:grpSp>
        <p:nvGrpSpPr>
          <p:cNvPr id="26" name="Group 43">
            <a:extLst>
              <a:ext uri="{FF2B5EF4-FFF2-40B4-BE49-F238E27FC236}">
                <a16:creationId xmlns:a16="http://schemas.microsoft.com/office/drawing/2014/main" id="{011FA1F0-796C-4B66-A4D2-55FB39D7723E}"/>
              </a:ext>
            </a:extLst>
          </p:cNvPr>
          <p:cNvGrpSpPr>
            <a:grpSpLocks/>
          </p:cNvGrpSpPr>
          <p:nvPr/>
        </p:nvGrpSpPr>
        <p:grpSpPr bwMode="auto">
          <a:xfrm>
            <a:off x="4746626" y="3906838"/>
            <a:ext cx="1471613" cy="487362"/>
            <a:chOff x="846" y="2253"/>
            <a:chExt cx="927" cy="307"/>
          </a:xfrm>
        </p:grpSpPr>
        <p:sp>
          <p:nvSpPr>
            <p:cNvPr id="33825" name="Line 24">
              <a:extLst>
                <a:ext uri="{FF2B5EF4-FFF2-40B4-BE49-F238E27FC236}">
                  <a16:creationId xmlns:a16="http://schemas.microsoft.com/office/drawing/2014/main" id="{FC5ED2F8-9D90-4B37-9561-99E3A1D47DB6}"/>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26" name="Text Box 29">
              <a:extLst>
                <a:ext uri="{FF2B5EF4-FFF2-40B4-BE49-F238E27FC236}">
                  <a16:creationId xmlns:a16="http://schemas.microsoft.com/office/drawing/2014/main" id="{E290B233-A689-457B-8AD0-9462D53A06C6}"/>
                </a:ext>
              </a:extLst>
            </p:cNvPr>
            <p:cNvSpPr txBox="1">
              <a:spLocks noChangeArrowheads="1"/>
            </p:cNvSpPr>
            <p:nvPr/>
          </p:nvSpPr>
          <p:spPr bwMode="auto">
            <a:xfrm>
              <a:off x="1132" y="2253"/>
              <a:ext cx="2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a:t>
              </a:r>
            </a:p>
          </p:txBody>
        </p:sp>
      </p:grpSp>
      <p:grpSp>
        <p:nvGrpSpPr>
          <p:cNvPr id="29" name="Group 39">
            <a:extLst>
              <a:ext uri="{FF2B5EF4-FFF2-40B4-BE49-F238E27FC236}">
                <a16:creationId xmlns:a16="http://schemas.microsoft.com/office/drawing/2014/main" id="{B4873AD5-1CE3-4C58-8F11-3409882690E7}"/>
              </a:ext>
            </a:extLst>
          </p:cNvPr>
          <p:cNvGrpSpPr>
            <a:grpSpLocks/>
          </p:cNvGrpSpPr>
          <p:nvPr/>
        </p:nvGrpSpPr>
        <p:grpSpPr bwMode="auto">
          <a:xfrm>
            <a:off x="4760913" y="3044826"/>
            <a:ext cx="1471612" cy="504825"/>
            <a:chOff x="855" y="1710"/>
            <a:chExt cx="927" cy="318"/>
          </a:xfrm>
        </p:grpSpPr>
        <p:sp>
          <p:nvSpPr>
            <p:cNvPr id="33823" name="Line 23">
              <a:extLst>
                <a:ext uri="{FF2B5EF4-FFF2-40B4-BE49-F238E27FC236}">
                  <a16:creationId xmlns:a16="http://schemas.microsoft.com/office/drawing/2014/main" id="{78BD45A8-9E74-4880-9CAF-64E93995F8A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24" name="Text Box 30">
              <a:extLst>
                <a:ext uri="{FF2B5EF4-FFF2-40B4-BE49-F238E27FC236}">
                  <a16:creationId xmlns:a16="http://schemas.microsoft.com/office/drawing/2014/main" id="{44429634-7FD2-4E98-BBC3-CF99522EB6E2}"/>
                </a:ext>
              </a:extLst>
            </p:cNvPr>
            <p:cNvSpPr txBox="1">
              <a:spLocks noChangeArrowheads="1"/>
            </p:cNvSpPr>
            <p:nvPr/>
          </p:nvSpPr>
          <p:spPr bwMode="auto">
            <a:xfrm>
              <a:off x="1129" y="1710"/>
              <a:ext cx="2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pkt</a:t>
              </a:r>
            </a:p>
          </p:txBody>
        </p:sp>
      </p:grpSp>
      <p:grpSp>
        <p:nvGrpSpPr>
          <p:cNvPr id="32" name="Group 40">
            <a:extLst>
              <a:ext uri="{FF2B5EF4-FFF2-40B4-BE49-F238E27FC236}">
                <a16:creationId xmlns:a16="http://schemas.microsoft.com/office/drawing/2014/main" id="{F59C7983-7815-48A2-BA00-6C89B1CEFAE3}"/>
              </a:ext>
            </a:extLst>
          </p:cNvPr>
          <p:cNvGrpSpPr>
            <a:grpSpLocks/>
          </p:cNvGrpSpPr>
          <p:nvPr/>
        </p:nvGrpSpPr>
        <p:grpSpPr bwMode="auto">
          <a:xfrm>
            <a:off x="4746626" y="3509964"/>
            <a:ext cx="1471613" cy="471487"/>
            <a:chOff x="846" y="2003"/>
            <a:chExt cx="927" cy="297"/>
          </a:xfrm>
        </p:grpSpPr>
        <p:sp>
          <p:nvSpPr>
            <p:cNvPr id="33821" name="Line 26">
              <a:extLst>
                <a:ext uri="{FF2B5EF4-FFF2-40B4-BE49-F238E27FC236}">
                  <a16:creationId xmlns:a16="http://schemas.microsoft.com/office/drawing/2014/main" id="{92C233C9-BC9A-403A-B1F7-F35391257CC0}"/>
                </a:ext>
              </a:extLst>
            </p:cNvPr>
            <p:cNvSpPr>
              <a:spLocks noChangeShapeType="1"/>
            </p:cNvSpPr>
            <p:nvPr/>
          </p:nvSpPr>
          <p:spPr bwMode="auto">
            <a:xfrm flipH="1">
              <a:off x="846" y="2075"/>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22" name="Text Box 31">
              <a:extLst>
                <a:ext uri="{FF2B5EF4-FFF2-40B4-BE49-F238E27FC236}">
                  <a16:creationId xmlns:a16="http://schemas.microsoft.com/office/drawing/2014/main" id="{0442145D-E7A3-4EB3-8774-034ABA2B3308}"/>
                </a:ext>
              </a:extLst>
            </p:cNvPr>
            <p:cNvSpPr txBox="1">
              <a:spLocks noChangeArrowheads="1"/>
            </p:cNvSpPr>
            <p:nvPr/>
          </p:nvSpPr>
          <p:spPr bwMode="auto">
            <a:xfrm>
              <a:off x="1122" y="2003"/>
              <a:ext cx="3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nak</a:t>
              </a:r>
            </a:p>
          </p:txBody>
        </p:sp>
      </p:grpSp>
      <p:grpSp>
        <p:nvGrpSpPr>
          <p:cNvPr id="35" name="Group 38">
            <a:extLst>
              <a:ext uri="{FF2B5EF4-FFF2-40B4-BE49-F238E27FC236}">
                <a16:creationId xmlns:a16="http://schemas.microsoft.com/office/drawing/2014/main" id="{AFA061B6-D607-4684-B001-23B21645919F}"/>
              </a:ext>
            </a:extLst>
          </p:cNvPr>
          <p:cNvGrpSpPr>
            <a:grpSpLocks/>
          </p:cNvGrpSpPr>
          <p:nvPr/>
        </p:nvGrpSpPr>
        <p:grpSpPr bwMode="auto">
          <a:xfrm>
            <a:off x="4738688" y="2670176"/>
            <a:ext cx="1471612" cy="455613"/>
            <a:chOff x="841" y="1474"/>
            <a:chExt cx="927" cy="287"/>
          </a:xfrm>
        </p:grpSpPr>
        <p:sp>
          <p:nvSpPr>
            <p:cNvPr id="33819" name="Line 25">
              <a:extLst>
                <a:ext uri="{FF2B5EF4-FFF2-40B4-BE49-F238E27FC236}">
                  <a16:creationId xmlns:a16="http://schemas.microsoft.com/office/drawing/2014/main" id="{EA9A6E24-9889-4296-BE23-647A0AE33865}"/>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20" name="Text Box 32">
              <a:extLst>
                <a:ext uri="{FF2B5EF4-FFF2-40B4-BE49-F238E27FC236}">
                  <a16:creationId xmlns:a16="http://schemas.microsoft.com/office/drawing/2014/main" id="{5D65DB35-952B-46FF-8CF8-08018AEDFE7B}"/>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grpSp>
        <p:nvGrpSpPr>
          <p:cNvPr id="38" name="Group 44">
            <a:extLst>
              <a:ext uri="{FF2B5EF4-FFF2-40B4-BE49-F238E27FC236}">
                <a16:creationId xmlns:a16="http://schemas.microsoft.com/office/drawing/2014/main" id="{CA082408-929D-4180-AD51-AAE48E6C169A}"/>
              </a:ext>
            </a:extLst>
          </p:cNvPr>
          <p:cNvGrpSpPr>
            <a:grpSpLocks/>
          </p:cNvGrpSpPr>
          <p:nvPr/>
        </p:nvGrpSpPr>
        <p:grpSpPr bwMode="auto">
          <a:xfrm>
            <a:off x="4732338" y="4362451"/>
            <a:ext cx="1471612" cy="461963"/>
            <a:chOff x="837" y="2540"/>
            <a:chExt cx="927" cy="291"/>
          </a:xfrm>
        </p:grpSpPr>
        <p:sp>
          <p:nvSpPr>
            <p:cNvPr id="33817" name="Line 27">
              <a:extLst>
                <a:ext uri="{FF2B5EF4-FFF2-40B4-BE49-F238E27FC236}">
                  <a16:creationId xmlns:a16="http://schemas.microsoft.com/office/drawing/2014/main" id="{6D39F424-4B73-4FAA-AC01-94D38CE2D08A}"/>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18" name="Text Box 33">
              <a:extLst>
                <a:ext uri="{FF2B5EF4-FFF2-40B4-BE49-F238E27FC236}">
                  <a16:creationId xmlns:a16="http://schemas.microsoft.com/office/drawing/2014/main" id="{86FD29BE-27F4-451E-81FF-D38ADCE1853E}"/>
                </a:ext>
              </a:extLst>
            </p:cNvPr>
            <p:cNvSpPr txBox="1">
              <a:spLocks noChangeArrowheads="1"/>
            </p:cNvSpPr>
            <p:nvPr/>
          </p:nvSpPr>
          <p:spPr bwMode="auto">
            <a:xfrm>
              <a:off x="1120" y="2540"/>
              <a:ext cx="3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809"/>
    </mc:Choice>
    <mc:Fallback xmlns="">
      <p:transition spd="slow" advTm="2580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dissolve">
                                      <p:cBhvr>
                                        <p:cTn id="11" dur="500"/>
                                        <p:tgtEl>
                                          <p:spTgt spid="22">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dissolve">
                                      <p:cBhvr>
                                        <p:cTn id="37" dur="500"/>
                                        <p:tgtEl>
                                          <p:spTgt spid="12">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par>
                          <p:cTn id="43" fill="hold" nodeType="afterGroup">
                            <p:stCondLst>
                              <p:cond delay="500"/>
                            </p:stCondLst>
                            <p:childTnLst>
                              <p:par>
                                <p:cTn id="44" presetID="22" presetClass="entr" presetSubtype="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500"/>
                                        <p:tgtEl>
                                          <p:spTgt spid="32"/>
                                        </p:tgtEl>
                                      </p:cBhvr>
                                    </p:animEffect>
                                  </p:childTnLst>
                                </p:cTn>
                              </p:par>
                            </p:childTnLst>
                          </p:cTn>
                        </p:par>
                        <p:par>
                          <p:cTn id="47" fill="hold" nodeType="afterGroup">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par>
                          <p:cTn id="60" fill="hold" nodeType="afterGroup">
                            <p:stCondLst>
                              <p:cond delay="1000"/>
                            </p:stCondLst>
                            <p:childTnLst>
                              <p:par>
                                <p:cTn id="61" presetID="9"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childTnLst>
                          </p:cTn>
                        </p:par>
                        <p:par>
                          <p:cTn id="64" fill="hold" nodeType="afterGroup">
                            <p:stCondLst>
                              <p:cond delay="1500"/>
                            </p:stCondLst>
                            <p:childTnLst>
                              <p:par>
                                <p:cTn id="65" presetID="9" presetClass="entr" presetSubtype="0" fill="hold" nodeType="afterEffect">
                                  <p:stCondLst>
                                    <p:cond delay="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dissolve">
                                      <p:cBhvr>
                                        <p:cTn id="67" dur="500"/>
                                        <p:tgtEl>
                                          <p:spTgt spid="16">
                                            <p:txEl>
                                              <p:pRg st="0" end="0"/>
                                            </p:txEl>
                                          </p:spTgt>
                                        </p:tgtEl>
                                      </p:cBhvr>
                                    </p:animEffect>
                                  </p:childTnLst>
                                </p:cTn>
                              </p:par>
                            </p:childTnLst>
                          </p:cTn>
                        </p:par>
                        <p:par>
                          <p:cTn id="68" fill="hold" nodeType="afterGroup">
                            <p:stCondLst>
                              <p:cond delay="2000"/>
                            </p:stCondLst>
                            <p:childTnLst>
                              <p:par>
                                <p:cTn id="69" presetID="22" presetClass="entr" presetSubtype="2"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right)">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8"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EBD7E08-6FB6-519A-D0C4-D8221578F1AA}"/>
              </a:ext>
            </a:extLst>
          </p:cNvPr>
          <p:cNvSpPr>
            <a:spLocks noGrp="1"/>
          </p:cNvSpPr>
          <p:nvPr>
            <p:ph type="title"/>
          </p:nvPr>
        </p:nvSpPr>
        <p:spPr/>
        <p:txBody>
          <a:bodyPr>
            <a:normAutofit fontScale="90000"/>
          </a:bodyPr>
          <a:lstStyle/>
          <a:p>
            <a:r>
              <a:rPr lang="en-US" sz="4000" dirty="0"/>
              <a:t>rdt2.0: </a:t>
            </a:r>
            <a:r>
              <a:rPr lang="en-US" sz="4000" dirty="0" err="1"/>
              <a:t>hoạt</a:t>
            </a:r>
            <a:r>
              <a:rPr lang="en-US" sz="4000" dirty="0"/>
              <a:t> </a:t>
            </a:r>
            <a:r>
              <a:rPr lang="en-US" sz="4000" dirty="0" err="1"/>
              <a:t>động</a:t>
            </a:r>
            <a:r>
              <a:rPr lang="en-US" sz="4000" dirty="0"/>
              <a:t> </a:t>
            </a:r>
            <a:r>
              <a:rPr lang="en-US" sz="4000" dirty="0" err="1"/>
              <a:t>khi</a:t>
            </a:r>
            <a:r>
              <a:rPr lang="en-US" sz="4000" dirty="0"/>
              <a:t> </a:t>
            </a:r>
            <a:r>
              <a:rPr lang="en-US" sz="4000" dirty="0" err="1"/>
              <a:t>không</a:t>
            </a:r>
            <a:r>
              <a:rPr lang="en-US" sz="4000" dirty="0"/>
              <a:t> </a:t>
            </a:r>
            <a:r>
              <a:rPr lang="en-US" sz="4000" dirty="0" err="1"/>
              <a:t>lỗi</a:t>
            </a:r>
            <a:endParaRPr lang="en-US" sz="4000" dirty="0"/>
          </a:p>
        </p:txBody>
      </p:sp>
      <p:sp>
        <p:nvSpPr>
          <p:cNvPr id="3" name="Slide Number Placeholder 2">
            <a:extLst>
              <a:ext uri="{FF2B5EF4-FFF2-40B4-BE49-F238E27FC236}">
                <a16:creationId xmlns:a16="http://schemas.microsoft.com/office/drawing/2014/main" id="{3A4B6C03-07C7-30B9-F321-BA6CC4E4DB0B}"/>
              </a:ext>
            </a:extLst>
          </p:cNvPr>
          <p:cNvSpPr>
            <a:spLocks noGrp="1"/>
          </p:cNvSpPr>
          <p:nvPr>
            <p:ph type="sldNum" sz="quarter" idx="12"/>
          </p:nvPr>
        </p:nvSpPr>
        <p:spPr/>
        <p:txBody>
          <a:bodyPr/>
          <a:lstStyle/>
          <a:p>
            <a:fld id="{930176A1-BCF0-4712-97A6-6B495F55390B}" type="slidenum">
              <a:rPr lang="en-US" smtClean="0"/>
              <a:pPr/>
              <a:t>49</a:t>
            </a:fld>
            <a:endParaRPr lang="en-US"/>
          </a:p>
        </p:txBody>
      </p:sp>
      <p:sp>
        <p:nvSpPr>
          <p:cNvPr id="8" name="Content Placeholder 7">
            <a:extLst>
              <a:ext uri="{FF2B5EF4-FFF2-40B4-BE49-F238E27FC236}">
                <a16:creationId xmlns:a16="http://schemas.microsoft.com/office/drawing/2014/main" id="{B20E8DB8-3032-75E0-8113-2AB6FF8C767E}"/>
              </a:ext>
            </a:extLst>
          </p:cNvPr>
          <p:cNvSpPr>
            <a:spLocks noGrp="1"/>
          </p:cNvSpPr>
          <p:nvPr>
            <p:ph sz="quarter" idx="22"/>
          </p:nvPr>
        </p:nvSpPr>
        <p:spPr/>
        <p:txBody>
          <a:bodyPr/>
          <a:lstStyle/>
          <a:p>
            <a:endParaRPr lang="en-US"/>
          </a:p>
        </p:txBody>
      </p:sp>
      <p:sp>
        <p:nvSpPr>
          <p:cNvPr id="35846" name="Oval 3">
            <a:extLst>
              <a:ext uri="{FF2B5EF4-FFF2-40B4-BE49-F238E27FC236}">
                <a16:creationId xmlns:a16="http://schemas.microsoft.com/office/drawing/2014/main" id="{8E00AED6-AC65-4346-AEF5-F8F9A6C2081B}"/>
              </a:ext>
            </a:extLst>
          </p:cNvPr>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5847" name="Text Box 4">
            <a:extLst>
              <a:ext uri="{FF2B5EF4-FFF2-40B4-BE49-F238E27FC236}">
                <a16:creationId xmlns:a16="http://schemas.microsoft.com/office/drawing/2014/main" id="{6EA5C923-0030-4E02-AD3F-FDF9CFF30CA2}"/>
              </a:ext>
            </a:extLst>
          </p:cNvPr>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a:t>
            </a:r>
          </a:p>
          <a:p>
            <a:pPr algn="ctr">
              <a:lnSpc>
                <a:spcPct val="100000"/>
              </a:lnSpc>
              <a:spcBef>
                <a:spcPct val="0"/>
              </a:spcBef>
              <a:buClrTx/>
              <a:buSzTx/>
              <a:buFontTx/>
              <a:buNone/>
            </a:pPr>
            <a:r>
              <a:rPr lang="en-US" altLang="en-US" sz="1600">
                <a:latin typeface="Arial" panose="020B0604020202020204" pitchFamily="34" charset="0"/>
              </a:rPr>
              <a:t>từ tầng trên</a:t>
            </a:r>
            <a:endParaRPr lang="en-US" altLang="en-US" sz="1600">
              <a:latin typeface="Times New Roman" panose="02020603050405020304" pitchFamily="18" charset="0"/>
            </a:endParaRPr>
          </a:p>
        </p:txBody>
      </p:sp>
      <p:sp>
        <p:nvSpPr>
          <p:cNvPr id="35848" name="Text Box 5">
            <a:extLst>
              <a:ext uri="{FF2B5EF4-FFF2-40B4-BE49-F238E27FC236}">
                <a16:creationId xmlns:a16="http://schemas.microsoft.com/office/drawing/2014/main" id="{D40D754C-57D6-4715-BDA1-9C73A77CAA6E}"/>
              </a:ext>
            </a:extLst>
          </p:cNvPr>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snkpkt = make_pkt(data, checksum)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35849" name="Line 6">
            <a:extLst>
              <a:ext uri="{FF2B5EF4-FFF2-40B4-BE49-F238E27FC236}">
                <a16:creationId xmlns:a16="http://schemas.microsoft.com/office/drawing/2014/main" id="{CF7D60A2-F4DA-4549-8920-7D5673F1AF26}"/>
              </a:ext>
            </a:extLst>
          </p:cNvPr>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0" name="Text Box 7">
            <a:extLst>
              <a:ext uri="{FF2B5EF4-FFF2-40B4-BE49-F238E27FC236}">
                <a16:creationId xmlns:a16="http://schemas.microsoft.com/office/drawing/2014/main" id="{2B7FB8C9-8AF2-4CE5-9357-CDF636D5204A}"/>
              </a:ext>
            </a:extLst>
          </p:cNvPr>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extract(rcvpkt,data)</a:t>
            </a:r>
          </a:p>
          <a:p>
            <a:pPr>
              <a:lnSpc>
                <a:spcPct val="100000"/>
              </a:lnSpc>
              <a:spcBef>
                <a:spcPct val="0"/>
              </a:spcBef>
              <a:buClrTx/>
              <a:buSzTx/>
              <a:buFontTx/>
              <a:buNone/>
            </a:pPr>
            <a:r>
              <a:rPr lang="en-US" altLang="en-US" sz="1600">
                <a:latin typeface="Arial" panose="020B0604020202020204" pitchFamily="34" charset="0"/>
              </a:rPr>
              <a:t>deliver_data(data)</a:t>
            </a:r>
          </a:p>
          <a:p>
            <a:pPr>
              <a:lnSpc>
                <a:spcPct val="100000"/>
              </a:lnSpc>
              <a:spcBef>
                <a:spcPct val="0"/>
              </a:spcBef>
              <a:buClrTx/>
              <a:buSzTx/>
              <a:buFontTx/>
              <a:buNone/>
            </a:pPr>
            <a:r>
              <a:rPr lang="en-US" altLang="en-US" sz="1600">
                <a:latin typeface="Arial" panose="020B0604020202020204" pitchFamily="34" charset="0"/>
              </a:rPr>
              <a:t>udt_send(ACK)</a:t>
            </a:r>
            <a:endParaRPr lang="en-US" altLang="en-US" sz="1600">
              <a:latin typeface="Times New Roman" panose="02020603050405020304" pitchFamily="18" charset="0"/>
            </a:endParaRPr>
          </a:p>
        </p:txBody>
      </p:sp>
      <p:sp>
        <p:nvSpPr>
          <p:cNvPr id="35851" name="Text Box 8">
            <a:extLst>
              <a:ext uri="{FF2B5EF4-FFF2-40B4-BE49-F238E27FC236}">
                <a16:creationId xmlns:a16="http://schemas.microsoft.com/office/drawing/2014/main" id="{B62FA6E2-15FF-4262-B980-F113D5E4F776}"/>
              </a:ext>
            </a:extLst>
          </p:cNvPr>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notcorrupt(rcvpkt)</a:t>
            </a:r>
            <a:endParaRPr lang="en-US" altLang="en-US" sz="1600">
              <a:latin typeface="Times New Roman" panose="02020603050405020304" pitchFamily="18" charset="0"/>
            </a:endParaRPr>
          </a:p>
        </p:txBody>
      </p:sp>
      <p:sp>
        <p:nvSpPr>
          <p:cNvPr id="35852" name="Line 9">
            <a:extLst>
              <a:ext uri="{FF2B5EF4-FFF2-40B4-BE49-F238E27FC236}">
                <a16:creationId xmlns:a16="http://schemas.microsoft.com/office/drawing/2014/main" id="{8F07779D-D735-44F8-AB14-F7925DEDCFBF}"/>
              </a:ext>
            </a:extLst>
          </p:cNvPr>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Freeform 10">
            <a:extLst>
              <a:ext uri="{FF2B5EF4-FFF2-40B4-BE49-F238E27FC236}">
                <a16:creationId xmlns:a16="http://schemas.microsoft.com/office/drawing/2014/main" id="{EAF4DF6E-7451-4DE3-8ADF-8669D782A53B}"/>
              </a:ext>
            </a:extLst>
          </p:cNvPr>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4" name="Freeform 11">
            <a:extLst>
              <a:ext uri="{FF2B5EF4-FFF2-40B4-BE49-F238E27FC236}">
                <a16:creationId xmlns:a16="http://schemas.microsoft.com/office/drawing/2014/main" id="{99F42C57-35CD-4AE8-AE28-587EDA219540}"/>
              </a:ext>
            </a:extLst>
          </p:cNvPr>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5" name="Text Box 12">
            <a:extLst>
              <a:ext uri="{FF2B5EF4-FFF2-40B4-BE49-F238E27FC236}">
                <a16:creationId xmlns:a16="http://schemas.microsoft.com/office/drawing/2014/main" id="{718F85F1-392F-4D06-A82F-C809A517F1B5}"/>
              </a:ext>
            </a:extLst>
          </p:cNvPr>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isACK(rcvpkt)</a:t>
            </a:r>
            <a:endParaRPr lang="en-US" altLang="en-US" sz="1600">
              <a:latin typeface="Times New Roman" panose="02020603050405020304" pitchFamily="18" charset="0"/>
            </a:endParaRPr>
          </a:p>
        </p:txBody>
      </p:sp>
      <p:sp>
        <p:nvSpPr>
          <p:cNvPr id="35856" name="Line 13">
            <a:extLst>
              <a:ext uri="{FF2B5EF4-FFF2-40B4-BE49-F238E27FC236}">
                <a16:creationId xmlns:a16="http://schemas.microsoft.com/office/drawing/2014/main" id="{B59C5A40-9CD9-4BB6-900D-5ABA91975C84}"/>
              </a:ext>
            </a:extLst>
          </p:cNvPr>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Freeform 14">
            <a:extLst>
              <a:ext uri="{FF2B5EF4-FFF2-40B4-BE49-F238E27FC236}">
                <a16:creationId xmlns:a16="http://schemas.microsoft.com/office/drawing/2014/main" id="{62ED5D6B-A693-41CB-8AD1-7C8C5DF7818A}"/>
              </a:ext>
            </a:extLst>
          </p:cNvPr>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8" name="Text Box 15">
            <a:extLst>
              <a:ext uri="{FF2B5EF4-FFF2-40B4-BE49-F238E27FC236}">
                <a16:creationId xmlns:a16="http://schemas.microsoft.com/office/drawing/2014/main" id="{335BCC3B-45F1-4645-9B57-DF252A2CF924}"/>
              </a:ext>
            </a:extLst>
          </p:cNvPr>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35859" name="Text Box 16">
            <a:extLst>
              <a:ext uri="{FF2B5EF4-FFF2-40B4-BE49-F238E27FC236}">
                <a16:creationId xmlns:a16="http://schemas.microsoft.com/office/drawing/2014/main" id="{DB6E8F90-60B7-4B72-BB5D-2BD265F654C2}"/>
              </a:ext>
            </a:extLst>
          </p:cNvPr>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a:t>
            </a:r>
          </a:p>
          <a:p>
            <a:pPr>
              <a:lnSpc>
                <a:spcPct val="100000"/>
              </a:lnSpc>
              <a:spcBef>
                <a:spcPct val="0"/>
              </a:spcBef>
              <a:buClrTx/>
              <a:buSzTx/>
              <a:buFontTx/>
              <a:buNone/>
            </a:pPr>
            <a:r>
              <a:rPr lang="en-US" altLang="en-US" sz="1600">
                <a:latin typeface="Arial" panose="020B0604020202020204" pitchFamily="34" charset="0"/>
              </a:rPr>
              <a:t>   isNAK(rcvpkt)</a:t>
            </a:r>
            <a:endParaRPr lang="en-US" altLang="en-US" sz="1600">
              <a:latin typeface="Times New Roman" panose="02020603050405020304" pitchFamily="18" charset="0"/>
            </a:endParaRPr>
          </a:p>
        </p:txBody>
      </p:sp>
      <p:sp>
        <p:nvSpPr>
          <p:cNvPr id="35860" name="Line 17">
            <a:extLst>
              <a:ext uri="{FF2B5EF4-FFF2-40B4-BE49-F238E27FC236}">
                <a16:creationId xmlns:a16="http://schemas.microsoft.com/office/drawing/2014/main" id="{3E7AF3EA-FD6C-46C3-AFFB-30ADFEB3FFF4}"/>
              </a:ext>
            </a:extLst>
          </p:cNvPr>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5861" name="Group 18">
            <a:extLst>
              <a:ext uri="{FF2B5EF4-FFF2-40B4-BE49-F238E27FC236}">
                <a16:creationId xmlns:a16="http://schemas.microsoft.com/office/drawing/2014/main" id="{7D5BCBAA-DAC1-4C90-8688-2F0AC04BE2CD}"/>
              </a:ext>
            </a:extLst>
          </p:cNvPr>
          <p:cNvGrpSpPr>
            <a:grpSpLocks/>
          </p:cNvGrpSpPr>
          <p:nvPr/>
        </p:nvGrpSpPr>
        <p:grpSpPr bwMode="auto">
          <a:xfrm>
            <a:off x="8097838" y="2352675"/>
            <a:ext cx="1924050" cy="858838"/>
            <a:chOff x="2222" y="2660"/>
            <a:chExt cx="1212" cy="541"/>
          </a:xfrm>
        </p:grpSpPr>
        <p:sp>
          <p:nvSpPr>
            <p:cNvPr id="35889" name="Text Box 19">
              <a:extLst>
                <a:ext uri="{FF2B5EF4-FFF2-40B4-BE49-F238E27FC236}">
                  <a16:creationId xmlns:a16="http://schemas.microsoft.com/office/drawing/2014/main" id="{E48865A9-DF7B-408F-B2E5-2945FEDD569D}"/>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udt_send(NAK)</a:t>
              </a:r>
              <a:endParaRPr lang="en-US" altLang="en-US" sz="1600">
                <a:latin typeface="Times New Roman" panose="02020603050405020304" pitchFamily="18" charset="0"/>
              </a:endParaRPr>
            </a:p>
          </p:txBody>
        </p:sp>
        <p:sp>
          <p:nvSpPr>
            <p:cNvPr id="35890" name="Text Box 20">
              <a:extLst>
                <a:ext uri="{FF2B5EF4-FFF2-40B4-BE49-F238E27FC236}">
                  <a16:creationId xmlns:a16="http://schemas.microsoft.com/office/drawing/2014/main" id="{E5704868-1D43-4A7A-8950-86239B16E4FB}"/>
                </a:ext>
              </a:extLst>
            </p:cNvPr>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a:t>
              </a:r>
              <a:endParaRPr lang="en-US" altLang="en-US" sz="1600">
                <a:latin typeface="Times New Roman" panose="02020603050405020304" pitchFamily="18" charset="0"/>
              </a:endParaRPr>
            </a:p>
          </p:txBody>
        </p:sp>
        <p:sp>
          <p:nvSpPr>
            <p:cNvPr id="35891" name="Line 21">
              <a:extLst>
                <a:ext uri="{FF2B5EF4-FFF2-40B4-BE49-F238E27FC236}">
                  <a16:creationId xmlns:a16="http://schemas.microsoft.com/office/drawing/2014/main" id="{2F9A270F-F86C-40E9-92A1-AB9B4BA0208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62" name="Group 22">
            <a:extLst>
              <a:ext uri="{FF2B5EF4-FFF2-40B4-BE49-F238E27FC236}">
                <a16:creationId xmlns:a16="http://schemas.microsoft.com/office/drawing/2014/main" id="{9087156C-F2A8-4696-9200-892C9D9A9A43}"/>
              </a:ext>
            </a:extLst>
          </p:cNvPr>
          <p:cNvGrpSpPr>
            <a:grpSpLocks/>
          </p:cNvGrpSpPr>
          <p:nvPr/>
        </p:nvGrpSpPr>
        <p:grpSpPr bwMode="auto">
          <a:xfrm>
            <a:off x="3816350" y="2222501"/>
            <a:ext cx="1074738" cy="962025"/>
            <a:chOff x="1540" y="2116"/>
            <a:chExt cx="677" cy="606"/>
          </a:xfrm>
        </p:grpSpPr>
        <p:sp>
          <p:nvSpPr>
            <p:cNvPr id="35887" name="Oval 23">
              <a:extLst>
                <a:ext uri="{FF2B5EF4-FFF2-40B4-BE49-F238E27FC236}">
                  <a16:creationId xmlns:a16="http://schemas.microsoft.com/office/drawing/2014/main" id="{678F599A-F120-4CD6-97EF-52F8B8969B81}"/>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5888" name="Text Box 24">
              <a:extLst>
                <a:ext uri="{FF2B5EF4-FFF2-40B4-BE49-F238E27FC236}">
                  <a16:creationId xmlns:a16="http://schemas.microsoft.com/office/drawing/2014/main" id="{0FC083AE-A94A-433B-BAA3-77A268C232B4}"/>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ACK hoặc NAK</a:t>
              </a:r>
              <a:endParaRPr lang="en-US" altLang="en-US" sz="1600">
                <a:latin typeface="Times New Roman" panose="02020603050405020304" pitchFamily="18" charset="0"/>
              </a:endParaRPr>
            </a:p>
          </p:txBody>
        </p:sp>
      </p:grpSp>
      <p:sp>
        <p:nvSpPr>
          <p:cNvPr id="35863" name="Freeform 25">
            <a:extLst>
              <a:ext uri="{FF2B5EF4-FFF2-40B4-BE49-F238E27FC236}">
                <a16:creationId xmlns:a16="http://schemas.microsoft.com/office/drawing/2014/main" id="{2BF360F1-D78E-42E6-B97E-12F591F31704}"/>
              </a:ext>
            </a:extLst>
          </p:cNvPr>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4" name="Oval 26">
            <a:extLst>
              <a:ext uri="{FF2B5EF4-FFF2-40B4-BE49-F238E27FC236}">
                <a16:creationId xmlns:a16="http://schemas.microsoft.com/office/drawing/2014/main" id="{B4350991-F492-490E-AF60-10372FC76E88}"/>
              </a:ext>
            </a:extLst>
          </p:cNvPr>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5865" name="Text Box 27">
            <a:extLst>
              <a:ext uri="{FF2B5EF4-FFF2-40B4-BE49-F238E27FC236}">
                <a16:creationId xmlns:a16="http://schemas.microsoft.com/office/drawing/2014/main" id="{3C9C500E-DF65-4EDE-9A17-50D4EFADDA39}"/>
              </a:ext>
            </a:extLst>
          </p:cNvPr>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a:t>
            </a:r>
          </a:p>
          <a:p>
            <a:pPr algn="ctr">
              <a:lnSpc>
                <a:spcPct val="100000"/>
              </a:lnSpc>
              <a:spcBef>
                <a:spcPct val="0"/>
              </a:spcBef>
              <a:buClrTx/>
              <a:buSzTx/>
              <a:buFontTx/>
              <a:buNone/>
            </a:pPr>
            <a:r>
              <a:rPr lang="en-US" altLang="en-US" sz="1600">
                <a:latin typeface="Arial" panose="020B0604020202020204" pitchFamily="34" charset="0"/>
              </a:rPr>
              <a:t>từ tầng dưới</a:t>
            </a:r>
            <a:endParaRPr lang="en-US" altLang="en-US" sz="1600">
              <a:latin typeface="Times New Roman" panose="02020603050405020304" pitchFamily="18" charset="0"/>
            </a:endParaRPr>
          </a:p>
        </p:txBody>
      </p:sp>
      <p:sp>
        <p:nvSpPr>
          <p:cNvPr id="35866" name="Freeform 28">
            <a:extLst>
              <a:ext uri="{FF2B5EF4-FFF2-40B4-BE49-F238E27FC236}">
                <a16:creationId xmlns:a16="http://schemas.microsoft.com/office/drawing/2014/main" id="{17E6A661-0E8E-4070-B410-42CA438BA59A}"/>
              </a:ext>
            </a:extLst>
          </p:cNvPr>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 name="Group 29">
            <a:extLst>
              <a:ext uri="{FF2B5EF4-FFF2-40B4-BE49-F238E27FC236}">
                <a16:creationId xmlns:a16="http://schemas.microsoft.com/office/drawing/2014/main" id="{ED2F525B-0152-48FF-BFE3-42FBD17825E1}"/>
              </a:ext>
            </a:extLst>
          </p:cNvPr>
          <p:cNvGrpSpPr>
            <a:grpSpLocks/>
          </p:cNvGrpSpPr>
          <p:nvPr/>
        </p:nvGrpSpPr>
        <p:grpSpPr bwMode="auto">
          <a:xfrm>
            <a:off x="1873250" y="2166939"/>
            <a:ext cx="1333500" cy="1004887"/>
            <a:chOff x="220" y="1365"/>
            <a:chExt cx="840" cy="633"/>
          </a:xfrm>
        </p:grpSpPr>
        <p:sp>
          <p:nvSpPr>
            <p:cNvPr id="35885" name="Line 30">
              <a:extLst>
                <a:ext uri="{FF2B5EF4-FFF2-40B4-BE49-F238E27FC236}">
                  <a16:creationId xmlns:a16="http://schemas.microsoft.com/office/drawing/2014/main" id="{5D2CEA6D-FCAA-456F-86D9-73E58457C91F}"/>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6" name="Oval 31">
              <a:extLst>
                <a:ext uri="{FF2B5EF4-FFF2-40B4-BE49-F238E27FC236}">
                  <a16:creationId xmlns:a16="http://schemas.microsoft.com/office/drawing/2014/main" id="{ED449F95-A1AE-4556-A814-86D5BFE0C213}"/>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grpSp>
        <p:nvGrpSpPr>
          <p:cNvPr id="5" name="Group 32">
            <a:extLst>
              <a:ext uri="{FF2B5EF4-FFF2-40B4-BE49-F238E27FC236}">
                <a16:creationId xmlns:a16="http://schemas.microsoft.com/office/drawing/2014/main" id="{C28105C7-1B05-46B2-9418-4E06CFFAD370}"/>
              </a:ext>
            </a:extLst>
          </p:cNvPr>
          <p:cNvGrpSpPr>
            <a:grpSpLocks/>
          </p:cNvGrpSpPr>
          <p:nvPr/>
        </p:nvGrpSpPr>
        <p:grpSpPr bwMode="auto">
          <a:xfrm>
            <a:off x="7858126" y="3497263"/>
            <a:ext cx="1414463" cy="1033462"/>
            <a:chOff x="3990" y="2203"/>
            <a:chExt cx="891" cy="651"/>
          </a:xfrm>
        </p:grpSpPr>
        <p:sp>
          <p:nvSpPr>
            <p:cNvPr id="35883" name="Line 33">
              <a:extLst>
                <a:ext uri="{FF2B5EF4-FFF2-40B4-BE49-F238E27FC236}">
                  <a16:creationId xmlns:a16="http://schemas.microsoft.com/office/drawing/2014/main" id="{E7F5640D-28DD-4B34-A9E9-A13CB195A662}"/>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4" name="Oval 34">
              <a:extLst>
                <a:ext uri="{FF2B5EF4-FFF2-40B4-BE49-F238E27FC236}">
                  <a16:creationId xmlns:a16="http://schemas.microsoft.com/office/drawing/2014/main" id="{8676D222-4557-4AF0-AFE3-234D4612456A}"/>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35869" name="Text Box 35">
            <a:extLst>
              <a:ext uri="{FF2B5EF4-FFF2-40B4-BE49-F238E27FC236}">
                <a16:creationId xmlns:a16="http://schemas.microsoft.com/office/drawing/2014/main" id="{CF40B947-C4FE-4557-86EA-AF411AA23DA5}"/>
              </a:ext>
            </a:extLst>
          </p:cNvPr>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288804" name="Line 36">
            <a:extLst>
              <a:ext uri="{FF2B5EF4-FFF2-40B4-BE49-F238E27FC236}">
                <a16:creationId xmlns:a16="http://schemas.microsoft.com/office/drawing/2014/main" id="{6F2036AD-0A6C-4A8C-9BB8-B906F08990FB}"/>
              </a:ext>
            </a:extLst>
          </p:cNvPr>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805" name="Freeform 37">
            <a:extLst>
              <a:ext uri="{FF2B5EF4-FFF2-40B4-BE49-F238E27FC236}">
                <a16:creationId xmlns:a16="http://schemas.microsoft.com/office/drawing/2014/main" id="{EF68FAB8-995E-4CE5-B6C1-1C54D01C2546}"/>
              </a:ext>
            </a:extLst>
          </p:cNvPr>
          <p:cNvSpPr>
            <a:spLocks/>
          </p:cNvSpPr>
          <p:nvPr/>
        </p:nvSpPr>
        <p:spPr bwMode="auto">
          <a:xfrm>
            <a:off x="2535238" y="2006600"/>
            <a:ext cx="6697662" cy="3060700"/>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 name="Group 38">
            <a:extLst>
              <a:ext uri="{FF2B5EF4-FFF2-40B4-BE49-F238E27FC236}">
                <a16:creationId xmlns:a16="http://schemas.microsoft.com/office/drawing/2014/main" id="{5B68F837-5269-4A5E-AF78-D18253B3F4F1}"/>
              </a:ext>
            </a:extLst>
          </p:cNvPr>
          <p:cNvGrpSpPr>
            <a:grpSpLocks/>
          </p:cNvGrpSpPr>
          <p:nvPr/>
        </p:nvGrpSpPr>
        <p:grpSpPr bwMode="auto">
          <a:xfrm>
            <a:off x="1871663" y="2166939"/>
            <a:ext cx="1333500" cy="1004887"/>
            <a:chOff x="220" y="1365"/>
            <a:chExt cx="840" cy="633"/>
          </a:xfrm>
        </p:grpSpPr>
        <p:sp>
          <p:nvSpPr>
            <p:cNvPr id="35881" name="Line 39">
              <a:extLst>
                <a:ext uri="{FF2B5EF4-FFF2-40B4-BE49-F238E27FC236}">
                  <a16:creationId xmlns:a16="http://schemas.microsoft.com/office/drawing/2014/main" id="{3D2882CC-7B45-4B95-87BC-CF6E720793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2" name="Oval 40">
              <a:extLst>
                <a:ext uri="{FF2B5EF4-FFF2-40B4-BE49-F238E27FC236}">
                  <a16:creationId xmlns:a16="http://schemas.microsoft.com/office/drawing/2014/main" id="{DFDE0A73-3B41-48B6-A9A4-C9E4B38B81DB}"/>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288809" name="Oval 41">
            <a:extLst>
              <a:ext uri="{FF2B5EF4-FFF2-40B4-BE49-F238E27FC236}">
                <a16:creationId xmlns:a16="http://schemas.microsoft.com/office/drawing/2014/main" id="{E4237507-535E-4AD3-9D98-499E1822E9DE}"/>
              </a:ext>
            </a:extLst>
          </p:cNvPr>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88810" name="Line 42">
            <a:extLst>
              <a:ext uri="{FF2B5EF4-FFF2-40B4-BE49-F238E27FC236}">
                <a16:creationId xmlns:a16="http://schemas.microsoft.com/office/drawing/2014/main" id="{8DBD5325-8414-48AE-A01A-FE37F924997E}"/>
              </a:ext>
            </a:extLst>
          </p:cNvPr>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811" name="Freeform 43">
            <a:extLst>
              <a:ext uri="{FF2B5EF4-FFF2-40B4-BE49-F238E27FC236}">
                <a16:creationId xmlns:a16="http://schemas.microsoft.com/office/drawing/2014/main" id="{1DDC2C6D-3FF9-4325-B742-BEAB91403633}"/>
              </a:ext>
            </a:extLst>
          </p:cNvPr>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44">
            <a:extLst>
              <a:ext uri="{FF2B5EF4-FFF2-40B4-BE49-F238E27FC236}">
                <a16:creationId xmlns:a16="http://schemas.microsoft.com/office/drawing/2014/main" id="{DBC02B31-78D1-483E-AE32-ED98356D4597}"/>
              </a:ext>
            </a:extLst>
          </p:cNvPr>
          <p:cNvGrpSpPr>
            <a:grpSpLocks/>
          </p:cNvGrpSpPr>
          <p:nvPr/>
        </p:nvGrpSpPr>
        <p:grpSpPr bwMode="auto">
          <a:xfrm>
            <a:off x="1871663" y="2166939"/>
            <a:ext cx="1333500" cy="1004887"/>
            <a:chOff x="220" y="1365"/>
            <a:chExt cx="840" cy="633"/>
          </a:xfrm>
        </p:grpSpPr>
        <p:sp>
          <p:nvSpPr>
            <p:cNvPr id="35879" name="Line 45">
              <a:extLst>
                <a:ext uri="{FF2B5EF4-FFF2-40B4-BE49-F238E27FC236}">
                  <a16:creationId xmlns:a16="http://schemas.microsoft.com/office/drawing/2014/main" id="{278D3E6F-3433-4B74-89A3-E328B1EAB9C5}"/>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0" name="Oval 46">
              <a:extLst>
                <a:ext uri="{FF2B5EF4-FFF2-40B4-BE49-F238E27FC236}">
                  <a16:creationId xmlns:a16="http://schemas.microsoft.com/office/drawing/2014/main" id="{01E10D5B-D95F-4CA0-9D10-148EFAAB6113}"/>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288815" name="Oval 47">
            <a:extLst>
              <a:ext uri="{FF2B5EF4-FFF2-40B4-BE49-F238E27FC236}">
                <a16:creationId xmlns:a16="http://schemas.microsoft.com/office/drawing/2014/main" id="{244708E2-2A9E-4E1F-9099-2C58B436B3D4}"/>
              </a:ext>
            </a:extLst>
          </p:cNvPr>
          <p:cNvSpPr>
            <a:spLocks noChangeArrowheads="1"/>
          </p:cNvSpPr>
          <p:nvPr/>
        </p:nvSpPr>
        <p:spPr bwMode="auto">
          <a:xfrm>
            <a:off x="3852864" y="2227264"/>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5878" name="Text Box 48">
            <a:extLst>
              <a:ext uri="{FF2B5EF4-FFF2-40B4-BE49-F238E27FC236}">
                <a16:creationId xmlns:a16="http://schemas.microsoft.com/office/drawing/2014/main" id="{83971B1F-8DBD-4FC8-AEF0-F1D6635DB6B8}"/>
              </a:ext>
            </a:extLst>
          </p:cNvPr>
          <p:cNvSpPr txBox="1">
            <a:spLocks noChangeArrowheads="1"/>
          </p:cNvSpPr>
          <p:nvPr/>
        </p:nvSpPr>
        <p:spPr bwMode="auto">
          <a:xfrm>
            <a:off x="2933700" y="38544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Symbol" panose="05050102010706020507" pitchFamily="18" charset="2"/>
              </a:rPr>
              <a:t>L</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424"/>
    </mc:Choice>
    <mc:Fallback xmlns="">
      <p:transition spd="slow" advTm="2542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288804"/>
                                        </p:tgtEl>
                                        <p:attrNameLst>
                                          <p:attrName>style.visibility</p:attrName>
                                        </p:attrNameLst>
                                      </p:cBhvr>
                                      <p:to>
                                        <p:strVal val="visible"/>
                                      </p:to>
                                    </p:set>
                                    <p:animEffect transition="in" filter="wipe(up)">
                                      <p:cBhvr>
                                        <p:cTn id="23" dur="1000"/>
                                        <p:tgtEl>
                                          <p:spTgt spid="288804"/>
                                        </p:tgtEl>
                                      </p:cBhvr>
                                    </p:animEffect>
                                  </p:childTnLst>
                                  <p:subTnLst>
                                    <p:set>
                                      <p:cBhvr override="childStyle">
                                        <p:cTn dur="1" fill="hold" display="0" masterRel="nextClick" afterEffect="1"/>
                                        <p:tgtEl>
                                          <p:spTgt spid="288804"/>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8805"/>
                                        </p:tgtEl>
                                        <p:attrNameLst>
                                          <p:attrName>style.visibility</p:attrName>
                                        </p:attrNameLst>
                                      </p:cBhvr>
                                      <p:to>
                                        <p:strVal val="visible"/>
                                      </p:to>
                                    </p:set>
                                    <p:animEffect transition="in" filter="wipe(left)">
                                      <p:cBhvr>
                                        <p:cTn id="28" dur="1000"/>
                                        <p:tgtEl>
                                          <p:spTgt spid="288805"/>
                                        </p:tgtEl>
                                      </p:cBhvr>
                                    </p:animEffect>
                                  </p:childTnLst>
                                  <p:subTnLst>
                                    <p:set>
                                      <p:cBhvr override="childStyle">
                                        <p:cTn dur="1" fill="hold" display="0" masterRel="nextClick" afterEffect="1"/>
                                        <p:tgtEl>
                                          <p:spTgt spid="288805"/>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80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88810"/>
                                        </p:tgtEl>
                                        <p:attrNameLst>
                                          <p:attrName>style.visibility</p:attrName>
                                        </p:attrNameLst>
                                      </p:cBhvr>
                                      <p:to>
                                        <p:strVal val="visible"/>
                                      </p:to>
                                    </p:set>
                                    <p:animEffect transition="in" filter="wipe(up)">
                                      <p:cBhvr>
                                        <p:cTn id="37" dur="1000"/>
                                        <p:tgtEl>
                                          <p:spTgt spid="288810"/>
                                        </p:tgtEl>
                                      </p:cBhvr>
                                    </p:animEffect>
                                  </p:childTnLst>
                                  <p:subTnLst>
                                    <p:set>
                                      <p:cBhvr override="childStyle">
                                        <p:cTn dur="1" fill="hold" display="0" masterRel="nextClick" afterEffect="1"/>
                                        <p:tgtEl>
                                          <p:spTgt spid="288810"/>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288811"/>
                                        </p:tgtEl>
                                        <p:attrNameLst>
                                          <p:attrName>style.visibility</p:attrName>
                                        </p:attrNameLst>
                                      </p:cBhvr>
                                      <p:to>
                                        <p:strVal val="visible"/>
                                      </p:to>
                                    </p:set>
                                    <p:animEffect transition="in" filter="wipe(right)">
                                      <p:cBhvr>
                                        <p:cTn id="42" dur="1000"/>
                                        <p:tgtEl>
                                          <p:spTgt spid="288811"/>
                                        </p:tgtEl>
                                      </p:cBhvr>
                                    </p:animEffect>
                                  </p:childTnLst>
                                  <p:subTnLst>
                                    <p:set>
                                      <p:cBhvr override="childStyle">
                                        <p:cTn dur="1" fill="hold" display="0" masterRel="sameClick" afterEffect="1">
                                          <p:stCondLst>
                                            <p:cond evt="end" delay="0">
                                              <p:tn val="40"/>
                                            </p:cond>
                                          </p:stCondLst>
                                        </p:cTn>
                                        <p:tgtEl>
                                          <p:spTgt spid="288811"/>
                                        </p:tgtEl>
                                        <p:attrNameLst>
                                          <p:attrName>style.visibility</p:attrName>
                                        </p:attrNameLst>
                                      </p:cBhvr>
                                      <p:to>
                                        <p:strVal val="hidden"/>
                                      </p:to>
                                    </p:set>
                                  </p:subTnLst>
                                </p:cTn>
                              </p:par>
                            </p:childTnLst>
                          </p:cTn>
                        </p:par>
                        <p:par>
                          <p:cTn id="43" fill="hold" nodeType="afterGroup">
                            <p:stCondLst>
                              <p:cond delay="1000"/>
                            </p:stCondLst>
                            <p:childTnLst>
                              <p:par>
                                <p:cTn id="44" presetID="1"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88815"/>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288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09" grpId="0" animBg="1"/>
      <p:bldP spid="288815" grpId="0" animBg="1"/>
      <p:bldP spid="2888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a:cs typeface="Calibri" panose="020F0502020204030204" pitchFamily="34" charset="0"/>
              </a:rPr>
              <a:t>Giao </a:t>
            </a:r>
            <a:r>
              <a:rPr lang="en-US" altLang="en-US" sz="4400" err="1">
                <a:cs typeface="Calibri" panose="020F0502020204030204" pitchFamily="34" charset="0"/>
              </a:rPr>
              <a:t>thức</a:t>
            </a:r>
            <a:r>
              <a:rPr lang="en-US" altLang="en-US" sz="4400">
                <a:cs typeface="Calibri" panose="020F0502020204030204" pitchFamily="34" charset="0"/>
              </a:rPr>
              <a:t> </a:t>
            </a:r>
            <a:r>
              <a:rPr lang="en-US" altLang="en-US" sz="4400" err="1">
                <a:cs typeface="Calibri" panose="020F0502020204030204" pitchFamily="34" charset="0"/>
              </a:rPr>
              <a:t>và</a:t>
            </a:r>
            <a:r>
              <a:rPr lang="en-US" altLang="en-US" sz="4400">
                <a:cs typeface="Calibri" panose="020F0502020204030204" pitchFamily="34" charset="0"/>
              </a:rPr>
              <a:t> </a:t>
            </a:r>
            <a:r>
              <a:rPr lang="en-US" altLang="en-US" sz="4400" err="1">
                <a:cs typeface="Calibri" panose="020F0502020204030204" pitchFamily="34" charset="0"/>
              </a:rPr>
              <a:t>dịch</a:t>
            </a:r>
            <a:r>
              <a:rPr lang="en-US" altLang="en-US" sz="4400">
                <a:cs typeface="Calibri" panose="020F0502020204030204" pitchFamily="34" charset="0"/>
              </a:rPr>
              <a:t> </a:t>
            </a:r>
            <a:r>
              <a:rPr lang="en-US" altLang="en-US" sz="4400" err="1">
                <a:cs typeface="Calibri" panose="020F0502020204030204" pitchFamily="34" charset="0"/>
              </a:rPr>
              <a:t>vụ</a:t>
            </a:r>
            <a:endParaRPr lang="en-US" sz="4400"/>
          </a:p>
        </p:txBody>
      </p:sp>
      <p:sp>
        <p:nvSpPr>
          <p:cNvPr id="9" name="Slide Number Placeholder 8">
            <a:extLst>
              <a:ext uri="{FF2B5EF4-FFF2-40B4-BE49-F238E27FC236}">
                <a16:creationId xmlns:a16="http://schemas.microsoft.com/office/drawing/2014/main" id="{6DC1C452-E17E-46F0-9A66-FC0EAC634944}"/>
              </a:ext>
            </a:extLst>
          </p:cNvPr>
          <p:cNvSpPr>
            <a:spLocks noGrp="1"/>
          </p:cNvSpPr>
          <p:nvPr>
            <p:ph type="sldNum" sz="quarter" idx="12"/>
          </p:nvPr>
        </p:nvSpPr>
        <p:spPr/>
        <p:txBody>
          <a:bodyPr/>
          <a:lstStyle/>
          <a:p>
            <a:fld id="{930176A1-BCF0-4712-97A6-6B495F55390B}" type="slidenum">
              <a:rPr lang="en-US" smtClean="0"/>
              <a:pPr/>
              <a:t>5</a:t>
            </a:fld>
            <a:endParaRPr lang="en-US"/>
          </a:p>
        </p:txBody>
      </p:sp>
      <p:sp>
        <p:nvSpPr>
          <p:cNvPr id="18" name="Content Placeholder 17">
            <a:extLst>
              <a:ext uri="{FF2B5EF4-FFF2-40B4-BE49-F238E27FC236}">
                <a16:creationId xmlns:a16="http://schemas.microsoft.com/office/drawing/2014/main" id="{BAF1EC71-E5B9-FADD-7889-D593B99140A4}"/>
              </a:ext>
            </a:extLst>
          </p:cNvPr>
          <p:cNvSpPr>
            <a:spLocks noGrp="1"/>
          </p:cNvSpPr>
          <p:nvPr>
            <p:ph sz="quarter" idx="22"/>
          </p:nvPr>
        </p:nvSpPr>
        <p:spPr>
          <a:xfrm>
            <a:off x="715963" y="934501"/>
            <a:ext cx="6049456" cy="5553760"/>
          </a:xfrm>
        </p:spPr>
        <p:txBody>
          <a:bodyPr/>
          <a:lstStyle/>
          <a:p>
            <a:r>
              <a:rPr lang="en-US" sz="2800" dirty="0"/>
              <a:t>Cung </a:t>
            </a:r>
            <a:r>
              <a:rPr lang="en-US" sz="2800" dirty="0" err="1"/>
              <a:t>cấp</a:t>
            </a:r>
            <a:r>
              <a:rPr lang="en-US" sz="2800" dirty="0"/>
              <a:t> “</a:t>
            </a:r>
            <a:r>
              <a:rPr lang="en-US" sz="2800" i="1" dirty="0" err="1">
                <a:solidFill>
                  <a:srgbClr val="FF0000"/>
                </a:solidFill>
              </a:rPr>
              <a:t>truyền</a:t>
            </a:r>
            <a:r>
              <a:rPr lang="en-US" sz="2800" i="1" dirty="0">
                <a:solidFill>
                  <a:srgbClr val="FF0000"/>
                </a:solidFill>
              </a:rPr>
              <a:t> </a:t>
            </a:r>
            <a:r>
              <a:rPr lang="en-US" sz="2800" i="1" dirty="0" err="1">
                <a:solidFill>
                  <a:srgbClr val="FF0000"/>
                </a:solidFill>
              </a:rPr>
              <a:t>thông</a:t>
            </a:r>
            <a:r>
              <a:rPr lang="en-US" sz="2800" i="1" dirty="0">
                <a:solidFill>
                  <a:srgbClr val="FF0000"/>
                </a:solidFill>
              </a:rPr>
              <a:t> </a:t>
            </a:r>
            <a:r>
              <a:rPr lang="en-US" sz="2800" i="1" dirty="0" err="1">
                <a:solidFill>
                  <a:srgbClr val="FF0000"/>
                </a:solidFill>
              </a:rPr>
              <a:t>luận</a:t>
            </a:r>
            <a:r>
              <a:rPr lang="en-US" sz="2800" i="1" dirty="0">
                <a:solidFill>
                  <a:srgbClr val="FF0000"/>
                </a:solidFill>
              </a:rPr>
              <a:t> </a:t>
            </a:r>
            <a:r>
              <a:rPr lang="en-US" sz="2800" i="1" dirty="0" err="1">
                <a:solidFill>
                  <a:srgbClr val="FF0000"/>
                </a:solidFill>
              </a:rPr>
              <a:t>lý</a:t>
            </a:r>
            <a:r>
              <a:rPr lang="en-US" sz="2800" i="1" dirty="0">
                <a:solidFill>
                  <a:srgbClr val="FF0000"/>
                </a:solidFill>
              </a:rPr>
              <a:t> (logical communication)</a:t>
            </a:r>
            <a:r>
              <a:rPr lang="en-US" sz="2800" dirty="0"/>
              <a:t>” </a:t>
            </a:r>
            <a:r>
              <a:rPr lang="en-US" sz="2800" dirty="0" err="1"/>
              <a:t>giữa</a:t>
            </a:r>
            <a:r>
              <a:rPr lang="en-US" sz="2800" dirty="0"/>
              <a:t> </a:t>
            </a:r>
            <a:r>
              <a:rPr lang="en-US" sz="2800" dirty="0" err="1"/>
              <a:t>các</a:t>
            </a:r>
            <a:r>
              <a:rPr lang="en-US" sz="2800" dirty="0"/>
              <a:t> </a:t>
            </a:r>
            <a:r>
              <a:rPr lang="en-US" sz="2800" dirty="0" err="1"/>
              <a:t>tiến</a:t>
            </a:r>
            <a:r>
              <a:rPr lang="en-US" sz="2800" dirty="0"/>
              <a:t> </a:t>
            </a:r>
            <a:r>
              <a:rPr lang="en-US" sz="2800" dirty="0" err="1"/>
              <a:t>trình</a:t>
            </a:r>
            <a:r>
              <a:rPr lang="en-US" sz="2800" dirty="0"/>
              <a:t> </a:t>
            </a:r>
            <a:r>
              <a:rPr lang="en-US" sz="2800" dirty="0" err="1"/>
              <a:t>trên</a:t>
            </a:r>
            <a:r>
              <a:rPr lang="en-US" sz="2800" dirty="0"/>
              <a:t> </a:t>
            </a:r>
            <a:r>
              <a:rPr lang="en-US" sz="2800" dirty="0" err="1"/>
              <a:t>các</a:t>
            </a:r>
            <a:r>
              <a:rPr lang="en-US" sz="2800" dirty="0"/>
              <a:t> “</a:t>
            </a:r>
            <a:r>
              <a:rPr lang="en-US" sz="2800" i="1" dirty="0">
                <a:solidFill>
                  <a:srgbClr val="FF0000"/>
                </a:solidFill>
              </a:rPr>
              <a:t>host</a:t>
            </a:r>
            <a:r>
              <a:rPr lang="en-US" sz="2800" dirty="0"/>
              <a:t>” </a:t>
            </a:r>
            <a:r>
              <a:rPr lang="en-US" sz="2800" dirty="0" err="1"/>
              <a:t>khác</a:t>
            </a:r>
            <a:r>
              <a:rPr lang="en-US" sz="2800" dirty="0"/>
              <a:t> </a:t>
            </a:r>
            <a:r>
              <a:rPr lang="en-US" sz="2800" dirty="0" err="1"/>
              <a:t>nhau</a:t>
            </a:r>
            <a:endParaRPr lang="en-US" sz="2800" dirty="0"/>
          </a:p>
          <a:p>
            <a:r>
              <a:rPr lang="en-US" sz="2800" dirty="0" err="1"/>
              <a:t>Các</a:t>
            </a:r>
            <a:r>
              <a:rPr lang="en-US" sz="2800" dirty="0"/>
              <a:t> </a:t>
            </a:r>
            <a:r>
              <a:rPr lang="en-US" sz="2800" dirty="0" err="1"/>
              <a:t>giao</a:t>
            </a:r>
            <a:r>
              <a:rPr lang="en-US" sz="2800" dirty="0"/>
              <a:t> </a:t>
            </a:r>
            <a:r>
              <a:rPr lang="en-US" sz="2800" dirty="0" err="1"/>
              <a:t>thức</a:t>
            </a:r>
            <a:r>
              <a:rPr lang="en-US" sz="2800" dirty="0"/>
              <a:t> </a:t>
            </a:r>
            <a:r>
              <a:rPr lang="en-US" sz="2800" dirty="0" err="1"/>
              <a:t>vận</a:t>
            </a:r>
            <a:r>
              <a:rPr lang="en-US" sz="2800" dirty="0"/>
              <a:t> </a:t>
            </a:r>
            <a:r>
              <a:rPr lang="en-US" sz="2800" dirty="0" err="1"/>
              <a:t>chuyển</a:t>
            </a:r>
            <a:r>
              <a:rPr lang="en-US" sz="2800" dirty="0"/>
              <a:t> </a:t>
            </a:r>
            <a:r>
              <a:rPr lang="en-US" sz="2800" dirty="0" err="1"/>
              <a:t>hoạt</a:t>
            </a:r>
            <a:r>
              <a:rPr lang="en-US" sz="2800" dirty="0"/>
              <a:t> </a:t>
            </a:r>
            <a:r>
              <a:rPr lang="en-US" sz="2800" dirty="0" err="1"/>
              <a:t>động</a:t>
            </a:r>
            <a:r>
              <a:rPr lang="en-US" sz="2800" dirty="0"/>
              <a:t> </a:t>
            </a:r>
            <a:r>
              <a:rPr lang="en-US" sz="2800" dirty="0" err="1"/>
              <a:t>trên</a:t>
            </a:r>
            <a:r>
              <a:rPr lang="en-US" sz="2800" dirty="0"/>
              <a:t> </a:t>
            </a:r>
            <a:r>
              <a:rPr lang="en-US" sz="2800" dirty="0" err="1"/>
              <a:t>các</a:t>
            </a:r>
            <a:r>
              <a:rPr lang="en-US" sz="2800" dirty="0"/>
              <a:t> </a:t>
            </a:r>
            <a:r>
              <a:rPr lang="en-US" sz="2800" dirty="0" err="1"/>
              <a:t>thiết</a:t>
            </a:r>
            <a:r>
              <a:rPr lang="en-US" sz="2800" dirty="0"/>
              <a:t> </a:t>
            </a:r>
            <a:r>
              <a:rPr lang="en-US" sz="2800" dirty="0" err="1"/>
              <a:t>bị</a:t>
            </a:r>
            <a:r>
              <a:rPr lang="en-US" sz="2800" dirty="0"/>
              <a:t> </a:t>
            </a:r>
            <a:r>
              <a:rPr lang="en-US" sz="2800" dirty="0" err="1"/>
              <a:t>đầu</a:t>
            </a:r>
            <a:r>
              <a:rPr lang="en-US" sz="2800" dirty="0"/>
              <a:t> </a:t>
            </a:r>
            <a:r>
              <a:rPr lang="en-US" sz="2800" dirty="0" err="1"/>
              <a:t>cuối</a:t>
            </a:r>
            <a:r>
              <a:rPr lang="en-US" sz="2800" dirty="0"/>
              <a:t>:</a:t>
            </a:r>
          </a:p>
          <a:p>
            <a:pPr lvl="1">
              <a:buFont typeface="Arial"/>
              <a:buChar char="•"/>
              <a:defRPr/>
            </a:pPr>
            <a:r>
              <a:rPr lang="en-US" sz="2400" dirty="0" err="1">
                <a:solidFill>
                  <a:prstClr val="black"/>
                </a:solidFill>
              </a:rPr>
              <a:t>Bên</a:t>
            </a:r>
            <a:r>
              <a:rPr lang="en-US" sz="2400" dirty="0">
                <a:solidFill>
                  <a:prstClr val="black"/>
                </a:solidFill>
              </a:rPr>
              <a:t> </a:t>
            </a:r>
            <a:r>
              <a:rPr lang="en-US" sz="2400" dirty="0" err="1">
                <a:solidFill>
                  <a:prstClr val="black"/>
                </a:solidFill>
              </a:rPr>
              <a:t>gửi</a:t>
            </a:r>
            <a:r>
              <a:rPr lang="en-US" sz="2400" dirty="0">
                <a:solidFill>
                  <a:prstClr val="black"/>
                </a:solidFill>
              </a:rPr>
              <a:t>: chia </a:t>
            </a:r>
            <a:r>
              <a:rPr lang="en-US" sz="2400" dirty="0" err="1">
                <a:solidFill>
                  <a:prstClr val="black"/>
                </a:solidFill>
              </a:rPr>
              <a:t>các</a:t>
            </a:r>
            <a:r>
              <a:rPr lang="en-US" sz="2400" dirty="0">
                <a:solidFill>
                  <a:prstClr val="black"/>
                </a:solidFill>
              </a:rPr>
              <a:t> “</a:t>
            </a:r>
            <a:r>
              <a:rPr lang="en-US" sz="2400" dirty="0">
                <a:solidFill>
                  <a:srgbClr val="FF0000"/>
                </a:solidFill>
              </a:rPr>
              <a:t>messages – </a:t>
            </a:r>
            <a:r>
              <a:rPr lang="en-US" sz="2400" dirty="0" err="1">
                <a:solidFill>
                  <a:srgbClr val="FF0000"/>
                </a:solidFill>
              </a:rPr>
              <a:t>thông</a:t>
            </a:r>
            <a:r>
              <a:rPr lang="en-US" sz="2400" dirty="0">
                <a:solidFill>
                  <a:srgbClr val="FF0000"/>
                </a:solidFill>
              </a:rPr>
              <a:t> </a:t>
            </a:r>
            <a:r>
              <a:rPr lang="en-US" sz="2400" dirty="0" err="1">
                <a:solidFill>
                  <a:srgbClr val="FF0000"/>
                </a:solidFill>
              </a:rPr>
              <a:t>điệp</a:t>
            </a:r>
            <a:r>
              <a:rPr lang="en-US" sz="2400" dirty="0">
                <a:solidFill>
                  <a:prstClr val="black"/>
                </a:solidFill>
              </a:rPr>
              <a:t>” </a:t>
            </a:r>
            <a:r>
              <a:rPr lang="en-US" sz="2400" dirty="0" err="1">
                <a:solidFill>
                  <a:prstClr val="black"/>
                </a:solidFill>
              </a:rPr>
              <a:t>thành</a:t>
            </a:r>
            <a:r>
              <a:rPr lang="en-US" sz="2400" dirty="0">
                <a:solidFill>
                  <a:prstClr val="black"/>
                </a:solidFill>
              </a:rPr>
              <a:t> </a:t>
            </a:r>
            <a:r>
              <a:rPr lang="en-US" sz="2400" dirty="0" err="1">
                <a:solidFill>
                  <a:prstClr val="black"/>
                </a:solidFill>
              </a:rPr>
              <a:t>các</a:t>
            </a:r>
            <a:r>
              <a:rPr lang="en-US" sz="2400" dirty="0">
                <a:solidFill>
                  <a:prstClr val="black"/>
                </a:solidFill>
              </a:rPr>
              <a:t> “</a:t>
            </a:r>
            <a:r>
              <a:rPr lang="en-US" sz="2400" dirty="0">
                <a:solidFill>
                  <a:srgbClr val="FF0000"/>
                </a:solidFill>
              </a:rPr>
              <a:t>segments</a:t>
            </a:r>
            <a:r>
              <a:rPr lang="en-US" sz="2400" dirty="0">
                <a:solidFill>
                  <a:prstClr val="black"/>
                </a:solidFill>
              </a:rPr>
              <a:t>” </a:t>
            </a:r>
            <a:r>
              <a:rPr lang="en-US" sz="2400" dirty="0" err="1">
                <a:solidFill>
                  <a:prstClr val="black"/>
                </a:solidFill>
              </a:rPr>
              <a:t>và</a:t>
            </a:r>
            <a:r>
              <a:rPr lang="en-US" sz="2400" dirty="0">
                <a:solidFill>
                  <a:prstClr val="black"/>
                </a:solidFill>
              </a:rPr>
              <a:t> </a:t>
            </a:r>
            <a:r>
              <a:rPr lang="en-US" sz="2400" dirty="0" err="1">
                <a:solidFill>
                  <a:prstClr val="black"/>
                </a:solidFill>
              </a:rPr>
              <a:t>chuyển</a:t>
            </a:r>
            <a:r>
              <a:rPr lang="en-US" sz="2400" dirty="0">
                <a:solidFill>
                  <a:prstClr val="black"/>
                </a:solidFill>
              </a:rPr>
              <a:t> </a:t>
            </a:r>
            <a:r>
              <a:rPr lang="en-US" sz="2400" dirty="0" err="1">
                <a:solidFill>
                  <a:prstClr val="black"/>
                </a:solidFill>
              </a:rPr>
              <a:t>xuống</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mạng</a:t>
            </a:r>
            <a:r>
              <a:rPr lang="en-US" sz="2400" dirty="0">
                <a:solidFill>
                  <a:prstClr val="black"/>
                </a:solidFill>
              </a:rPr>
              <a:t>.</a:t>
            </a:r>
          </a:p>
          <a:p>
            <a:pPr lvl="1">
              <a:buFont typeface="Arial"/>
              <a:buChar char="•"/>
              <a:defRPr/>
            </a:pPr>
            <a:r>
              <a:rPr lang="en-US" sz="2400" dirty="0" err="1">
                <a:solidFill>
                  <a:prstClr val="black"/>
                </a:solidFill>
              </a:rPr>
              <a:t>Bên</a:t>
            </a:r>
            <a:r>
              <a:rPr lang="en-US" sz="2400" dirty="0">
                <a:solidFill>
                  <a:prstClr val="black"/>
                </a:solidFill>
              </a:rPr>
              <a:t> </a:t>
            </a:r>
            <a:r>
              <a:rPr lang="en-US" sz="2400" dirty="0" err="1">
                <a:solidFill>
                  <a:prstClr val="black"/>
                </a:solidFill>
              </a:rPr>
              <a:t>nhận</a:t>
            </a:r>
            <a:r>
              <a:rPr lang="en-US" sz="2400" dirty="0">
                <a:solidFill>
                  <a:prstClr val="black"/>
                </a:solidFill>
              </a:rPr>
              <a:t>: </a:t>
            </a:r>
            <a:r>
              <a:rPr lang="en-US" sz="2400" dirty="0" err="1">
                <a:solidFill>
                  <a:prstClr val="black"/>
                </a:solidFill>
              </a:rPr>
              <a:t>ghép</a:t>
            </a:r>
            <a:r>
              <a:rPr lang="en-US" sz="2400" dirty="0">
                <a:solidFill>
                  <a:prstClr val="black"/>
                </a:solidFill>
              </a:rPr>
              <a:t> </a:t>
            </a:r>
            <a:r>
              <a:rPr lang="en-US" sz="2400" dirty="0" err="1">
                <a:solidFill>
                  <a:prstClr val="black"/>
                </a:solidFill>
              </a:rPr>
              <a:t>các</a:t>
            </a:r>
            <a:r>
              <a:rPr lang="en-US" sz="2400" dirty="0">
                <a:solidFill>
                  <a:prstClr val="black"/>
                </a:solidFill>
              </a:rPr>
              <a:t> segment </a:t>
            </a:r>
            <a:r>
              <a:rPr lang="en-US" sz="2400" dirty="0" err="1">
                <a:solidFill>
                  <a:prstClr val="black"/>
                </a:solidFill>
              </a:rPr>
              <a:t>thành</a:t>
            </a:r>
            <a:r>
              <a:rPr lang="en-US" sz="2400" dirty="0">
                <a:solidFill>
                  <a:prstClr val="black"/>
                </a:solidFill>
              </a:rPr>
              <a:t> messages, </a:t>
            </a:r>
            <a:r>
              <a:rPr lang="en-US" sz="2400" dirty="0" err="1">
                <a:solidFill>
                  <a:prstClr val="black"/>
                </a:solidFill>
              </a:rPr>
              <a:t>chuyển</a:t>
            </a:r>
            <a:r>
              <a:rPr lang="en-US" sz="2400" dirty="0">
                <a:solidFill>
                  <a:prstClr val="black"/>
                </a:solidFill>
              </a:rPr>
              <a:t> </a:t>
            </a:r>
            <a:r>
              <a:rPr lang="en-US" sz="2400" dirty="0" err="1">
                <a:solidFill>
                  <a:prstClr val="black"/>
                </a:solidFill>
              </a:rPr>
              <a:t>đến</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ứng</a:t>
            </a:r>
            <a:r>
              <a:rPr lang="en-US" sz="2400" dirty="0">
                <a:solidFill>
                  <a:prstClr val="black"/>
                </a:solidFill>
              </a:rPr>
              <a:t> </a:t>
            </a:r>
            <a:r>
              <a:rPr lang="en-US" sz="2400" dirty="0" err="1">
                <a:solidFill>
                  <a:prstClr val="black"/>
                </a:solidFill>
              </a:rPr>
              <a:t>dụng</a:t>
            </a:r>
            <a:r>
              <a:rPr lang="en-US" sz="2400" dirty="0">
                <a:solidFill>
                  <a:prstClr val="black"/>
                </a:solidFill>
              </a:rPr>
              <a:t>.</a:t>
            </a:r>
          </a:p>
          <a:p>
            <a:r>
              <a:rPr lang="en-US" sz="2800" dirty="0"/>
              <a:t>2 </a:t>
            </a:r>
            <a:r>
              <a:rPr lang="en-US" sz="2800" dirty="0" err="1"/>
              <a:t>giao</a:t>
            </a:r>
            <a:r>
              <a:rPr lang="en-US" sz="2800" dirty="0"/>
              <a:t> </a:t>
            </a:r>
            <a:r>
              <a:rPr lang="en-US" sz="2800" dirty="0" err="1"/>
              <a:t>thức</a:t>
            </a:r>
            <a:r>
              <a:rPr lang="en-US" sz="2800" dirty="0"/>
              <a:t> </a:t>
            </a:r>
            <a:r>
              <a:rPr lang="en-US" sz="2800" dirty="0" err="1"/>
              <a:t>chính</a:t>
            </a:r>
            <a:r>
              <a:rPr lang="en-US" sz="2800" dirty="0"/>
              <a:t>: TCP </a:t>
            </a:r>
            <a:r>
              <a:rPr lang="en-US" sz="2800" dirty="0" err="1"/>
              <a:t>và</a:t>
            </a:r>
            <a:r>
              <a:rPr lang="en-US" sz="2800" dirty="0"/>
              <a:t> UDP</a:t>
            </a:r>
          </a:p>
          <a:p>
            <a:endParaRPr lang="en-US" dirty="0"/>
          </a:p>
          <a:p>
            <a:endParaRPr lang="en-US"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logical end-end transport</a:t>
                </a:r>
              </a:p>
            </p:txBody>
          </p:sp>
        </p:grpSp>
      </p:gr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0557EF-942D-B69B-9534-F6FBA7E372A0}"/>
              </a:ext>
            </a:extLst>
          </p:cNvPr>
          <p:cNvSpPr>
            <a:spLocks noGrp="1"/>
          </p:cNvSpPr>
          <p:nvPr>
            <p:ph type="title"/>
          </p:nvPr>
        </p:nvSpPr>
        <p:spPr/>
        <p:txBody>
          <a:bodyPr>
            <a:normAutofit fontScale="90000"/>
          </a:bodyPr>
          <a:lstStyle/>
          <a:p>
            <a:r>
              <a:rPr lang="en-US" sz="4000" dirty="0"/>
              <a:t>rdt2.0: </a:t>
            </a:r>
            <a:r>
              <a:rPr lang="en-US" sz="4000" dirty="0" err="1"/>
              <a:t>hoạt</a:t>
            </a:r>
            <a:r>
              <a:rPr lang="en-US" sz="4000" dirty="0"/>
              <a:t> </a:t>
            </a:r>
            <a:r>
              <a:rPr lang="en-US" sz="4000" dirty="0" err="1"/>
              <a:t>động</a:t>
            </a:r>
            <a:r>
              <a:rPr lang="en-US" sz="4000" dirty="0"/>
              <a:t> </a:t>
            </a:r>
            <a:r>
              <a:rPr lang="en-US" sz="4000" dirty="0" err="1"/>
              <a:t>khi</a:t>
            </a:r>
            <a:r>
              <a:rPr lang="en-US" sz="4000" dirty="0"/>
              <a:t> </a:t>
            </a:r>
            <a:r>
              <a:rPr lang="en-US" sz="4000" dirty="0" err="1"/>
              <a:t>có</a:t>
            </a:r>
            <a:r>
              <a:rPr lang="en-US" sz="4000" dirty="0"/>
              <a:t> </a:t>
            </a:r>
            <a:r>
              <a:rPr lang="en-US" sz="4000" dirty="0" err="1"/>
              <a:t>lỗi</a:t>
            </a:r>
            <a:endParaRPr lang="en-US" sz="4000" dirty="0"/>
          </a:p>
        </p:txBody>
      </p:sp>
      <p:sp>
        <p:nvSpPr>
          <p:cNvPr id="9" name="Slide Number Placeholder 8">
            <a:extLst>
              <a:ext uri="{FF2B5EF4-FFF2-40B4-BE49-F238E27FC236}">
                <a16:creationId xmlns:a16="http://schemas.microsoft.com/office/drawing/2014/main" id="{3E06777E-D38A-1D26-2B74-FCF1E227A8DD}"/>
              </a:ext>
            </a:extLst>
          </p:cNvPr>
          <p:cNvSpPr>
            <a:spLocks noGrp="1"/>
          </p:cNvSpPr>
          <p:nvPr>
            <p:ph type="sldNum" sz="quarter" idx="12"/>
          </p:nvPr>
        </p:nvSpPr>
        <p:spPr/>
        <p:txBody>
          <a:bodyPr/>
          <a:lstStyle/>
          <a:p>
            <a:fld id="{930176A1-BCF0-4712-97A6-6B495F55390B}" type="slidenum">
              <a:rPr lang="en-US" smtClean="0"/>
              <a:pPr/>
              <a:t>50</a:t>
            </a:fld>
            <a:endParaRPr lang="en-US"/>
          </a:p>
        </p:txBody>
      </p:sp>
      <p:sp>
        <p:nvSpPr>
          <p:cNvPr id="10" name="Content Placeholder 9">
            <a:extLst>
              <a:ext uri="{FF2B5EF4-FFF2-40B4-BE49-F238E27FC236}">
                <a16:creationId xmlns:a16="http://schemas.microsoft.com/office/drawing/2014/main" id="{55FB4007-8D84-67EA-B24D-3DEA09BF446A}"/>
              </a:ext>
            </a:extLst>
          </p:cNvPr>
          <p:cNvSpPr>
            <a:spLocks noGrp="1"/>
          </p:cNvSpPr>
          <p:nvPr>
            <p:ph sz="quarter" idx="22"/>
          </p:nvPr>
        </p:nvSpPr>
        <p:spPr/>
        <p:txBody>
          <a:bodyPr/>
          <a:lstStyle/>
          <a:p>
            <a:endParaRPr lang="en-US"/>
          </a:p>
        </p:txBody>
      </p:sp>
      <p:sp>
        <p:nvSpPr>
          <p:cNvPr id="36869" name="Oval 3">
            <a:extLst>
              <a:ext uri="{FF2B5EF4-FFF2-40B4-BE49-F238E27FC236}">
                <a16:creationId xmlns:a16="http://schemas.microsoft.com/office/drawing/2014/main" id="{3BD81375-39E2-4F97-98AF-900D285EA1F8}"/>
              </a:ext>
            </a:extLst>
          </p:cNvPr>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6870" name="Text Box 4">
            <a:extLst>
              <a:ext uri="{FF2B5EF4-FFF2-40B4-BE49-F238E27FC236}">
                <a16:creationId xmlns:a16="http://schemas.microsoft.com/office/drawing/2014/main" id="{20C07B2F-A4D1-4A0E-81B2-EAC4E8E62DCE}"/>
              </a:ext>
            </a:extLst>
          </p:cNvPr>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a:t>
            </a:r>
          </a:p>
          <a:p>
            <a:pPr algn="ctr">
              <a:lnSpc>
                <a:spcPct val="100000"/>
              </a:lnSpc>
              <a:spcBef>
                <a:spcPct val="0"/>
              </a:spcBef>
              <a:buClrTx/>
              <a:buSzTx/>
              <a:buFontTx/>
              <a:buNone/>
            </a:pPr>
            <a:r>
              <a:rPr lang="en-US" altLang="en-US" sz="1600">
                <a:latin typeface="Arial" panose="020B0604020202020204" pitchFamily="34" charset="0"/>
              </a:rPr>
              <a:t>từ tầng trên</a:t>
            </a:r>
            <a:endParaRPr lang="en-US" altLang="en-US" sz="1600">
              <a:latin typeface="Times New Roman" panose="02020603050405020304" pitchFamily="18" charset="0"/>
            </a:endParaRPr>
          </a:p>
        </p:txBody>
      </p:sp>
      <p:sp>
        <p:nvSpPr>
          <p:cNvPr id="36871" name="Text Box 5">
            <a:extLst>
              <a:ext uri="{FF2B5EF4-FFF2-40B4-BE49-F238E27FC236}">
                <a16:creationId xmlns:a16="http://schemas.microsoft.com/office/drawing/2014/main" id="{FFFC45C3-81F1-4E66-AE35-C8E82D62A0E2}"/>
              </a:ext>
            </a:extLst>
          </p:cNvPr>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snkpkt = make_pkt(data, checksum)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36872" name="Line 6">
            <a:extLst>
              <a:ext uri="{FF2B5EF4-FFF2-40B4-BE49-F238E27FC236}">
                <a16:creationId xmlns:a16="http://schemas.microsoft.com/office/drawing/2014/main" id="{F76EE6B1-45BB-476C-BA44-15840F09292F}"/>
              </a:ext>
            </a:extLst>
          </p:cNvPr>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3" name="Text Box 7">
            <a:extLst>
              <a:ext uri="{FF2B5EF4-FFF2-40B4-BE49-F238E27FC236}">
                <a16:creationId xmlns:a16="http://schemas.microsoft.com/office/drawing/2014/main" id="{CC049AE9-EA5C-4CB0-8B08-21FDCA5542F3}"/>
              </a:ext>
            </a:extLst>
          </p:cNvPr>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extract(rcvpkt,data)</a:t>
            </a:r>
          </a:p>
          <a:p>
            <a:pPr>
              <a:lnSpc>
                <a:spcPct val="100000"/>
              </a:lnSpc>
              <a:spcBef>
                <a:spcPct val="0"/>
              </a:spcBef>
              <a:buClrTx/>
              <a:buSzTx/>
              <a:buFontTx/>
              <a:buNone/>
            </a:pPr>
            <a:r>
              <a:rPr lang="en-US" altLang="en-US" sz="1600">
                <a:latin typeface="Arial" panose="020B0604020202020204" pitchFamily="34" charset="0"/>
              </a:rPr>
              <a:t>deliver_data(data)</a:t>
            </a:r>
          </a:p>
          <a:p>
            <a:pPr>
              <a:lnSpc>
                <a:spcPct val="100000"/>
              </a:lnSpc>
              <a:spcBef>
                <a:spcPct val="0"/>
              </a:spcBef>
              <a:buClrTx/>
              <a:buSzTx/>
              <a:buFontTx/>
              <a:buNone/>
            </a:pPr>
            <a:r>
              <a:rPr lang="en-US" altLang="en-US" sz="1600">
                <a:latin typeface="Arial" panose="020B0604020202020204" pitchFamily="34" charset="0"/>
              </a:rPr>
              <a:t>udt_send(ACK)</a:t>
            </a:r>
            <a:endParaRPr lang="en-US" altLang="en-US" sz="1600">
              <a:latin typeface="Times New Roman" panose="02020603050405020304" pitchFamily="18" charset="0"/>
            </a:endParaRPr>
          </a:p>
        </p:txBody>
      </p:sp>
      <p:sp>
        <p:nvSpPr>
          <p:cNvPr id="36874" name="Text Box 8">
            <a:extLst>
              <a:ext uri="{FF2B5EF4-FFF2-40B4-BE49-F238E27FC236}">
                <a16:creationId xmlns:a16="http://schemas.microsoft.com/office/drawing/2014/main" id="{25B26036-F5A9-4EA2-A0DB-93BD4BC24E9A}"/>
              </a:ext>
            </a:extLst>
          </p:cNvPr>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notcorrupt(rcvpkt)</a:t>
            </a:r>
            <a:endParaRPr lang="en-US" altLang="en-US" sz="1600">
              <a:latin typeface="Times New Roman" panose="02020603050405020304" pitchFamily="18" charset="0"/>
            </a:endParaRPr>
          </a:p>
        </p:txBody>
      </p:sp>
      <p:sp>
        <p:nvSpPr>
          <p:cNvPr id="36875" name="Line 9">
            <a:extLst>
              <a:ext uri="{FF2B5EF4-FFF2-40B4-BE49-F238E27FC236}">
                <a16:creationId xmlns:a16="http://schemas.microsoft.com/office/drawing/2014/main" id="{DD9FA738-A759-4765-84EF-BCCE8A4EE05D}"/>
              </a:ext>
            </a:extLst>
          </p:cNvPr>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6" name="Freeform 10">
            <a:extLst>
              <a:ext uri="{FF2B5EF4-FFF2-40B4-BE49-F238E27FC236}">
                <a16:creationId xmlns:a16="http://schemas.microsoft.com/office/drawing/2014/main" id="{F14AD497-D712-4C71-B0CB-681EDB0A66A6}"/>
              </a:ext>
            </a:extLst>
          </p:cNvPr>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77" name="Freeform 11">
            <a:extLst>
              <a:ext uri="{FF2B5EF4-FFF2-40B4-BE49-F238E27FC236}">
                <a16:creationId xmlns:a16="http://schemas.microsoft.com/office/drawing/2014/main" id="{603F695F-40D5-457A-8D83-396CED9F9EE2}"/>
              </a:ext>
            </a:extLst>
          </p:cNvPr>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78" name="Text Box 12">
            <a:extLst>
              <a:ext uri="{FF2B5EF4-FFF2-40B4-BE49-F238E27FC236}">
                <a16:creationId xmlns:a16="http://schemas.microsoft.com/office/drawing/2014/main" id="{A62A5C33-586D-4CB1-B957-23FB98C61011}"/>
              </a:ext>
            </a:extLst>
          </p:cNvPr>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isACK(rcvpkt)</a:t>
            </a:r>
            <a:endParaRPr lang="en-US" altLang="en-US" sz="1600">
              <a:latin typeface="Times New Roman" panose="02020603050405020304" pitchFamily="18" charset="0"/>
            </a:endParaRPr>
          </a:p>
        </p:txBody>
      </p:sp>
      <p:sp>
        <p:nvSpPr>
          <p:cNvPr id="36879" name="Line 13">
            <a:extLst>
              <a:ext uri="{FF2B5EF4-FFF2-40B4-BE49-F238E27FC236}">
                <a16:creationId xmlns:a16="http://schemas.microsoft.com/office/drawing/2014/main" id="{D88E101C-8EF8-44AB-8EBD-26AC952089F9}"/>
              </a:ext>
            </a:extLst>
          </p:cNvPr>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Freeform 14">
            <a:extLst>
              <a:ext uri="{FF2B5EF4-FFF2-40B4-BE49-F238E27FC236}">
                <a16:creationId xmlns:a16="http://schemas.microsoft.com/office/drawing/2014/main" id="{92595009-6AA5-4716-BFA1-E479994BC2E5}"/>
              </a:ext>
            </a:extLst>
          </p:cNvPr>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1" name="Text Box 15">
            <a:extLst>
              <a:ext uri="{FF2B5EF4-FFF2-40B4-BE49-F238E27FC236}">
                <a16:creationId xmlns:a16="http://schemas.microsoft.com/office/drawing/2014/main" id="{B52B980D-AA6E-49E7-8085-57189C06E709}"/>
              </a:ext>
            </a:extLst>
          </p:cNvPr>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36882" name="Text Box 16">
            <a:extLst>
              <a:ext uri="{FF2B5EF4-FFF2-40B4-BE49-F238E27FC236}">
                <a16:creationId xmlns:a16="http://schemas.microsoft.com/office/drawing/2014/main" id="{ED452C21-1B5D-4DBA-84BE-A3A7AA057A02}"/>
              </a:ext>
            </a:extLst>
          </p:cNvPr>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a:t>
            </a:r>
          </a:p>
          <a:p>
            <a:pPr>
              <a:lnSpc>
                <a:spcPct val="100000"/>
              </a:lnSpc>
              <a:spcBef>
                <a:spcPct val="0"/>
              </a:spcBef>
              <a:buClrTx/>
              <a:buSzTx/>
              <a:buFontTx/>
              <a:buNone/>
            </a:pPr>
            <a:r>
              <a:rPr lang="en-US" altLang="en-US" sz="1600">
                <a:latin typeface="Arial" panose="020B0604020202020204" pitchFamily="34" charset="0"/>
              </a:rPr>
              <a:t>   isNAK(rcvpkt)</a:t>
            </a:r>
            <a:endParaRPr lang="en-US" altLang="en-US" sz="1600">
              <a:latin typeface="Times New Roman" panose="02020603050405020304" pitchFamily="18" charset="0"/>
            </a:endParaRPr>
          </a:p>
        </p:txBody>
      </p:sp>
      <p:sp>
        <p:nvSpPr>
          <p:cNvPr id="36883" name="Line 17">
            <a:extLst>
              <a:ext uri="{FF2B5EF4-FFF2-40B4-BE49-F238E27FC236}">
                <a16:creationId xmlns:a16="http://schemas.microsoft.com/office/drawing/2014/main" id="{4DD7F744-DB82-4E22-84DA-BE04A2D57DA3}"/>
              </a:ext>
            </a:extLst>
          </p:cNvPr>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6884" name="Group 18">
            <a:extLst>
              <a:ext uri="{FF2B5EF4-FFF2-40B4-BE49-F238E27FC236}">
                <a16:creationId xmlns:a16="http://schemas.microsoft.com/office/drawing/2014/main" id="{1D9F1E0D-7E69-44AD-94F1-CBDEE4F69FF8}"/>
              </a:ext>
            </a:extLst>
          </p:cNvPr>
          <p:cNvGrpSpPr>
            <a:grpSpLocks/>
          </p:cNvGrpSpPr>
          <p:nvPr/>
        </p:nvGrpSpPr>
        <p:grpSpPr bwMode="auto">
          <a:xfrm>
            <a:off x="8097838" y="2352675"/>
            <a:ext cx="1924050" cy="858838"/>
            <a:chOff x="2222" y="2660"/>
            <a:chExt cx="1212" cy="541"/>
          </a:xfrm>
        </p:grpSpPr>
        <p:sp>
          <p:nvSpPr>
            <p:cNvPr id="36917" name="Text Box 19">
              <a:extLst>
                <a:ext uri="{FF2B5EF4-FFF2-40B4-BE49-F238E27FC236}">
                  <a16:creationId xmlns:a16="http://schemas.microsoft.com/office/drawing/2014/main" id="{357ED9D6-2CD8-417C-A5D6-61831F30FDCE}"/>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udt_send(NAK)</a:t>
              </a:r>
              <a:endParaRPr lang="en-US" altLang="en-US" sz="1600">
                <a:latin typeface="Times New Roman" panose="02020603050405020304" pitchFamily="18" charset="0"/>
              </a:endParaRPr>
            </a:p>
          </p:txBody>
        </p:sp>
        <p:sp>
          <p:nvSpPr>
            <p:cNvPr id="36918" name="Text Box 20">
              <a:extLst>
                <a:ext uri="{FF2B5EF4-FFF2-40B4-BE49-F238E27FC236}">
                  <a16:creationId xmlns:a16="http://schemas.microsoft.com/office/drawing/2014/main" id="{C86BD856-6661-42FA-AC22-7CF58A868CDB}"/>
                </a:ext>
              </a:extLst>
            </p:cNvPr>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a:t>
              </a:r>
              <a:endParaRPr lang="en-US" altLang="en-US" sz="1600">
                <a:latin typeface="Times New Roman" panose="02020603050405020304" pitchFamily="18" charset="0"/>
              </a:endParaRPr>
            </a:p>
          </p:txBody>
        </p:sp>
        <p:sp>
          <p:nvSpPr>
            <p:cNvPr id="36919" name="Line 21">
              <a:extLst>
                <a:ext uri="{FF2B5EF4-FFF2-40B4-BE49-F238E27FC236}">
                  <a16:creationId xmlns:a16="http://schemas.microsoft.com/office/drawing/2014/main" id="{8ACB736F-9FCC-429E-8049-185F823C83A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6885" name="Group 22">
            <a:extLst>
              <a:ext uri="{FF2B5EF4-FFF2-40B4-BE49-F238E27FC236}">
                <a16:creationId xmlns:a16="http://schemas.microsoft.com/office/drawing/2014/main" id="{99927DBA-4BCC-486D-A1B4-A08944F6C229}"/>
              </a:ext>
            </a:extLst>
          </p:cNvPr>
          <p:cNvGrpSpPr>
            <a:grpSpLocks/>
          </p:cNvGrpSpPr>
          <p:nvPr/>
        </p:nvGrpSpPr>
        <p:grpSpPr bwMode="auto">
          <a:xfrm>
            <a:off x="3816350" y="2222501"/>
            <a:ext cx="1074738" cy="962025"/>
            <a:chOff x="1540" y="2116"/>
            <a:chExt cx="677" cy="606"/>
          </a:xfrm>
        </p:grpSpPr>
        <p:sp>
          <p:nvSpPr>
            <p:cNvPr id="36915" name="Oval 23">
              <a:extLst>
                <a:ext uri="{FF2B5EF4-FFF2-40B4-BE49-F238E27FC236}">
                  <a16:creationId xmlns:a16="http://schemas.microsoft.com/office/drawing/2014/main" id="{41BC4D3E-0673-4A53-BEF4-27F17CE8C5A2}"/>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6916" name="Text Box 24">
              <a:extLst>
                <a:ext uri="{FF2B5EF4-FFF2-40B4-BE49-F238E27FC236}">
                  <a16:creationId xmlns:a16="http://schemas.microsoft.com/office/drawing/2014/main" id="{ED80836E-09EE-4B59-A766-6CB478BC1C0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ACK hoặc NAK</a:t>
              </a:r>
              <a:endParaRPr lang="en-US" altLang="en-US" sz="1600">
                <a:latin typeface="Times New Roman" panose="02020603050405020304" pitchFamily="18" charset="0"/>
              </a:endParaRPr>
            </a:p>
          </p:txBody>
        </p:sp>
      </p:grpSp>
      <p:sp>
        <p:nvSpPr>
          <p:cNvPr id="36886" name="Freeform 25">
            <a:extLst>
              <a:ext uri="{FF2B5EF4-FFF2-40B4-BE49-F238E27FC236}">
                <a16:creationId xmlns:a16="http://schemas.microsoft.com/office/drawing/2014/main" id="{1C9B0B36-5295-4856-B068-B60A1ECC471E}"/>
              </a:ext>
            </a:extLst>
          </p:cNvPr>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887" name="Oval 26">
            <a:extLst>
              <a:ext uri="{FF2B5EF4-FFF2-40B4-BE49-F238E27FC236}">
                <a16:creationId xmlns:a16="http://schemas.microsoft.com/office/drawing/2014/main" id="{E53EB993-19FD-47C7-82A7-C7C9960DF0A8}"/>
              </a:ext>
            </a:extLst>
          </p:cNvPr>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36888" name="Text Box 27">
            <a:extLst>
              <a:ext uri="{FF2B5EF4-FFF2-40B4-BE49-F238E27FC236}">
                <a16:creationId xmlns:a16="http://schemas.microsoft.com/office/drawing/2014/main" id="{A20FB75F-69FC-4B58-9C03-CD29F3FB5920}"/>
              </a:ext>
            </a:extLst>
          </p:cNvPr>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Chờ gọi </a:t>
            </a:r>
          </a:p>
          <a:p>
            <a:pPr algn="ctr">
              <a:lnSpc>
                <a:spcPct val="100000"/>
              </a:lnSpc>
              <a:spcBef>
                <a:spcPct val="0"/>
              </a:spcBef>
              <a:buClrTx/>
              <a:buSzTx/>
              <a:buFontTx/>
              <a:buNone/>
            </a:pPr>
            <a:r>
              <a:rPr lang="en-US" altLang="en-US" sz="1600">
                <a:latin typeface="Arial" panose="020B0604020202020204" pitchFamily="34" charset="0"/>
              </a:rPr>
              <a:t>từ tầng dưới</a:t>
            </a:r>
            <a:endParaRPr lang="en-US" altLang="en-US" sz="1600">
              <a:latin typeface="Times New Roman" panose="02020603050405020304" pitchFamily="18" charset="0"/>
            </a:endParaRPr>
          </a:p>
        </p:txBody>
      </p:sp>
      <p:sp>
        <p:nvSpPr>
          <p:cNvPr id="36889" name="Freeform 28">
            <a:extLst>
              <a:ext uri="{FF2B5EF4-FFF2-40B4-BE49-F238E27FC236}">
                <a16:creationId xmlns:a16="http://schemas.microsoft.com/office/drawing/2014/main" id="{3AFCE521-EEC9-46EB-821A-0B16655CC1F9}"/>
              </a:ext>
            </a:extLst>
          </p:cNvPr>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 name="Group 29">
            <a:extLst>
              <a:ext uri="{FF2B5EF4-FFF2-40B4-BE49-F238E27FC236}">
                <a16:creationId xmlns:a16="http://schemas.microsoft.com/office/drawing/2014/main" id="{F4778A43-4698-45FB-BE26-EC60A8EEB5AC}"/>
              </a:ext>
            </a:extLst>
          </p:cNvPr>
          <p:cNvGrpSpPr>
            <a:grpSpLocks/>
          </p:cNvGrpSpPr>
          <p:nvPr/>
        </p:nvGrpSpPr>
        <p:grpSpPr bwMode="auto">
          <a:xfrm>
            <a:off x="1873250" y="2166939"/>
            <a:ext cx="1333500" cy="1004887"/>
            <a:chOff x="220" y="1365"/>
            <a:chExt cx="840" cy="633"/>
          </a:xfrm>
        </p:grpSpPr>
        <p:sp>
          <p:nvSpPr>
            <p:cNvPr id="36913" name="Line 30">
              <a:extLst>
                <a:ext uri="{FF2B5EF4-FFF2-40B4-BE49-F238E27FC236}">
                  <a16:creationId xmlns:a16="http://schemas.microsoft.com/office/drawing/2014/main" id="{4C72F2B4-CC87-48B0-B86F-581C1685B539}"/>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14" name="Oval 31">
              <a:extLst>
                <a:ext uri="{FF2B5EF4-FFF2-40B4-BE49-F238E27FC236}">
                  <a16:creationId xmlns:a16="http://schemas.microsoft.com/office/drawing/2014/main" id="{975F0855-FB85-4A60-95F5-A49ABEFD6BBF}"/>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grpSp>
        <p:nvGrpSpPr>
          <p:cNvPr id="5" name="Group 32">
            <a:extLst>
              <a:ext uri="{FF2B5EF4-FFF2-40B4-BE49-F238E27FC236}">
                <a16:creationId xmlns:a16="http://schemas.microsoft.com/office/drawing/2014/main" id="{3F31A753-70A9-4EB6-8F17-E1B00C9F3C8B}"/>
              </a:ext>
            </a:extLst>
          </p:cNvPr>
          <p:cNvGrpSpPr>
            <a:grpSpLocks/>
          </p:cNvGrpSpPr>
          <p:nvPr/>
        </p:nvGrpSpPr>
        <p:grpSpPr bwMode="auto">
          <a:xfrm>
            <a:off x="7858126" y="3497263"/>
            <a:ext cx="1414463" cy="1033462"/>
            <a:chOff x="3990" y="2203"/>
            <a:chExt cx="891" cy="651"/>
          </a:xfrm>
        </p:grpSpPr>
        <p:sp>
          <p:nvSpPr>
            <p:cNvPr id="36911" name="Line 33">
              <a:extLst>
                <a:ext uri="{FF2B5EF4-FFF2-40B4-BE49-F238E27FC236}">
                  <a16:creationId xmlns:a16="http://schemas.microsoft.com/office/drawing/2014/main" id="{CD2AE873-B363-4B9D-9D6E-432041221181}"/>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12" name="Oval 34">
              <a:extLst>
                <a:ext uri="{FF2B5EF4-FFF2-40B4-BE49-F238E27FC236}">
                  <a16:creationId xmlns:a16="http://schemas.microsoft.com/office/drawing/2014/main" id="{C04A47F5-4C78-49B7-8FE2-964BF68CB018}"/>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36892" name="Text Box 35">
            <a:extLst>
              <a:ext uri="{FF2B5EF4-FFF2-40B4-BE49-F238E27FC236}">
                <a16:creationId xmlns:a16="http://schemas.microsoft.com/office/drawing/2014/main" id="{9DB3D781-9304-4B30-B760-DE7C056F8C86}"/>
              </a:ext>
            </a:extLst>
          </p:cNvPr>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289828" name="Line 36">
            <a:extLst>
              <a:ext uri="{FF2B5EF4-FFF2-40B4-BE49-F238E27FC236}">
                <a16:creationId xmlns:a16="http://schemas.microsoft.com/office/drawing/2014/main" id="{BDDE1A29-5AA0-4FD6-B04A-35CD95FA54E1}"/>
              </a:ext>
            </a:extLst>
          </p:cNvPr>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829" name="Freeform 37">
            <a:extLst>
              <a:ext uri="{FF2B5EF4-FFF2-40B4-BE49-F238E27FC236}">
                <a16:creationId xmlns:a16="http://schemas.microsoft.com/office/drawing/2014/main" id="{E0901090-9872-42A6-AC31-C32660D98E7F}"/>
              </a:ext>
            </a:extLst>
          </p:cNvPr>
          <p:cNvSpPr>
            <a:spLocks/>
          </p:cNvSpPr>
          <p:nvPr/>
        </p:nvSpPr>
        <p:spPr bwMode="auto">
          <a:xfrm>
            <a:off x="2535238" y="2006600"/>
            <a:ext cx="6940550" cy="65405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 name="Group 38">
            <a:extLst>
              <a:ext uri="{FF2B5EF4-FFF2-40B4-BE49-F238E27FC236}">
                <a16:creationId xmlns:a16="http://schemas.microsoft.com/office/drawing/2014/main" id="{24A4A4AD-3F74-4969-A9AC-9FB8903C84D0}"/>
              </a:ext>
            </a:extLst>
          </p:cNvPr>
          <p:cNvGrpSpPr>
            <a:grpSpLocks/>
          </p:cNvGrpSpPr>
          <p:nvPr/>
        </p:nvGrpSpPr>
        <p:grpSpPr bwMode="auto">
          <a:xfrm>
            <a:off x="1871663" y="2166939"/>
            <a:ext cx="1333500" cy="1004887"/>
            <a:chOff x="220" y="1365"/>
            <a:chExt cx="840" cy="633"/>
          </a:xfrm>
        </p:grpSpPr>
        <p:sp>
          <p:nvSpPr>
            <p:cNvPr id="36909" name="Line 39">
              <a:extLst>
                <a:ext uri="{FF2B5EF4-FFF2-40B4-BE49-F238E27FC236}">
                  <a16:creationId xmlns:a16="http://schemas.microsoft.com/office/drawing/2014/main" id="{5882FFD1-F311-4865-ABC5-677D6515E85C}"/>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10" name="Oval 40">
              <a:extLst>
                <a:ext uri="{FF2B5EF4-FFF2-40B4-BE49-F238E27FC236}">
                  <a16:creationId xmlns:a16="http://schemas.microsoft.com/office/drawing/2014/main" id="{C11785EA-2EA0-49AF-8A63-F85F57D01828}"/>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289833" name="Oval 41">
            <a:extLst>
              <a:ext uri="{FF2B5EF4-FFF2-40B4-BE49-F238E27FC236}">
                <a16:creationId xmlns:a16="http://schemas.microsoft.com/office/drawing/2014/main" id="{F7299859-52C2-458F-8D41-0BCE258C7995}"/>
              </a:ext>
            </a:extLst>
          </p:cNvPr>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89834" name="Line 42">
            <a:extLst>
              <a:ext uri="{FF2B5EF4-FFF2-40B4-BE49-F238E27FC236}">
                <a16:creationId xmlns:a16="http://schemas.microsoft.com/office/drawing/2014/main" id="{DAB8A790-1FC2-4590-90F9-DBC0E6F83AA8}"/>
              </a:ext>
            </a:extLst>
          </p:cNvPr>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835" name="Freeform 43">
            <a:extLst>
              <a:ext uri="{FF2B5EF4-FFF2-40B4-BE49-F238E27FC236}">
                <a16:creationId xmlns:a16="http://schemas.microsoft.com/office/drawing/2014/main" id="{4807A68C-A8BD-4357-AC0C-B3AB694233DE}"/>
              </a:ext>
            </a:extLst>
          </p:cNvPr>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 name="Group 44">
            <a:extLst>
              <a:ext uri="{FF2B5EF4-FFF2-40B4-BE49-F238E27FC236}">
                <a16:creationId xmlns:a16="http://schemas.microsoft.com/office/drawing/2014/main" id="{EBFFB91F-EC57-4026-962E-3FC6ED8833E3}"/>
              </a:ext>
            </a:extLst>
          </p:cNvPr>
          <p:cNvGrpSpPr>
            <a:grpSpLocks/>
          </p:cNvGrpSpPr>
          <p:nvPr/>
        </p:nvGrpSpPr>
        <p:grpSpPr bwMode="auto">
          <a:xfrm>
            <a:off x="1871663" y="2166939"/>
            <a:ext cx="1333500" cy="1004887"/>
            <a:chOff x="220" y="1365"/>
            <a:chExt cx="840" cy="633"/>
          </a:xfrm>
        </p:grpSpPr>
        <p:sp>
          <p:nvSpPr>
            <p:cNvPr id="36907" name="Line 45">
              <a:extLst>
                <a:ext uri="{FF2B5EF4-FFF2-40B4-BE49-F238E27FC236}">
                  <a16:creationId xmlns:a16="http://schemas.microsoft.com/office/drawing/2014/main" id="{7C58F599-D388-4415-8059-8240C2A51BC4}"/>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908" name="Oval 46">
              <a:extLst>
                <a:ext uri="{FF2B5EF4-FFF2-40B4-BE49-F238E27FC236}">
                  <a16:creationId xmlns:a16="http://schemas.microsoft.com/office/drawing/2014/main" id="{CAF6913B-AE27-47B4-A9F5-C4A4675E52CA}"/>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grpSp>
      <p:sp>
        <p:nvSpPr>
          <p:cNvPr id="289839" name="Oval 47">
            <a:extLst>
              <a:ext uri="{FF2B5EF4-FFF2-40B4-BE49-F238E27FC236}">
                <a16:creationId xmlns:a16="http://schemas.microsoft.com/office/drawing/2014/main" id="{707996EF-78D4-4E32-8495-D8797B313185}"/>
              </a:ext>
            </a:extLst>
          </p:cNvPr>
          <p:cNvSpPr>
            <a:spLocks noChangeArrowheads="1"/>
          </p:cNvSpPr>
          <p:nvPr/>
        </p:nvSpPr>
        <p:spPr bwMode="auto">
          <a:xfrm>
            <a:off x="3852864" y="2227264"/>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289840" name="Line 48">
            <a:extLst>
              <a:ext uri="{FF2B5EF4-FFF2-40B4-BE49-F238E27FC236}">
                <a16:creationId xmlns:a16="http://schemas.microsoft.com/office/drawing/2014/main" id="{E9B7D6AA-41D1-4E49-B17D-835510C59C39}"/>
              </a:ext>
            </a:extLst>
          </p:cNvPr>
          <p:cNvSpPr>
            <a:spLocks noChangeShapeType="1"/>
          </p:cNvSpPr>
          <p:nvPr/>
        </p:nvSpPr>
        <p:spPr bwMode="auto">
          <a:xfrm>
            <a:off x="8077200" y="2493963"/>
            <a:ext cx="0" cy="81756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841" name="Freeform 49">
            <a:extLst>
              <a:ext uri="{FF2B5EF4-FFF2-40B4-BE49-F238E27FC236}">
                <a16:creationId xmlns:a16="http://schemas.microsoft.com/office/drawing/2014/main" id="{ACD56386-A8D1-4B8E-97D8-2CD47AEC24E3}"/>
              </a:ext>
            </a:extLst>
          </p:cNvPr>
          <p:cNvSpPr>
            <a:spLocks/>
          </p:cNvSpPr>
          <p:nvPr/>
        </p:nvSpPr>
        <p:spPr bwMode="auto">
          <a:xfrm>
            <a:off x="5181601" y="2216151"/>
            <a:ext cx="4378325" cy="102552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9842" name="Line 50">
            <a:extLst>
              <a:ext uri="{FF2B5EF4-FFF2-40B4-BE49-F238E27FC236}">
                <a16:creationId xmlns:a16="http://schemas.microsoft.com/office/drawing/2014/main" id="{321D63C0-49BC-40A1-9523-30C28819AFA7}"/>
              </a:ext>
            </a:extLst>
          </p:cNvPr>
          <p:cNvSpPr>
            <a:spLocks noChangeShapeType="1"/>
          </p:cNvSpPr>
          <p:nvPr/>
        </p:nvSpPr>
        <p:spPr bwMode="auto">
          <a:xfrm>
            <a:off x="5072063" y="2090739"/>
            <a:ext cx="0" cy="846137"/>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843" name="Freeform 51">
            <a:extLst>
              <a:ext uri="{FF2B5EF4-FFF2-40B4-BE49-F238E27FC236}">
                <a16:creationId xmlns:a16="http://schemas.microsoft.com/office/drawing/2014/main" id="{E1396835-79B9-432B-AD98-92F2027154AF}"/>
              </a:ext>
            </a:extLst>
          </p:cNvPr>
          <p:cNvSpPr>
            <a:spLocks/>
          </p:cNvSpPr>
          <p:nvPr/>
        </p:nvSpPr>
        <p:spPr bwMode="auto">
          <a:xfrm>
            <a:off x="5167314" y="2951163"/>
            <a:ext cx="4073525" cy="2133600"/>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905" name="Text Box 52">
            <a:extLst>
              <a:ext uri="{FF2B5EF4-FFF2-40B4-BE49-F238E27FC236}">
                <a16:creationId xmlns:a16="http://schemas.microsoft.com/office/drawing/2014/main" id="{A7213C7F-D16D-4C8E-94DA-ECA73A6E6802}"/>
              </a:ext>
            </a:extLst>
          </p:cNvPr>
          <p:cNvSpPr txBox="1">
            <a:spLocks noChangeArrowheads="1"/>
          </p:cNvSpPr>
          <p:nvPr/>
        </p:nvSpPr>
        <p:spPr bwMode="auto">
          <a:xfrm>
            <a:off x="2959100"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Symbol" panose="05050102010706020507" pitchFamily="18" charset="2"/>
              </a:rPr>
              <a:t>L</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078"/>
    </mc:Choice>
    <mc:Fallback xmlns="">
      <p:transition spd="slow" advTm="25078"/>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289828"/>
                                        </p:tgtEl>
                                        <p:attrNameLst>
                                          <p:attrName>style.visibility</p:attrName>
                                        </p:attrNameLst>
                                      </p:cBhvr>
                                      <p:to>
                                        <p:strVal val="visible"/>
                                      </p:to>
                                    </p:set>
                                    <p:animEffect transition="in" filter="wipe(up)">
                                      <p:cBhvr>
                                        <p:cTn id="23" dur="1000"/>
                                        <p:tgtEl>
                                          <p:spTgt spid="289828"/>
                                        </p:tgtEl>
                                      </p:cBhvr>
                                    </p:animEffect>
                                  </p:childTnLst>
                                  <p:subTnLst>
                                    <p:set>
                                      <p:cBhvr override="childStyle">
                                        <p:cTn dur="1" fill="hold" display="0" masterRel="nextClick" afterEffect="1"/>
                                        <p:tgtEl>
                                          <p:spTgt spid="289828"/>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9829"/>
                                        </p:tgtEl>
                                        <p:attrNameLst>
                                          <p:attrName>style.visibility</p:attrName>
                                        </p:attrNameLst>
                                      </p:cBhvr>
                                      <p:to>
                                        <p:strVal val="visible"/>
                                      </p:to>
                                    </p:set>
                                    <p:animEffect transition="in" filter="wipe(left)">
                                      <p:cBhvr>
                                        <p:cTn id="28" dur="1000"/>
                                        <p:tgtEl>
                                          <p:spTgt spid="289829"/>
                                        </p:tgtEl>
                                      </p:cBhvr>
                                    </p:animEffect>
                                  </p:childTnLst>
                                  <p:subTnLst>
                                    <p:set>
                                      <p:cBhvr override="childStyle">
                                        <p:cTn dur="1" fill="hold" display="0" masterRel="nextClick" afterEffect="1"/>
                                        <p:tgtEl>
                                          <p:spTgt spid="289829"/>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98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289840"/>
                                        </p:tgtEl>
                                        <p:attrNameLst>
                                          <p:attrName>style.visibility</p:attrName>
                                        </p:attrNameLst>
                                      </p:cBhvr>
                                      <p:to>
                                        <p:strVal val="visible"/>
                                      </p:to>
                                    </p:set>
                                    <p:animEffect transition="in" filter="wipe(up)">
                                      <p:cBhvr>
                                        <p:cTn id="37" dur="1000"/>
                                        <p:tgtEl>
                                          <p:spTgt spid="289840"/>
                                        </p:tgtEl>
                                      </p:cBhvr>
                                    </p:animEffect>
                                  </p:childTnLst>
                                  <p:subTnLst>
                                    <p:set>
                                      <p:cBhvr override="childStyle">
                                        <p:cTn dur="1" fill="hold" display="0" masterRel="nextClick" afterEffect="1"/>
                                        <p:tgtEl>
                                          <p:spTgt spid="289840"/>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289841"/>
                                        </p:tgtEl>
                                        <p:attrNameLst>
                                          <p:attrName>style.visibility</p:attrName>
                                        </p:attrNameLst>
                                      </p:cBhvr>
                                      <p:to>
                                        <p:strVal val="visible"/>
                                      </p:to>
                                    </p:set>
                                    <p:animEffect transition="in" filter="wipe(right)">
                                      <p:cBhvr>
                                        <p:cTn id="42" dur="1000"/>
                                        <p:tgtEl>
                                          <p:spTgt spid="289841"/>
                                        </p:tgtEl>
                                      </p:cBhvr>
                                    </p:animEffect>
                                  </p:childTnLst>
                                  <p:subTnLst>
                                    <p:set>
                                      <p:cBhvr override="childStyle">
                                        <p:cTn dur="1" fill="hold" display="0" masterRel="nextClick" afterEffect="1"/>
                                        <p:tgtEl>
                                          <p:spTgt spid="289841"/>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289842"/>
                                        </p:tgtEl>
                                        <p:attrNameLst>
                                          <p:attrName>style.visibility</p:attrName>
                                        </p:attrNameLst>
                                      </p:cBhvr>
                                      <p:to>
                                        <p:strVal val="visible"/>
                                      </p:to>
                                    </p:set>
                                    <p:animEffect transition="in" filter="wipe(up)">
                                      <p:cBhvr>
                                        <p:cTn id="47" dur="1000"/>
                                        <p:tgtEl>
                                          <p:spTgt spid="289842"/>
                                        </p:tgtEl>
                                      </p:cBhvr>
                                    </p:animEffect>
                                  </p:childTnLst>
                                  <p:subTnLst>
                                    <p:set>
                                      <p:cBhvr override="childStyle">
                                        <p:cTn dur="1" fill="hold" display="0" masterRel="nextClick" afterEffect="1"/>
                                        <p:tgtEl>
                                          <p:spTgt spid="289842"/>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89843"/>
                                        </p:tgtEl>
                                        <p:attrNameLst>
                                          <p:attrName>style.visibility</p:attrName>
                                        </p:attrNameLst>
                                      </p:cBhvr>
                                      <p:to>
                                        <p:strVal val="visible"/>
                                      </p:to>
                                    </p:set>
                                    <p:animEffect transition="in" filter="wipe(left)">
                                      <p:cBhvr>
                                        <p:cTn id="52" dur="2000"/>
                                        <p:tgtEl>
                                          <p:spTgt spid="289843"/>
                                        </p:tgtEl>
                                      </p:cBhvr>
                                    </p:animEffect>
                                  </p:childTnLst>
                                  <p:subTnLst>
                                    <p:set>
                                      <p:cBhvr override="childStyle">
                                        <p:cTn dur="1" fill="hold" display="0" masterRel="nextClick" afterEffect="1"/>
                                        <p:tgtEl>
                                          <p:spTgt spid="289843"/>
                                        </p:tgtEl>
                                        <p:attrNameLst>
                                          <p:attrName>style.visibility</p:attrName>
                                        </p:attrNameLst>
                                      </p:cBhvr>
                                      <p:to>
                                        <p:strVal val="hidden"/>
                                      </p:to>
                                    </p:set>
                                  </p:sub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289834"/>
                                        </p:tgtEl>
                                        <p:attrNameLst>
                                          <p:attrName>style.visibility</p:attrName>
                                        </p:attrNameLst>
                                      </p:cBhvr>
                                      <p:to>
                                        <p:strVal val="visible"/>
                                      </p:to>
                                    </p:set>
                                    <p:animEffect transition="in" filter="wipe(up)">
                                      <p:cBhvr>
                                        <p:cTn id="57" dur="1000"/>
                                        <p:tgtEl>
                                          <p:spTgt spid="289834"/>
                                        </p:tgtEl>
                                      </p:cBhvr>
                                    </p:animEffect>
                                  </p:childTnLst>
                                  <p:subTnLst>
                                    <p:set>
                                      <p:cBhvr override="childStyle">
                                        <p:cTn dur="1" fill="hold" display="0" masterRel="nextClick" afterEffect="1"/>
                                        <p:tgtEl>
                                          <p:spTgt spid="289834"/>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289835"/>
                                        </p:tgtEl>
                                        <p:attrNameLst>
                                          <p:attrName>style.visibility</p:attrName>
                                        </p:attrNameLst>
                                      </p:cBhvr>
                                      <p:to>
                                        <p:strVal val="visible"/>
                                      </p:to>
                                    </p:set>
                                    <p:animEffect transition="in" filter="wipe(down)">
                                      <p:cBhvr>
                                        <p:cTn id="62" dur="1000"/>
                                        <p:tgtEl>
                                          <p:spTgt spid="289835"/>
                                        </p:tgtEl>
                                      </p:cBhvr>
                                    </p:animEffect>
                                  </p:childTnLst>
                                </p:cTn>
                              </p:par>
                            </p:childTnLst>
                          </p:cTn>
                        </p:par>
                        <p:par>
                          <p:cTn id="63" fill="hold" nodeType="afterGroup">
                            <p:stCondLst>
                              <p:cond delay="10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89839"/>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289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33" grpId="0" animBg="1"/>
      <p:bldP spid="289839" grpId="0" animBg="1"/>
      <p:bldP spid="28983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CC0B1-CC49-D572-A054-8177C1F9437B}"/>
              </a:ext>
            </a:extLst>
          </p:cNvPr>
          <p:cNvSpPr>
            <a:spLocks noGrp="1"/>
          </p:cNvSpPr>
          <p:nvPr>
            <p:ph type="title"/>
          </p:nvPr>
        </p:nvSpPr>
        <p:spPr/>
        <p:txBody>
          <a:bodyPr>
            <a:normAutofit fontScale="90000"/>
          </a:bodyPr>
          <a:lstStyle/>
          <a:p>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B1377C18-E5D5-726F-0E64-A2EAF5991A5D}"/>
              </a:ext>
            </a:extLst>
          </p:cNvPr>
          <p:cNvSpPr>
            <a:spLocks noGrp="1"/>
          </p:cNvSpPr>
          <p:nvPr>
            <p:ph type="sldNum" sz="quarter" idx="12"/>
          </p:nvPr>
        </p:nvSpPr>
        <p:spPr/>
        <p:txBody>
          <a:bodyPr/>
          <a:lstStyle/>
          <a:p>
            <a:fld id="{930176A1-BCF0-4712-97A6-6B495F55390B}" type="slidenum">
              <a:rPr lang="en-US" smtClean="0"/>
              <a:pPr/>
              <a:t>51</a:t>
            </a:fld>
            <a:endParaRPr lang="en-US"/>
          </a:p>
        </p:txBody>
      </p:sp>
      <p:sp>
        <p:nvSpPr>
          <p:cNvPr id="11" name="Content Placeholder 10">
            <a:extLst>
              <a:ext uri="{FF2B5EF4-FFF2-40B4-BE49-F238E27FC236}">
                <a16:creationId xmlns:a16="http://schemas.microsoft.com/office/drawing/2014/main" id="{D1CB4D85-ABA1-0C91-0A2F-248C2FBC4CA5}"/>
              </a:ext>
            </a:extLst>
          </p:cNvPr>
          <p:cNvSpPr>
            <a:spLocks noGrp="1"/>
          </p:cNvSpPr>
          <p:nvPr>
            <p:ph sz="quarter" idx="22"/>
          </p:nvPr>
        </p:nvSpPr>
        <p:spPr/>
        <p:txBody>
          <a:bodyPr/>
          <a:lstStyle/>
          <a:p>
            <a:endParaRPr lang="en-US"/>
          </a:p>
        </p:txBody>
      </p:sp>
      <p:sp>
        <p:nvSpPr>
          <p:cNvPr id="5" name="Freeform: Shape 4">
            <a:extLst>
              <a:ext uri="{FF2B5EF4-FFF2-40B4-BE49-F238E27FC236}">
                <a16:creationId xmlns:a16="http://schemas.microsoft.com/office/drawing/2014/main" id="{0A899B1E-FBE3-4CC8-A9F4-2F43286D9E95}"/>
              </a:ext>
            </a:extLst>
          </p:cNvPr>
          <p:cNvSpPr/>
          <p:nvPr/>
        </p:nvSpPr>
        <p:spPr>
          <a:xfrm>
            <a:off x="5496305" y="1136830"/>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3048000" y="104043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7" name="Freeform: Shape 6">
            <a:extLst>
              <a:ext uri="{FF2B5EF4-FFF2-40B4-BE49-F238E27FC236}">
                <a16:creationId xmlns:a16="http://schemas.microsoft.com/office/drawing/2014/main" id="{ECB19766-A4A0-407E-9BB0-D8D0E6FDED82}"/>
              </a:ext>
            </a:extLst>
          </p:cNvPr>
          <p:cNvSpPr/>
          <p:nvPr/>
        </p:nvSpPr>
        <p:spPr>
          <a:xfrm>
            <a:off x="5496305" y="2149015"/>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t>
            </a:r>
            <a:r>
              <a:rPr lang="en-US" sz="2400" err="1"/>
              <a:t>Kênh</a:t>
            </a:r>
            <a:r>
              <a:rPr lang="en-US" sz="2400"/>
              <a:t> </a:t>
            </a:r>
            <a:r>
              <a:rPr lang="en-US" sz="2400" err="1"/>
              <a:t>truyền</a:t>
            </a:r>
            <a:r>
              <a:rPr lang="en-US" sz="2400"/>
              <a:t> </a:t>
            </a:r>
            <a:r>
              <a:rPr lang="en-US" sz="2400" err="1"/>
              <a:t>có</a:t>
            </a:r>
            <a:r>
              <a:rPr lang="en-US" sz="2400"/>
              <a:t> </a:t>
            </a:r>
            <a:r>
              <a:rPr lang="en-US" sz="2400" err="1"/>
              <a:t>lỗi</a:t>
            </a:r>
            <a:endParaRPr lang="en-US" sz="2400"/>
          </a:p>
          <a:p>
            <a:pPr marL="171450" lvl="1" indent="-171450" defTabSz="711200">
              <a:lnSpc>
                <a:spcPct val="90000"/>
              </a:lnSpc>
              <a:spcBef>
                <a:spcPct val="0"/>
              </a:spcBef>
              <a:spcAft>
                <a:spcPct val="15000"/>
              </a:spcAft>
              <a:buChar char="•"/>
            </a:pPr>
            <a:r>
              <a:rPr lang="en-US" sz="2400" err="1"/>
              <a:t>Giải</a:t>
            </a:r>
            <a:r>
              <a:rPr lang="en-US" sz="2400"/>
              <a:t> </a:t>
            </a:r>
            <a:r>
              <a:rPr lang="en-US" sz="2400" err="1"/>
              <a:t>quyết</a:t>
            </a:r>
            <a:r>
              <a:rPr lang="en-US" sz="2400"/>
              <a:t>:  ACK </a:t>
            </a:r>
            <a:r>
              <a:rPr lang="en-US" sz="2400" err="1"/>
              <a:t>và</a:t>
            </a:r>
            <a:r>
              <a:rPr lang="en-US" sz="2400"/>
              <a:t> NAK</a:t>
            </a:r>
          </a:p>
        </p:txBody>
      </p:sp>
      <p:sp>
        <p:nvSpPr>
          <p:cNvPr id="8" name="Freeform: Shape 7">
            <a:extLst>
              <a:ext uri="{FF2B5EF4-FFF2-40B4-BE49-F238E27FC236}">
                <a16:creationId xmlns:a16="http://schemas.microsoft.com/office/drawing/2014/main" id="{0BBCF4B7-2FA0-4166-BDD3-570E8F3C9808}"/>
              </a:ext>
            </a:extLst>
          </p:cNvPr>
          <p:cNvSpPr/>
          <p:nvPr/>
        </p:nvSpPr>
        <p:spPr>
          <a:xfrm>
            <a:off x="3048000" y="205261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
        <p:nvSpPr>
          <p:cNvPr id="9" name="Freeform: Shape 8">
            <a:extLst>
              <a:ext uri="{FF2B5EF4-FFF2-40B4-BE49-F238E27FC236}">
                <a16:creationId xmlns:a16="http://schemas.microsoft.com/office/drawing/2014/main" id="{D93E7286-5B64-484D-848C-FEAFE03230DF}"/>
              </a:ext>
            </a:extLst>
          </p:cNvPr>
          <p:cNvSpPr/>
          <p:nvPr/>
        </p:nvSpPr>
        <p:spPr>
          <a:xfrm>
            <a:off x="5496305" y="3161198"/>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ACK/NAK </a:t>
            </a:r>
            <a:r>
              <a:rPr lang="en-US" sz="2400" err="1"/>
              <a:t>lỗi</a:t>
            </a:r>
            <a:endParaRPr lang="en-US" sz="2400"/>
          </a:p>
        </p:txBody>
      </p:sp>
      <p:sp>
        <p:nvSpPr>
          <p:cNvPr id="10" name="Freeform: Shape 9">
            <a:extLst>
              <a:ext uri="{FF2B5EF4-FFF2-40B4-BE49-F238E27FC236}">
                <a16:creationId xmlns:a16="http://schemas.microsoft.com/office/drawing/2014/main" id="{256A9976-F83D-45BF-8B92-A99444E49A6D}"/>
              </a:ext>
            </a:extLst>
          </p:cNvPr>
          <p:cNvSpPr/>
          <p:nvPr/>
        </p:nvSpPr>
        <p:spPr>
          <a:xfrm>
            <a:off x="3048000" y="306480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RDT2.1</a:t>
            </a:r>
            <a:endParaRPr lang="en-US" sz="4600" dirty="0"/>
          </a:p>
        </p:txBody>
      </p:sp>
    </p:spTree>
    <p:custDataLst>
      <p:tags r:id="rId1"/>
    </p:custDataLst>
    <p:extLst>
      <p:ext uri="{BB962C8B-B14F-4D97-AF65-F5344CB8AC3E}">
        <p14:creationId xmlns:p14="http://schemas.microsoft.com/office/powerpoint/2010/main" val="2868784761"/>
      </p:ext>
    </p:extLst>
  </p:cSld>
  <p:clrMapOvr>
    <a:masterClrMapping/>
  </p:clrMapOvr>
  <mc:AlternateContent xmlns:mc="http://schemas.openxmlformats.org/markup-compatibility/2006" xmlns:p14="http://schemas.microsoft.com/office/powerpoint/2010/main">
    <mc:Choice Requires="p14">
      <p:transition spd="slow" p14:dur="2000" advTm="13582"/>
    </mc:Choice>
    <mc:Fallback xmlns="">
      <p:transition spd="slow" advTm="13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1B0D6-FC8E-F04F-6767-E0B633D6000F}"/>
              </a:ext>
            </a:extLst>
          </p:cNvPr>
          <p:cNvSpPr>
            <a:spLocks noGrp="1"/>
          </p:cNvSpPr>
          <p:nvPr>
            <p:ph type="title"/>
          </p:nvPr>
        </p:nvSpPr>
        <p:spPr/>
        <p:txBody>
          <a:bodyPr>
            <a:noAutofit/>
          </a:bodyPr>
          <a:lstStyle/>
          <a:p>
            <a:r>
              <a:rPr lang="en-US" sz="4000" dirty="0"/>
              <a:t>rdt2.0 </a:t>
            </a:r>
            <a:r>
              <a:rPr lang="en-US" sz="4000" dirty="0" err="1"/>
              <a:t>có</a:t>
            </a:r>
            <a:r>
              <a:rPr lang="en-US" sz="4000" dirty="0"/>
              <a:t> </a:t>
            </a:r>
            <a:r>
              <a:rPr lang="en-US" sz="4000" dirty="0" err="1"/>
              <a:t>lỗ</a:t>
            </a:r>
            <a:r>
              <a:rPr lang="en-US" sz="4000" dirty="0"/>
              <a:t> </a:t>
            </a:r>
            <a:r>
              <a:rPr lang="en-US" sz="4000" dirty="0" err="1"/>
              <a:t>hổng</a:t>
            </a:r>
            <a:r>
              <a:rPr lang="en-US" sz="4000" dirty="0"/>
              <a:t> </a:t>
            </a:r>
            <a:r>
              <a:rPr lang="en-US" sz="4000" dirty="0" err="1"/>
              <a:t>nghiêm</a:t>
            </a:r>
            <a:r>
              <a:rPr lang="en-US" sz="4000" dirty="0"/>
              <a:t> </a:t>
            </a:r>
            <a:r>
              <a:rPr lang="en-US" sz="4000" dirty="0" err="1"/>
              <a:t>trọng</a:t>
            </a:r>
            <a:r>
              <a:rPr lang="en-US" sz="4000" dirty="0"/>
              <a:t>!</a:t>
            </a:r>
          </a:p>
        </p:txBody>
      </p:sp>
      <p:sp>
        <p:nvSpPr>
          <p:cNvPr id="8" name="Slide Number Placeholder 7">
            <a:extLst>
              <a:ext uri="{FF2B5EF4-FFF2-40B4-BE49-F238E27FC236}">
                <a16:creationId xmlns:a16="http://schemas.microsoft.com/office/drawing/2014/main" id="{50E1FD58-A2C5-E344-E89D-59D3CC5684BD}"/>
              </a:ext>
            </a:extLst>
          </p:cNvPr>
          <p:cNvSpPr>
            <a:spLocks noGrp="1"/>
          </p:cNvSpPr>
          <p:nvPr>
            <p:ph type="sldNum" sz="quarter" idx="12"/>
          </p:nvPr>
        </p:nvSpPr>
        <p:spPr/>
        <p:txBody>
          <a:bodyPr/>
          <a:lstStyle/>
          <a:p>
            <a:fld id="{930176A1-BCF0-4712-97A6-6B495F55390B}" type="slidenum">
              <a:rPr lang="en-US" smtClean="0"/>
              <a:pPr/>
              <a:t>52</a:t>
            </a:fld>
            <a:endParaRPr lang="en-US"/>
          </a:p>
        </p:txBody>
      </p:sp>
      <p:sp>
        <p:nvSpPr>
          <p:cNvPr id="9" name="Content Placeholder 8">
            <a:extLst>
              <a:ext uri="{FF2B5EF4-FFF2-40B4-BE49-F238E27FC236}">
                <a16:creationId xmlns:a16="http://schemas.microsoft.com/office/drawing/2014/main" id="{110B5030-F3D0-4A51-8943-364C6448EAD9}"/>
              </a:ext>
            </a:extLst>
          </p:cNvPr>
          <p:cNvSpPr>
            <a:spLocks noGrp="1"/>
          </p:cNvSpPr>
          <p:nvPr>
            <p:ph sz="quarter" idx="22"/>
          </p:nvPr>
        </p:nvSpPr>
        <p:spPr/>
        <p:txBody>
          <a:bodyPr/>
          <a:lstStyle/>
          <a:p>
            <a:endParaRPr lang="en-US"/>
          </a:p>
        </p:txBody>
      </p:sp>
      <p:sp>
        <p:nvSpPr>
          <p:cNvPr id="38918" name="Text Box 5">
            <a:extLst>
              <a:ext uri="{FF2B5EF4-FFF2-40B4-BE49-F238E27FC236}">
                <a16:creationId xmlns:a16="http://schemas.microsoft.com/office/drawing/2014/main" id="{3B9A8F89-FBFB-43B1-B0BB-7CEDC8B1D141}"/>
              </a:ext>
            </a:extLst>
          </p:cNvPr>
          <p:cNvSpPr txBox="1">
            <a:spLocks noChangeArrowheads="1"/>
          </p:cNvSpPr>
          <p:nvPr/>
        </p:nvSpPr>
        <p:spPr bwMode="auto">
          <a:xfrm>
            <a:off x="4432301" y="2401570"/>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38919" name="Text Box 6">
            <a:extLst>
              <a:ext uri="{FF2B5EF4-FFF2-40B4-BE49-F238E27FC236}">
                <a16:creationId xmlns:a16="http://schemas.microsoft.com/office/drawing/2014/main" id="{592EE2D5-A6DE-4E35-97F2-8BDD7D438324}"/>
              </a:ext>
            </a:extLst>
          </p:cNvPr>
          <p:cNvSpPr txBox="1">
            <a:spLocks noChangeArrowheads="1"/>
          </p:cNvSpPr>
          <p:nvPr/>
        </p:nvSpPr>
        <p:spPr bwMode="auto">
          <a:xfrm>
            <a:off x="6872289" y="2396808"/>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17" name="Text Box 8">
            <a:extLst>
              <a:ext uri="{FF2B5EF4-FFF2-40B4-BE49-F238E27FC236}">
                <a16:creationId xmlns:a16="http://schemas.microsoft.com/office/drawing/2014/main" id="{104A1CED-BD24-4883-B325-65FAB039A01A}"/>
              </a:ext>
            </a:extLst>
          </p:cNvPr>
          <p:cNvSpPr txBox="1">
            <a:spLocks noChangeArrowheads="1"/>
          </p:cNvSpPr>
          <p:nvPr/>
        </p:nvSpPr>
        <p:spPr bwMode="auto">
          <a:xfrm>
            <a:off x="6940551" y="3885883"/>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sp>
        <p:nvSpPr>
          <p:cNvPr id="18" name="Text Box 10">
            <a:extLst>
              <a:ext uri="{FF2B5EF4-FFF2-40B4-BE49-F238E27FC236}">
                <a16:creationId xmlns:a16="http://schemas.microsoft.com/office/drawing/2014/main" id="{1676F02B-3EF3-4497-A794-D39440E578DA}"/>
              </a:ext>
            </a:extLst>
          </p:cNvPr>
          <p:cNvSpPr txBox="1">
            <a:spLocks noChangeArrowheads="1"/>
          </p:cNvSpPr>
          <p:nvPr/>
        </p:nvSpPr>
        <p:spPr bwMode="auto">
          <a:xfrm>
            <a:off x="6965951" y="4766945"/>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sp>
        <p:nvSpPr>
          <p:cNvPr id="19" name="Text Box 11">
            <a:extLst>
              <a:ext uri="{FF2B5EF4-FFF2-40B4-BE49-F238E27FC236}">
                <a16:creationId xmlns:a16="http://schemas.microsoft.com/office/drawing/2014/main" id="{1BC9E0E0-0E53-47F3-9844-1F3BCA471DBC}"/>
              </a:ext>
            </a:extLst>
          </p:cNvPr>
          <p:cNvSpPr txBox="1">
            <a:spLocks noChangeArrowheads="1"/>
          </p:cNvSpPr>
          <p:nvPr/>
        </p:nvSpPr>
        <p:spPr bwMode="auto">
          <a:xfrm>
            <a:off x="6967538" y="4224020"/>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0" name="Text Box 12">
            <a:extLst>
              <a:ext uri="{FF2B5EF4-FFF2-40B4-BE49-F238E27FC236}">
                <a16:creationId xmlns:a16="http://schemas.microsoft.com/office/drawing/2014/main" id="{6DA27E06-7E66-4F57-8355-BDE488BD631B}"/>
              </a:ext>
            </a:extLst>
          </p:cNvPr>
          <p:cNvSpPr txBox="1">
            <a:spLocks noChangeArrowheads="1"/>
          </p:cNvSpPr>
          <p:nvPr/>
        </p:nvSpPr>
        <p:spPr bwMode="auto">
          <a:xfrm>
            <a:off x="6942138" y="3373120"/>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1" name="Text Box 13">
            <a:extLst>
              <a:ext uri="{FF2B5EF4-FFF2-40B4-BE49-F238E27FC236}">
                <a16:creationId xmlns:a16="http://schemas.microsoft.com/office/drawing/2014/main" id="{4E3D80EC-A853-449D-8769-CA0204D5FABF}"/>
              </a:ext>
            </a:extLst>
          </p:cNvPr>
          <p:cNvSpPr txBox="1">
            <a:spLocks noChangeArrowheads="1"/>
          </p:cNvSpPr>
          <p:nvPr/>
        </p:nvSpPr>
        <p:spPr bwMode="auto">
          <a:xfrm>
            <a:off x="7031038" y="5051109"/>
            <a:ext cx="946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2" name="Text Box 14">
            <a:extLst>
              <a:ext uri="{FF2B5EF4-FFF2-40B4-BE49-F238E27FC236}">
                <a16:creationId xmlns:a16="http://schemas.microsoft.com/office/drawing/2014/main" id="{019D89EB-5B54-40C9-BCCD-2A9F5315AB82}"/>
              </a:ext>
            </a:extLst>
          </p:cNvPr>
          <p:cNvSpPr txBox="1">
            <a:spLocks noChangeArrowheads="1"/>
          </p:cNvSpPr>
          <p:nvPr/>
        </p:nvSpPr>
        <p:spPr bwMode="auto">
          <a:xfrm>
            <a:off x="4237039" y="4363720"/>
            <a:ext cx="1131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a:t>
            </a:r>
          </a:p>
        </p:txBody>
      </p:sp>
      <p:sp>
        <p:nvSpPr>
          <p:cNvPr id="23" name="Text Box 15">
            <a:extLst>
              <a:ext uri="{FF2B5EF4-FFF2-40B4-BE49-F238E27FC236}">
                <a16:creationId xmlns:a16="http://schemas.microsoft.com/office/drawing/2014/main" id="{513E526D-1452-4958-909D-A6ACC1F63D4C}"/>
              </a:ext>
            </a:extLst>
          </p:cNvPr>
          <p:cNvSpPr txBox="1">
            <a:spLocks noChangeArrowheads="1"/>
          </p:cNvSpPr>
          <p:nvPr/>
        </p:nvSpPr>
        <p:spPr bwMode="auto">
          <a:xfrm>
            <a:off x="4360864" y="4678045"/>
            <a:ext cx="92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4" name="Text Box 17">
            <a:extLst>
              <a:ext uri="{FF2B5EF4-FFF2-40B4-BE49-F238E27FC236}">
                <a16:creationId xmlns:a16="http://schemas.microsoft.com/office/drawing/2014/main" id="{E05B3363-4027-46D0-B405-D1DBB493115D}"/>
              </a:ext>
            </a:extLst>
          </p:cNvPr>
          <p:cNvSpPr txBox="1">
            <a:spLocks noChangeArrowheads="1"/>
          </p:cNvSpPr>
          <p:nvPr/>
        </p:nvSpPr>
        <p:spPr bwMode="auto">
          <a:xfrm>
            <a:off x="4119564" y="3803334"/>
            <a:ext cx="122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lại pkt</a:t>
            </a:r>
          </a:p>
        </p:txBody>
      </p:sp>
      <p:sp>
        <p:nvSpPr>
          <p:cNvPr id="25" name="Text Box 18">
            <a:extLst>
              <a:ext uri="{FF2B5EF4-FFF2-40B4-BE49-F238E27FC236}">
                <a16:creationId xmlns:a16="http://schemas.microsoft.com/office/drawing/2014/main" id="{F6C8D09E-4B49-4DBC-AE78-674E721494B6}"/>
              </a:ext>
            </a:extLst>
          </p:cNvPr>
          <p:cNvSpPr txBox="1">
            <a:spLocks noChangeArrowheads="1"/>
          </p:cNvSpPr>
          <p:nvPr/>
        </p:nvSpPr>
        <p:spPr bwMode="auto">
          <a:xfrm>
            <a:off x="3551239" y="3449320"/>
            <a:ext cx="1920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 ack lỗi</a:t>
            </a:r>
          </a:p>
        </p:txBody>
      </p:sp>
      <p:sp>
        <p:nvSpPr>
          <p:cNvPr id="38929" name="Text Box 7">
            <a:extLst>
              <a:ext uri="{FF2B5EF4-FFF2-40B4-BE49-F238E27FC236}">
                <a16:creationId xmlns:a16="http://schemas.microsoft.com/office/drawing/2014/main" id="{9CA0ED60-6419-497F-8C19-FE7623D44309}"/>
              </a:ext>
            </a:extLst>
          </p:cNvPr>
          <p:cNvSpPr txBox="1">
            <a:spLocks noChangeArrowheads="1"/>
          </p:cNvSpPr>
          <p:nvPr/>
        </p:nvSpPr>
        <p:spPr bwMode="auto">
          <a:xfrm>
            <a:off x="4257676" y="2841309"/>
            <a:ext cx="92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7" name="Text Box 9">
            <a:extLst>
              <a:ext uri="{FF2B5EF4-FFF2-40B4-BE49-F238E27FC236}">
                <a16:creationId xmlns:a16="http://schemas.microsoft.com/office/drawing/2014/main" id="{22E15FC1-A9A0-4F2C-8E3F-968F056EB234}"/>
              </a:ext>
            </a:extLst>
          </p:cNvPr>
          <p:cNvSpPr txBox="1">
            <a:spLocks noChangeArrowheads="1"/>
          </p:cNvSpPr>
          <p:nvPr/>
        </p:nvSpPr>
        <p:spPr bwMode="auto">
          <a:xfrm>
            <a:off x="6934201" y="3081020"/>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grpSp>
        <p:nvGrpSpPr>
          <p:cNvPr id="28" name="Group 37">
            <a:extLst>
              <a:ext uri="{FF2B5EF4-FFF2-40B4-BE49-F238E27FC236}">
                <a16:creationId xmlns:a16="http://schemas.microsoft.com/office/drawing/2014/main" id="{AA6C5921-1A87-4CDB-92FB-CB72E30AFD91}"/>
              </a:ext>
            </a:extLst>
          </p:cNvPr>
          <p:cNvGrpSpPr>
            <a:grpSpLocks/>
          </p:cNvGrpSpPr>
          <p:nvPr/>
        </p:nvGrpSpPr>
        <p:grpSpPr bwMode="auto">
          <a:xfrm>
            <a:off x="5410201" y="2911158"/>
            <a:ext cx="1471613" cy="512762"/>
            <a:chOff x="850" y="1159"/>
            <a:chExt cx="927" cy="323"/>
          </a:xfrm>
        </p:grpSpPr>
        <p:sp>
          <p:nvSpPr>
            <p:cNvPr id="38952" name="Line 19">
              <a:extLst>
                <a:ext uri="{FF2B5EF4-FFF2-40B4-BE49-F238E27FC236}">
                  <a16:creationId xmlns:a16="http://schemas.microsoft.com/office/drawing/2014/main" id="{371B9ED8-095D-4902-9AC2-9E165FF20B2B}"/>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53" name="Text Box 28">
              <a:extLst>
                <a:ext uri="{FF2B5EF4-FFF2-40B4-BE49-F238E27FC236}">
                  <a16:creationId xmlns:a16="http://schemas.microsoft.com/office/drawing/2014/main" id="{E66D1F1B-B73C-4FD3-A8BD-7BB9F697E1E7}"/>
                </a:ext>
              </a:extLst>
            </p:cNvPr>
            <p:cNvSpPr txBox="1">
              <a:spLocks noChangeArrowheads="1"/>
            </p:cNvSpPr>
            <p:nvPr/>
          </p:nvSpPr>
          <p:spPr bwMode="auto">
            <a:xfrm>
              <a:off x="1185" y="1159"/>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a</a:t>
              </a:r>
            </a:p>
          </p:txBody>
        </p:sp>
      </p:grpSp>
      <p:grpSp>
        <p:nvGrpSpPr>
          <p:cNvPr id="31" name="Group 43">
            <a:extLst>
              <a:ext uri="{FF2B5EF4-FFF2-40B4-BE49-F238E27FC236}">
                <a16:creationId xmlns:a16="http://schemas.microsoft.com/office/drawing/2014/main" id="{C10A331A-0C1D-4378-BF82-744A11406E40}"/>
              </a:ext>
            </a:extLst>
          </p:cNvPr>
          <p:cNvGrpSpPr>
            <a:grpSpLocks/>
          </p:cNvGrpSpPr>
          <p:nvPr/>
        </p:nvGrpSpPr>
        <p:grpSpPr bwMode="auto">
          <a:xfrm>
            <a:off x="5403851" y="4647883"/>
            <a:ext cx="1471613" cy="487362"/>
            <a:chOff x="846" y="2253"/>
            <a:chExt cx="927" cy="307"/>
          </a:xfrm>
        </p:grpSpPr>
        <p:sp>
          <p:nvSpPr>
            <p:cNvPr id="38950" name="Line 24">
              <a:extLst>
                <a:ext uri="{FF2B5EF4-FFF2-40B4-BE49-F238E27FC236}">
                  <a16:creationId xmlns:a16="http://schemas.microsoft.com/office/drawing/2014/main" id="{3E4A0B63-8677-4AF1-8AA2-71ADCFA58E8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51" name="Text Box 29">
              <a:extLst>
                <a:ext uri="{FF2B5EF4-FFF2-40B4-BE49-F238E27FC236}">
                  <a16:creationId xmlns:a16="http://schemas.microsoft.com/office/drawing/2014/main" id="{E24D09B2-40F6-4015-A3E8-EBDC12863DAA}"/>
                </a:ext>
              </a:extLst>
            </p:cNvPr>
            <p:cNvSpPr txBox="1">
              <a:spLocks noChangeArrowheads="1"/>
            </p:cNvSpPr>
            <p:nvPr/>
          </p:nvSpPr>
          <p:spPr bwMode="auto">
            <a:xfrm>
              <a:off x="1182" y="2253"/>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b</a:t>
              </a:r>
            </a:p>
          </p:txBody>
        </p:sp>
      </p:grpSp>
      <p:grpSp>
        <p:nvGrpSpPr>
          <p:cNvPr id="34" name="Group 39">
            <a:extLst>
              <a:ext uri="{FF2B5EF4-FFF2-40B4-BE49-F238E27FC236}">
                <a16:creationId xmlns:a16="http://schemas.microsoft.com/office/drawing/2014/main" id="{25B0E549-1675-4426-885D-718B63490D39}"/>
              </a:ext>
            </a:extLst>
          </p:cNvPr>
          <p:cNvGrpSpPr>
            <a:grpSpLocks/>
          </p:cNvGrpSpPr>
          <p:nvPr/>
        </p:nvGrpSpPr>
        <p:grpSpPr bwMode="auto">
          <a:xfrm>
            <a:off x="5337176" y="3787459"/>
            <a:ext cx="1471613" cy="503237"/>
            <a:chOff x="855" y="1711"/>
            <a:chExt cx="927" cy="317"/>
          </a:xfrm>
        </p:grpSpPr>
        <p:sp>
          <p:nvSpPr>
            <p:cNvPr id="38948" name="Line 23">
              <a:extLst>
                <a:ext uri="{FF2B5EF4-FFF2-40B4-BE49-F238E27FC236}">
                  <a16:creationId xmlns:a16="http://schemas.microsoft.com/office/drawing/2014/main" id="{4BB728FA-A8D6-4020-9FE9-849402111D13}"/>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49" name="Text Box 30">
              <a:extLst>
                <a:ext uri="{FF2B5EF4-FFF2-40B4-BE49-F238E27FC236}">
                  <a16:creationId xmlns:a16="http://schemas.microsoft.com/office/drawing/2014/main" id="{9B49ABDD-3346-4F43-A4CF-195599C422F2}"/>
                </a:ext>
              </a:extLst>
            </p:cNvPr>
            <p:cNvSpPr txBox="1">
              <a:spLocks noChangeArrowheads="1"/>
            </p:cNvSpPr>
            <p:nvPr/>
          </p:nvSpPr>
          <p:spPr bwMode="auto">
            <a:xfrm>
              <a:off x="1229" y="1711"/>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chemeClr val="accent2"/>
                  </a:solidFill>
                  <a:latin typeface="Arial" panose="020B0604020202020204" pitchFamily="34" charset="0"/>
                </a:rPr>
                <a:t>a</a:t>
              </a:r>
            </a:p>
          </p:txBody>
        </p:sp>
      </p:grpSp>
      <p:grpSp>
        <p:nvGrpSpPr>
          <p:cNvPr id="37" name="Group 40">
            <a:extLst>
              <a:ext uri="{FF2B5EF4-FFF2-40B4-BE49-F238E27FC236}">
                <a16:creationId xmlns:a16="http://schemas.microsoft.com/office/drawing/2014/main" id="{326B4ADD-E7A1-4A60-8BD6-F6E98166B2FA}"/>
              </a:ext>
            </a:extLst>
          </p:cNvPr>
          <p:cNvGrpSpPr>
            <a:grpSpLocks/>
          </p:cNvGrpSpPr>
          <p:nvPr/>
        </p:nvGrpSpPr>
        <p:grpSpPr bwMode="auto">
          <a:xfrm>
            <a:off x="5368926" y="3420745"/>
            <a:ext cx="1471613" cy="471488"/>
            <a:chOff x="846" y="2003"/>
            <a:chExt cx="927" cy="297"/>
          </a:xfrm>
        </p:grpSpPr>
        <p:sp>
          <p:nvSpPr>
            <p:cNvPr id="38946" name="Line 26">
              <a:extLst>
                <a:ext uri="{FF2B5EF4-FFF2-40B4-BE49-F238E27FC236}">
                  <a16:creationId xmlns:a16="http://schemas.microsoft.com/office/drawing/2014/main" id="{0CE32CE9-ADF5-4B37-B7AF-90C736D77FDC}"/>
                </a:ext>
              </a:extLst>
            </p:cNvPr>
            <p:cNvSpPr>
              <a:spLocks noChangeShapeType="1"/>
            </p:cNvSpPr>
            <p:nvPr/>
          </p:nvSpPr>
          <p:spPr bwMode="auto">
            <a:xfrm flipH="1">
              <a:off x="846" y="2075"/>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47" name="Text Box 31">
              <a:extLst>
                <a:ext uri="{FF2B5EF4-FFF2-40B4-BE49-F238E27FC236}">
                  <a16:creationId xmlns:a16="http://schemas.microsoft.com/office/drawing/2014/main" id="{59FCABFF-4C89-4E05-98F7-013763B83B3E}"/>
                </a:ext>
              </a:extLst>
            </p:cNvPr>
            <p:cNvSpPr txBox="1">
              <a:spLocks noChangeArrowheads="1"/>
            </p:cNvSpPr>
            <p:nvPr/>
          </p:nvSpPr>
          <p:spPr bwMode="auto">
            <a:xfrm>
              <a:off x="1126" y="2003"/>
              <a:ext cx="3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ack</a:t>
              </a:r>
            </a:p>
          </p:txBody>
        </p:sp>
      </p:grpSp>
      <p:grpSp>
        <p:nvGrpSpPr>
          <p:cNvPr id="40" name="Group 38">
            <a:extLst>
              <a:ext uri="{FF2B5EF4-FFF2-40B4-BE49-F238E27FC236}">
                <a16:creationId xmlns:a16="http://schemas.microsoft.com/office/drawing/2014/main" id="{0DE132A0-3D0C-4D48-BE0A-C09DE18F4BE2}"/>
              </a:ext>
            </a:extLst>
          </p:cNvPr>
          <p:cNvGrpSpPr>
            <a:grpSpLocks/>
          </p:cNvGrpSpPr>
          <p:nvPr/>
        </p:nvGrpSpPr>
        <p:grpSpPr bwMode="auto">
          <a:xfrm>
            <a:off x="5345113" y="4274821"/>
            <a:ext cx="1471612" cy="455613"/>
            <a:chOff x="841" y="1474"/>
            <a:chExt cx="927" cy="287"/>
          </a:xfrm>
        </p:grpSpPr>
        <p:sp>
          <p:nvSpPr>
            <p:cNvPr id="38944" name="Line 25">
              <a:extLst>
                <a:ext uri="{FF2B5EF4-FFF2-40B4-BE49-F238E27FC236}">
                  <a16:creationId xmlns:a16="http://schemas.microsoft.com/office/drawing/2014/main" id="{7330AD02-EF4F-4073-A113-F294D440B343}"/>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45" name="Text Box 32">
              <a:extLst>
                <a:ext uri="{FF2B5EF4-FFF2-40B4-BE49-F238E27FC236}">
                  <a16:creationId xmlns:a16="http://schemas.microsoft.com/office/drawing/2014/main" id="{E6C389EE-8C7C-4340-8CB3-E7E0087FA8AD}"/>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grpSp>
        <p:nvGrpSpPr>
          <p:cNvPr id="43" name="Group 44">
            <a:extLst>
              <a:ext uri="{FF2B5EF4-FFF2-40B4-BE49-F238E27FC236}">
                <a16:creationId xmlns:a16="http://schemas.microsoft.com/office/drawing/2014/main" id="{A81949F5-53C9-45B5-AE52-878C503302A1}"/>
              </a:ext>
            </a:extLst>
          </p:cNvPr>
          <p:cNvGrpSpPr>
            <a:grpSpLocks/>
          </p:cNvGrpSpPr>
          <p:nvPr/>
        </p:nvGrpSpPr>
        <p:grpSpPr bwMode="auto">
          <a:xfrm>
            <a:off x="5389563" y="5103496"/>
            <a:ext cx="1471612" cy="461963"/>
            <a:chOff x="837" y="2540"/>
            <a:chExt cx="927" cy="291"/>
          </a:xfrm>
        </p:grpSpPr>
        <p:sp>
          <p:nvSpPr>
            <p:cNvPr id="38942" name="Line 27">
              <a:extLst>
                <a:ext uri="{FF2B5EF4-FFF2-40B4-BE49-F238E27FC236}">
                  <a16:creationId xmlns:a16="http://schemas.microsoft.com/office/drawing/2014/main" id="{4C19B370-67A1-46FD-B62D-879F7B0BACB1}"/>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943" name="Text Box 33">
              <a:extLst>
                <a:ext uri="{FF2B5EF4-FFF2-40B4-BE49-F238E27FC236}">
                  <a16:creationId xmlns:a16="http://schemas.microsoft.com/office/drawing/2014/main" id="{A05C3A68-5748-4A27-8419-5B8D82673B77}"/>
                </a:ext>
              </a:extLst>
            </p:cNvPr>
            <p:cNvSpPr txBox="1">
              <a:spLocks noChangeArrowheads="1"/>
            </p:cNvSpPr>
            <p:nvPr/>
          </p:nvSpPr>
          <p:spPr bwMode="auto">
            <a:xfrm>
              <a:off x="1120" y="2540"/>
              <a:ext cx="3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sp>
        <p:nvSpPr>
          <p:cNvPr id="38937" name="TextBox 78">
            <a:extLst>
              <a:ext uri="{FF2B5EF4-FFF2-40B4-BE49-F238E27FC236}">
                <a16:creationId xmlns:a16="http://schemas.microsoft.com/office/drawing/2014/main" id="{0537D610-DE43-48E4-88BB-C1CD9EE3F687}"/>
              </a:ext>
            </a:extLst>
          </p:cNvPr>
          <p:cNvSpPr txBox="1">
            <a:spLocks noChangeArrowheads="1"/>
          </p:cNvSpPr>
          <p:nvPr/>
        </p:nvSpPr>
        <p:spPr bwMode="auto">
          <a:xfrm>
            <a:off x="4573589" y="1906270"/>
            <a:ext cx="898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  b  c</a:t>
            </a:r>
          </a:p>
        </p:txBody>
      </p:sp>
      <p:sp>
        <p:nvSpPr>
          <p:cNvPr id="6" name="TextBox 5">
            <a:extLst>
              <a:ext uri="{FF2B5EF4-FFF2-40B4-BE49-F238E27FC236}">
                <a16:creationId xmlns:a16="http://schemas.microsoft.com/office/drawing/2014/main" id="{EB3F36EA-DB65-45AF-AC41-3E3EFE5A5E77}"/>
              </a:ext>
            </a:extLst>
          </p:cNvPr>
          <p:cNvSpPr txBox="1">
            <a:spLocks noChangeArrowheads="1"/>
          </p:cNvSpPr>
          <p:nvPr/>
        </p:nvSpPr>
        <p:spPr bwMode="auto">
          <a:xfrm>
            <a:off x="7099300" y="1906270"/>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a:t>
            </a:r>
          </a:p>
        </p:txBody>
      </p:sp>
      <p:sp>
        <p:nvSpPr>
          <p:cNvPr id="7" name="TextBox 6">
            <a:extLst>
              <a:ext uri="{FF2B5EF4-FFF2-40B4-BE49-F238E27FC236}">
                <a16:creationId xmlns:a16="http://schemas.microsoft.com/office/drawing/2014/main" id="{A68B8CF3-9B72-48AF-B0D2-CB8486251675}"/>
              </a:ext>
            </a:extLst>
          </p:cNvPr>
          <p:cNvSpPr txBox="1">
            <a:spLocks noChangeArrowheads="1"/>
          </p:cNvSpPr>
          <p:nvPr/>
        </p:nvSpPr>
        <p:spPr bwMode="auto">
          <a:xfrm>
            <a:off x="7370763" y="1906270"/>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solidFill>
                  <a:srgbClr val="FF0000"/>
                </a:solidFill>
              </a:rPr>
              <a:t>a</a:t>
            </a:r>
          </a:p>
        </p:txBody>
      </p:sp>
      <p:sp>
        <p:nvSpPr>
          <p:cNvPr id="38940" name="TextBox 7">
            <a:extLst>
              <a:ext uri="{FF2B5EF4-FFF2-40B4-BE49-F238E27FC236}">
                <a16:creationId xmlns:a16="http://schemas.microsoft.com/office/drawing/2014/main" id="{001B3DBE-5FC6-4830-A742-F6BF36B17BC2}"/>
              </a:ext>
            </a:extLst>
          </p:cNvPr>
          <p:cNvSpPr txBox="1">
            <a:spLocks noChangeArrowheads="1"/>
          </p:cNvSpPr>
          <p:nvPr/>
        </p:nvSpPr>
        <p:spPr bwMode="auto">
          <a:xfrm>
            <a:off x="7662864" y="1906270"/>
            <a:ext cx="185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endParaRPr lang="en-US" altLang="en-US"/>
          </a:p>
        </p:txBody>
      </p:sp>
      <p:sp>
        <p:nvSpPr>
          <p:cNvPr id="83" name="TextBox 82">
            <a:extLst>
              <a:ext uri="{FF2B5EF4-FFF2-40B4-BE49-F238E27FC236}">
                <a16:creationId xmlns:a16="http://schemas.microsoft.com/office/drawing/2014/main" id="{07DF81B5-7A09-4280-AFCF-33AA2537F686}"/>
              </a:ext>
            </a:extLst>
          </p:cNvPr>
          <p:cNvSpPr txBox="1">
            <a:spLocks noChangeArrowheads="1"/>
          </p:cNvSpPr>
          <p:nvPr/>
        </p:nvSpPr>
        <p:spPr bwMode="auto">
          <a:xfrm>
            <a:off x="7650163" y="190627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b</a:t>
            </a:r>
          </a:p>
        </p:txBody>
      </p:sp>
      <p:sp>
        <p:nvSpPr>
          <p:cNvPr id="2" name="Oval 1">
            <a:extLst>
              <a:ext uri="{FF2B5EF4-FFF2-40B4-BE49-F238E27FC236}">
                <a16:creationId xmlns:a16="http://schemas.microsoft.com/office/drawing/2014/main" id="{764825D6-4759-BEEA-C17B-44A28E15422A}"/>
              </a:ext>
            </a:extLst>
          </p:cNvPr>
          <p:cNvSpPr/>
          <p:nvPr/>
        </p:nvSpPr>
        <p:spPr>
          <a:xfrm>
            <a:off x="6967538" y="1906270"/>
            <a:ext cx="682625" cy="4425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EE2944-35AD-D4BE-0DE7-8E76858FDEDF}"/>
              </a:ext>
            </a:extLst>
          </p:cNvPr>
          <p:cNvSpPr txBox="1"/>
          <p:nvPr/>
        </p:nvSpPr>
        <p:spPr>
          <a:xfrm>
            <a:off x="8782493" y="2010728"/>
            <a:ext cx="715389" cy="369332"/>
          </a:xfrm>
          <a:prstGeom prst="rect">
            <a:avLst/>
          </a:prstGeom>
          <a:noFill/>
        </p:spPr>
        <p:txBody>
          <a:bodyPr wrap="none" rtlCol="0">
            <a:spAutoFit/>
          </a:bodyPr>
          <a:lstStyle/>
          <a:p>
            <a:r>
              <a:rPr lang="en-US" err="1">
                <a:solidFill>
                  <a:srgbClr val="C00000"/>
                </a:solidFill>
              </a:rPr>
              <a:t>Trùng</a:t>
            </a:r>
            <a:endParaRPr lang="en-US">
              <a:solidFill>
                <a:srgbClr val="C00000"/>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014"/>
    </mc:Choice>
    <mc:Fallback xmlns="">
      <p:transition spd="slow" advTm="4801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dissolve">
                                      <p:cBhvr>
                                        <p:cTn id="11" dur="500"/>
                                        <p:tgtEl>
                                          <p:spTgt spid="27">
                                            <p:txEl>
                                              <p:pRg st="0" end="0"/>
                                            </p:txEl>
                                          </p:spTgt>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nodeType="afterGroup">
                            <p:stCondLst>
                              <p:cond delay="500"/>
                            </p:stCondLst>
                            <p:childTnLst>
                              <p:par>
                                <p:cTn id="21" presetID="22" presetClass="entr" presetSubtype="2"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right)">
                                      <p:cBhvr>
                                        <p:cTn id="23" dur="500"/>
                                        <p:tgtEl>
                                          <p:spTgt spid="37"/>
                                        </p:tgtEl>
                                      </p:cBhvr>
                                    </p:animEffect>
                                  </p:childTnLst>
                                </p:cTn>
                              </p:par>
                            </p:childTnLst>
                          </p:cTn>
                        </p:par>
                        <p:par>
                          <p:cTn id="24" fill="hold" nodeType="afterGroup">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nodeType="afterGroup">
                            <p:stCondLst>
                              <p:cond delay="1000"/>
                            </p:stCondLst>
                            <p:childTnLst>
                              <p:par>
                                <p:cTn id="38" presetID="9" presetClass="entr" presetSubtype="0" fill="hold"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dissolve">
                                      <p:cBhvr>
                                        <p:cTn id="40" dur="500"/>
                                        <p:tgtEl>
                                          <p:spTgt spid="17">
                                            <p:txEl>
                                              <p:pRg st="0" end="0"/>
                                            </p:txEl>
                                          </p:spTgt>
                                        </p:tgtEl>
                                      </p:cBhvr>
                                    </p:animEffect>
                                  </p:childTnLst>
                                </p:cTn>
                              </p:par>
                            </p:childTnLst>
                          </p:cTn>
                        </p:par>
                        <p:par>
                          <p:cTn id="41" fill="hold" nodeType="afterGroup">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right)">
                                      <p:cBhvr>
                                        <p:cTn id="52" dur="500"/>
                                        <p:tgtEl>
                                          <p:spTgt spid="40"/>
                                        </p:tgtEl>
                                      </p:cBhvr>
                                    </p:animEffect>
                                  </p:childTnLst>
                                </p:cTn>
                              </p:par>
                            </p:childTnLst>
                          </p:cTn>
                        </p:par>
                        <p:par>
                          <p:cTn id="53" fill="hold" nodeType="afterGroup">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childTnLst>
                          </p:cTn>
                        </p:par>
                        <p:par>
                          <p:cTn id="66" fill="hold" nodeType="afterGroup">
                            <p:stCondLst>
                              <p:cond delay="1000"/>
                            </p:stCondLst>
                            <p:childTnLst>
                              <p:par>
                                <p:cTn id="67" presetID="9" presetClass="entr" presetSubtype="0"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dissolve">
                                      <p:cBhvr>
                                        <p:cTn id="69" dur="500"/>
                                        <p:tgtEl>
                                          <p:spTgt spid="18"/>
                                        </p:tgtEl>
                                      </p:cBhvr>
                                    </p:animEffect>
                                  </p:childTnLst>
                                </p:cTn>
                              </p:par>
                            </p:childTnLst>
                          </p:cTn>
                        </p:par>
                        <p:par>
                          <p:cTn id="70" fill="hold" nodeType="afterGroup">
                            <p:stCondLst>
                              <p:cond delay="1500"/>
                            </p:stCondLst>
                            <p:childTnLst>
                              <p:par>
                                <p:cTn id="71" presetID="1" presetClass="entr" presetSubtype="0" fill="hold" grpId="0" nodeType="after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childTnLst>
                          </p:cTn>
                        </p:par>
                        <p:par>
                          <p:cTn id="73" fill="hold" nodeType="afterGroup">
                            <p:stCondLst>
                              <p:cond delay="1500"/>
                            </p:stCondLst>
                            <p:childTnLst>
                              <p:par>
                                <p:cTn id="74" presetID="9" presetClass="entr" presetSubtype="0" fill="hold" nodeType="after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dissolve">
                                      <p:cBhvr>
                                        <p:cTn id="76" dur="500"/>
                                        <p:tgtEl>
                                          <p:spTgt spid="21">
                                            <p:txEl>
                                              <p:pRg st="0" end="0"/>
                                            </p:txEl>
                                          </p:spTgt>
                                        </p:tgtEl>
                                      </p:cBhvr>
                                    </p:animEffect>
                                  </p:childTnLst>
                                </p:cTn>
                              </p:par>
                            </p:childTnLst>
                          </p:cTn>
                        </p:par>
                        <p:par>
                          <p:cTn id="77" fill="hold" nodeType="afterGroup">
                            <p:stCondLst>
                              <p:cond delay="2000"/>
                            </p:stCondLst>
                            <p:childTnLst>
                              <p:par>
                                <p:cTn id="78" presetID="22" presetClass="entr" presetSubtype="2" fill="hold"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right)">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24" grpId="0"/>
      <p:bldP spid="25" grpId="0"/>
      <p:bldP spid="6" grpId="0"/>
      <p:bldP spid="7" grpId="0"/>
      <p:bldP spid="83" grpId="0"/>
      <p:bldP spid="2" grpId="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B7C32B-17D2-F8D0-B0A4-6EDE16E59056}"/>
              </a:ext>
            </a:extLst>
          </p:cNvPr>
          <p:cNvSpPr>
            <a:spLocks noGrp="1"/>
          </p:cNvSpPr>
          <p:nvPr>
            <p:ph type="title"/>
          </p:nvPr>
        </p:nvSpPr>
        <p:spPr/>
        <p:txBody>
          <a:bodyPr>
            <a:noAutofit/>
          </a:bodyPr>
          <a:lstStyle/>
          <a:p>
            <a:r>
              <a:rPr lang="en-US" sz="4000" dirty="0"/>
              <a:t>rdt2.1 </a:t>
            </a:r>
            <a:r>
              <a:rPr lang="en-US" sz="4000" dirty="0" err="1"/>
              <a:t>bên</a:t>
            </a:r>
            <a:r>
              <a:rPr lang="en-US" sz="4000" dirty="0"/>
              <a:t> </a:t>
            </a:r>
            <a:r>
              <a:rPr lang="en-US" sz="4000" dirty="0" err="1"/>
              <a:t>gửi</a:t>
            </a:r>
            <a:r>
              <a:rPr lang="en-US" sz="4000" dirty="0"/>
              <a:t>, </a:t>
            </a:r>
            <a:r>
              <a:rPr lang="en-US" sz="4000" dirty="0" err="1"/>
              <a:t>xử</a:t>
            </a:r>
            <a:r>
              <a:rPr lang="en-US" sz="4000" dirty="0"/>
              <a:t> </a:t>
            </a:r>
            <a:r>
              <a:rPr lang="en-US" sz="4000" dirty="0" err="1"/>
              <a:t>lý</a:t>
            </a:r>
            <a:r>
              <a:rPr lang="en-US" sz="4000" dirty="0"/>
              <a:t> </a:t>
            </a:r>
            <a:r>
              <a:rPr lang="en-US" sz="4000" dirty="0" err="1"/>
              <a:t>các</a:t>
            </a:r>
            <a:r>
              <a:rPr lang="en-US" sz="4000" dirty="0"/>
              <a:t> ACK/NAK </a:t>
            </a:r>
            <a:r>
              <a:rPr lang="en-US" sz="4000" dirty="0" err="1"/>
              <a:t>bị</a:t>
            </a:r>
            <a:r>
              <a:rPr lang="en-US" sz="4000" dirty="0"/>
              <a:t> </a:t>
            </a:r>
            <a:r>
              <a:rPr lang="en-US" sz="4000" dirty="0" err="1"/>
              <a:t>hỏng</a:t>
            </a:r>
            <a:endParaRPr lang="en-US" sz="4000" dirty="0"/>
          </a:p>
        </p:txBody>
      </p:sp>
      <p:sp>
        <p:nvSpPr>
          <p:cNvPr id="8" name="Slide Number Placeholder 7">
            <a:extLst>
              <a:ext uri="{FF2B5EF4-FFF2-40B4-BE49-F238E27FC236}">
                <a16:creationId xmlns:a16="http://schemas.microsoft.com/office/drawing/2014/main" id="{D500662B-2FBE-0F2B-F08B-4E8DDDBF6505}"/>
              </a:ext>
            </a:extLst>
          </p:cNvPr>
          <p:cNvSpPr>
            <a:spLocks noGrp="1"/>
          </p:cNvSpPr>
          <p:nvPr>
            <p:ph type="sldNum" sz="quarter" idx="12"/>
          </p:nvPr>
        </p:nvSpPr>
        <p:spPr/>
        <p:txBody>
          <a:bodyPr/>
          <a:lstStyle/>
          <a:p>
            <a:fld id="{930176A1-BCF0-4712-97A6-6B495F55390B}" type="slidenum">
              <a:rPr lang="en-US" smtClean="0"/>
              <a:pPr/>
              <a:t>53</a:t>
            </a:fld>
            <a:endParaRPr lang="en-US"/>
          </a:p>
        </p:txBody>
      </p:sp>
      <p:sp>
        <p:nvSpPr>
          <p:cNvPr id="9" name="Content Placeholder 8">
            <a:extLst>
              <a:ext uri="{FF2B5EF4-FFF2-40B4-BE49-F238E27FC236}">
                <a16:creationId xmlns:a16="http://schemas.microsoft.com/office/drawing/2014/main" id="{61B727D8-5718-4D09-A306-EAC4A15EDD00}"/>
              </a:ext>
            </a:extLst>
          </p:cNvPr>
          <p:cNvSpPr>
            <a:spLocks noGrp="1"/>
          </p:cNvSpPr>
          <p:nvPr>
            <p:ph sz="quarter" idx="22"/>
          </p:nvPr>
        </p:nvSpPr>
        <p:spPr/>
        <p:txBody>
          <a:bodyPr/>
          <a:lstStyle/>
          <a:p>
            <a:endParaRPr lang="en-US"/>
          </a:p>
        </p:txBody>
      </p:sp>
      <p:sp>
        <p:nvSpPr>
          <p:cNvPr id="39942" name="Text Box 5">
            <a:extLst>
              <a:ext uri="{FF2B5EF4-FFF2-40B4-BE49-F238E27FC236}">
                <a16:creationId xmlns:a16="http://schemas.microsoft.com/office/drawing/2014/main" id="{2379CBA5-5814-49B1-A8B9-F2769CE64E48}"/>
              </a:ext>
            </a:extLst>
          </p:cNvPr>
          <p:cNvSpPr txBox="1">
            <a:spLocks noChangeArrowheads="1"/>
          </p:cNvSpPr>
          <p:nvPr/>
        </p:nvSpPr>
        <p:spPr bwMode="auto">
          <a:xfrm>
            <a:off x="3702051" y="2708275"/>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39943" name="Text Box 6">
            <a:extLst>
              <a:ext uri="{FF2B5EF4-FFF2-40B4-BE49-F238E27FC236}">
                <a16:creationId xmlns:a16="http://schemas.microsoft.com/office/drawing/2014/main" id="{D03FE47F-A242-4B3E-9810-CE36156FEB47}"/>
              </a:ext>
            </a:extLst>
          </p:cNvPr>
          <p:cNvSpPr txBox="1">
            <a:spLocks noChangeArrowheads="1"/>
          </p:cNvSpPr>
          <p:nvPr/>
        </p:nvSpPr>
        <p:spPr bwMode="auto">
          <a:xfrm>
            <a:off x="6142039" y="2703513"/>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17" name="Text Box 8">
            <a:extLst>
              <a:ext uri="{FF2B5EF4-FFF2-40B4-BE49-F238E27FC236}">
                <a16:creationId xmlns:a16="http://schemas.microsoft.com/office/drawing/2014/main" id="{767262A7-66C9-4E46-B2F7-26D9DBA4ABB8}"/>
              </a:ext>
            </a:extLst>
          </p:cNvPr>
          <p:cNvSpPr txBox="1">
            <a:spLocks noChangeArrowheads="1"/>
          </p:cNvSpPr>
          <p:nvPr/>
        </p:nvSpPr>
        <p:spPr bwMode="auto">
          <a:xfrm>
            <a:off x="6146801" y="4191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18" name="Text Box 10">
            <a:extLst>
              <a:ext uri="{FF2B5EF4-FFF2-40B4-BE49-F238E27FC236}">
                <a16:creationId xmlns:a16="http://schemas.microsoft.com/office/drawing/2014/main" id="{B1C37BC1-2038-4B2D-9239-842150240867}"/>
              </a:ext>
            </a:extLst>
          </p:cNvPr>
          <p:cNvSpPr txBox="1">
            <a:spLocks noChangeArrowheads="1"/>
          </p:cNvSpPr>
          <p:nvPr/>
        </p:nvSpPr>
        <p:spPr bwMode="auto">
          <a:xfrm>
            <a:off x="6172201" y="5072064"/>
            <a:ext cx="1235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19" name="Text Box 11">
            <a:extLst>
              <a:ext uri="{FF2B5EF4-FFF2-40B4-BE49-F238E27FC236}">
                <a16:creationId xmlns:a16="http://schemas.microsoft.com/office/drawing/2014/main" id="{2877DB1A-AA33-480C-9459-06F3E649108D}"/>
              </a:ext>
            </a:extLst>
          </p:cNvPr>
          <p:cNvSpPr txBox="1">
            <a:spLocks noChangeArrowheads="1"/>
          </p:cNvSpPr>
          <p:nvPr/>
        </p:nvSpPr>
        <p:spPr bwMode="auto">
          <a:xfrm>
            <a:off x="6173788" y="4530725"/>
            <a:ext cx="1073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20" name="Text Box 12">
            <a:extLst>
              <a:ext uri="{FF2B5EF4-FFF2-40B4-BE49-F238E27FC236}">
                <a16:creationId xmlns:a16="http://schemas.microsoft.com/office/drawing/2014/main" id="{8F78B86F-A885-469A-96F7-1ED95FAF5FA9}"/>
              </a:ext>
            </a:extLst>
          </p:cNvPr>
          <p:cNvSpPr txBox="1">
            <a:spLocks noChangeArrowheads="1"/>
          </p:cNvSpPr>
          <p:nvPr/>
        </p:nvSpPr>
        <p:spPr bwMode="auto">
          <a:xfrm>
            <a:off x="6148388" y="3679825"/>
            <a:ext cx="1073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21" name="Text Box 13">
            <a:extLst>
              <a:ext uri="{FF2B5EF4-FFF2-40B4-BE49-F238E27FC236}">
                <a16:creationId xmlns:a16="http://schemas.microsoft.com/office/drawing/2014/main" id="{B73635A0-32C1-48F7-866B-E164EBE48590}"/>
              </a:ext>
            </a:extLst>
          </p:cNvPr>
          <p:cNvSpPr txBox="1">
            <a:spLocks noChangeArrowheads="1"/>
          </p:cNvSpPr>
          <p:nvPr/>
        </p:nvSpPr>
        <p:spPr bwMode="auto">
          <a:xfrm>
            <a:off x="6237288" y="53578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22" name="Text Box 14">
            <a:extLst>
              <a:ext uri="{FF2B5EF4-FFF2-40B4-BE49-F238E27FC236}">
                <a16:creationId xmlns:a16="http://schemas.microsoft.com/office/drawing/2014/main" id="{492A414F-2664-4B88-993D-E69F34AB1FD3}"/>
              </a:ext>
            </a:extLst>
          </p:cNvPr>
          <p:cNvSpPr txBox="1">
            <a:spLocks noChangeArrowheads="1"/>
          </p:cNvSpPr>
          <p:nvPr/>
        </p:nvSpPr>
        <p:spPr bwMode="auto">
          <a:xfrm>
            <a:off x="3443289" y="4670425"/>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23" name="Text Box 15">
            <a:extLst>
              <a:ext uri="{FF2B5EF4-FFF2-40B4-BE49-F238E27FC236}">
                <a16:creationId xmlns:a16="http://schemas.microsoft.com/office/drawing/2014/main" id="{81AC06CF-6EFD-450B-BC0F-46DF3D59737F}"/>
              </a:ext>
            </a:extLst>
          </p:cNvPr>
          <p:cNvSpPr txBox="1">
            <a:spLocks noChangeArrowheads="1"/>
          </p:cNvSpPr>
          <p:nvPr/>
        </p:nvSpPr>
        <p:spPr bwMode="auto">
          <a:xfrm>
            <a:off x="3567114" y="4984750"/>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24" name="Text Box 17">
            <a:extLst>
              <a:ext uri="{FF2B5EF4-FFF2-40B4-BE49-F238E27FC236}">
                <a16:creationId xmlns:a16="http://schemas.microsoft.com/office/drawing/2014/main" id="{0A50939F-D873-41AC-B4F2-AF2B278B66C4}"/>
              </a:ext>
            </a:extLst>
          </p:cNvPr>
          <p:cNvSpPr txBox="1">
            <a:spLocks noChangeArrowheads="1"/>
          </p:cNvSpPr>
          <p:nvPr/>
        </p:nvSpPr>
        <p:spPr bwMode="auto">
          <a:xfrm>
            <a:off x="3324226" y="4110039"/>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lại pkt0</a:t>
            </a:r>
          </a:p>
        </p:txBody>
      </p:sp>
      <p:sp>
        <p:nvSpPr>
          <p:cNvPr id="25" name="Text Box 18">
            <a:extLst>
              <a:ext uri="{FF2B5EF4-FFF2-40B4-BE49-F238E27FC236}">
                <a16:creationId xmlns:a16="http://schemas.microsoft.com/office/drawing/2014/main" id="{762EBF14-9A2B-4EF5-B111-7D6E9782A769}"/>
              </a:ext>
            </a:extLst>
          </p:cNvPr>
          <p:cNvSpPr txBox="1">
            <a:spLocks noChangeArrowheads="1"/>
          </p:cNvSpPr>
          <p:nvPr/>
        </p:nvSpPr>
        <p:spPr bwMode="auto">
          <a:xfrm>
            <a:off x="2570164" y="3808414"/>
            <a:ext cx="2173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 ack0 lỗi</a:t>
            </a:r>
          </a:p>
        </p:txBody>
      </p:sp>
      <p:sp>
        <p:nvSpPr>
          <p:cNvPr id="39953" name="Text Box 7">
            <a:extLst>
              <a:ext uri="{FF2B5EF4-FFF2-40B4-BE49-F238E27FC236}">
                <a16:creationId xmlns:a16="http://schemas.microsoft.com/office/drawing/2014/main" id="{78040ADB-98B6-4EA6-9A3F-AFAAC74367D5}"/>
              </a:ext>
            </a:extLst>
          </p:cNvPr>
          <p:cNvSpPr txBox="1">
            <a:spLocks noChangeArrowheads="1"/>
          </p:cNvSpPr>
          <p:nvPr/>
        </p:nvSpPr>
        <p:spPr bwMode="auto">
          <a:xfrm>
            <a:off x="3463925" y="3148014"/>
            <a:ext cx="1049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27" name="Text Box 9">
            <a:extLst>
              <a:ext uri="{FF2B5EF4-FFF2-40B4-BE49-F238E27FC236}">
                <a16:creationId xmlns:a16="http://schemas.microsoft.com/office/drawing/2014/main" id="{25A91055-72FB-4153-BB40-4567AF3857CA}"/>
              </a:ext>
            </a:extLst>
          </p:cNvPr>
          <p:cNvSpPr txBox="1">
            <a:spLocks noChangeArrowheads="1"/>
          </p:cNvSpPr>
          <p:nvPr/>
        </p:nvSpPr>
        <p:spPr bwMode="auto">
          <a:xfrm>
            <a:off x="6140451" y="3386139"/>
            <a:ext cx="123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28" name="Group 37">
            <a:extLst>
              <a:ext uri="{FF2B5EF4-FFF2-40B4-BE49-F238E27FC236}">
                <a16:creationId xmlns:a16="http://schemas.microsoft.com/office/drawing/2014/main" id="{0A1FC833-DA2E-4302-8C8F-FB24E1F05EAF}"/>
              </a:ext>
            </a:extLst>
          </p:cNvPr>
          <p:cNvGrpSpPr>
            <a:grpSpLocks/>
          </p:cNvGrpSpPr>
          <p:nvPr/>
        </p:nvGrpSpPr>
        <p:grpSpPr bwMode="auto">
          <a:xfrm>
            <a:off x="4679951" y="3217863"/>
            <a:ext cx="1471613" cy="512762"/>
            <a:chOff x="850" y="1159"/>
            <a:chExt cx="927" cy="323"/>
          </a:xfrm>
        </p:grpSpPr>
        <p:sp>
          <p:nvSpPr>
            <p:cNvPr id="39976" name="Line 19">
              <a:extLst>
                <a:ext uri="{FF2B5EF4-FFF2-40B4-BE49-F238E27FC236}">
                  <a16:creationId xmlns:a16="http://schemas.microsoft.com/office/drawing/2014/main" id="{48ABB87B-DF03-4C73-B1DC-865D012E748E}"/>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77" name="Text Box 28">
              <a:extLst>
                <a:ext uri="{FF2B5EF4-FFF2-40B4-BE49-F238E27FC236}">
                  <a16:creationId xmlns:a16="http://schemas.microsoft.com/office/drawing/2014/main" id="{D7CA1E84-F552-4AAD-8503-C449C0677986}"/>
                </a:ext>
              </a:extLst>
            </p:cNvPr>
            <p:cNvSpPr txBox="1">
              <a:spLocks noChangeArrowheads="1"/>
            </p:cNvSpPr>
            <p:nvPr/>
          </p:nvSpPr>
          <p:spPr bwMode="auto">
            <a:xfrm>
              <a:off x="1099" y="1159"/>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31" name="Group 43">
            <a:extLst>
              <a:ext uri="{FF2B5EF4-FFF2-40B4-BE49-F238E27FC236}">
                <a16:creationId xmlns:a16="http://schemas.microsoft.com/office/drawing/2014/main" id="{8EBA8018-E17F-488B-A103-74F6DB811BEF}"/>
              </a:ext>
            </a:extLst>
          </p:cNvPr>
          <p:cNvGrpSpPr>
            <a:grpSpLocks/>
          </p:cNvGrpSpPr>
          <p:nvPr/>
        </p:nvGrpSpPr>
        <p:grpSpPr bwMode="auto">
          <a:xfrm>
            <a:off x="4673601" y="4954588"/>
            <a:ext cx="1471613" cy="487362"/>
            <a:chOff x="846" y="2253"/>
            <a:chExt cx="927" cy="307"/>
          </a:xfrm>
        </p:grpSpPr>
        <p:sp>
          <p:nvSpPr>
            <p:cNvPr id="39974" name="Line 24">
              <a:extLst>
                <a:ext uri="{FF2B5EF4-FFF2-40B4-BE49-F238E27FC236}">
                  <a16:creationId xmlns:a16="http://schemas.microsoft.com/office/drawing/2014/main" id="{10C95C9E-AAD7-431B-8115-93581CFF4A95}"/>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75" name="Text Box 29">
              <a:extLst>
                <a:ext uri="{FF2B5EF4-FFF2-40B4-BE49-F238E27FC236}">
                  <a16:creationId xmlns:a16="http://schemas.microsoft.com/office/drawing/2014/main" id="{4A3916B7-A842-4390-874E-0B7CC58E7D7A}"/>
                </a:ext>
              </a:extLst>
            </p:cNvPr>
            <p:cNvSpPr txBox="1">
              <a:spLocks noChangeArrowheads="1"/>
            </p:cNvSpPr>
            <p:nvPr/>
          </p:nvSpPr>
          <p:spPr bwMode="auto">
            <a:xfrm>
              <a:off x="1096" y="2253"/>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34" name="Group 39">
            <a:extLst>
              <a:ext uri="{FF2B5EF4-FFF2-40B4-BE49-F238E27FC236}">
                <a16:creationId xmlns:a16="http://schemas.microsoft.com/office/drawing/2014/main" id="{AADD6F3A-4150-447A-82C9-A21763F2A371}"/>
              </a:ext>
            </a:extLst>
          </p:cNvPr>
          <p:cNvGrpSpPr>
            <a:grpSpLocks/>
          </p:cNvGrpSpPr>
          <p:nvPr/>
        </p:nvGrpSpPr>
        <p:grpSpPr bwMode="auto">
          <a:xfrm>
            <a:off x="4606926" y="4092575"/>
            <a:ext cx="1471613" cy="503238"/>
            <a:chOff x="855" y="1711"/>
            <a:chExt cx="927" cy="317"/>
          </a:xfrm>
        </p:grpSpPr>
        <p:sp>
          <p:nvSpPr>
            <p:cNvPr id="39972" name="Line 23">
              <a:extLst>
                <a:ext uri="{FF2B5EF4-FFF2-40B4-BE49-F238E27FC236}">
                  <a16:creationId xmlns:a16="http://schemas.microsoft.com/office/drawing/2014/main" id="{DB2C0975-5FC1-43CE-B0F8-0B0AC677D501}"/>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73" name="Text Box 30">
              <a:extLst>
                <a:ext uri="{FF2B5EF4-FFF2-40B4-BE49-F238E27FC236}">
                  <a16:creationId xmlns:a16="http://schemas.microsoft.com/office/drawing/2014/main" id="{9054C93A-8310-4644-86B4-45FCBE31D63C}"/>
                </a:ext>
              </a:extLst>
            </p:cNvPr>
            <p:cNvSpPr txBox="1">
              <a:spLocks noChangeArrowheads="1"/>
            </p:cNvSpPr>
            <p:nvPr/>
          </p:nvSpPr>
          <p:spPr bwMode="auto">
            <a:xfrm>
              <a:off x="1143" y="1711"/>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chemeClr val="accent2"/>
                  </a:solidFill>
                  <a:latin typeface="Arial" panose="020B0604020202020204" pitchFamily="34" charset="0"/>
                </a:rPr>
                <a:t>pkt0</a:t>
              </a:r>
            </a:p>
          </p:txBody>
        </p:sp>
      </p:grpSp>
      <p:grpSp>
        <p:nvGrpSpPr>
          <p:cNvPr id="37" name="Group 40">
            <a:extLst>
              <a:ext uri="{FF2B5EF4-FFF2-40B4-BE49-F238E27FC236}">
                <a16:creationId xmlns:a16="http://schemas.microsoft.com/office/drawing/2014/main" id="{188C7FCD-0E0A-4FC4-94B2-775A245207AF}"/>
              </a:ext>
            </a:extLst>
          </p:cNvPr>
          <p:cNvGrpSpPr>
            <a:grpSpLocks/>
          </p:cNvGrpSpPr>
          <p:nvPr/>
        </p:nvGrpSpPr>
        <p:grpSpPr bwMode="auto">
          <a:xfrm>
            <a:off x="4638676" y="3725864"/>
            <a:ext cx="1471613" cy="471487"/>
            <a:chOff x="846" y="2003"/>
            <a:chExt cx="927" cy="297"/>
          </a:xfrm>
        </p:grpSpPr>
        <p:sp>
          <p:nvSpPr>
            <p:cNvPr id="39970" name="Line 26">
              <a:extLst>
                <a:ext uri="{FF2B5EF4-FFF2-40B4-BE49-F238E27FC236}">
                  <a16:creationId xmlns:a16="http://schemas.microsoft.com/office/drawing/2014/main" id="{345BF5F6-CAE1-4794-BE3A-217E28D9933A}"/>
                </a:ext>
              </a:extLst>
            </p:cNvPr>
            <p:cNvSpPr>
              <a:spLocks noChangeShapeType="1"/>
            </p:cNvSpPr>
            <p:nvPr/>
          </p:nvSpPr>
          <p:spPr bwMode="auto">
            <a:xfrm flipH="1">
              <a:off x="846" y="2075"/>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71" name="Text Box 31">
              <a:extLst>
                <a:ext uri="{FF2B5EF4-FFF2-40B4-BE49-F238E27FC236}">
                  <a16:creationId xmlns:a16="http://schemas.microsoft.com/office/drawing/2014/main" id="{92890818-FE98-49BE-9799-97AE9CC71CA0}"/>
                </a:ext>
              </a:extLst>
            </p:cNvPr>
            <p:cNvSpPr txBox="1">
              <a:spLocks noChangeArrowheads="1"/>
            </p:cNvSpPr>
            <p:nvPr/>
          </p:nvSpPr>
          <p:spPr bwMode="auto">
            <a:xfrm>
              <a:off x="1090" y="2003"/>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ack0</a:t>
              </a:r>
            </a:p>
          </p:txBody>
        </p:sp>
      </p:grpSp>
      <p:grpSp>
        <p:nvGrpSpPr>
          <p:cNvPr id="40" name="Group 38">
            <a:extLst>
              <a:ext uri="{FF2B5EF4-FFF2-40B4-BE49-F238E27FC236}">
                <a16:creationId xmlns:a16="http://schemas.microsoft.com/office/drawing/2014/main" id="{ADA6F150-9EE2-4C48-88A4-0B05F7BC186D}"/>
              </a:ext>
            </a:extLst>
          </p:cNvPr>
          <p:cNvGrpSpPr>
            <a:grpSpLocks/>
          </p:cNvGrpSpPr>
          <p:nvPr/>
        </p:nvGrpSpPr>
        <p:grpSpPr bwMode="auto">
          <a:xfrm>
            <a:off x="4614863" y="4579938"/>
            <a:ext cx="1471612" cy="455612"/>
            <a:chOff x="841" y="1474"/>
            <a:chExt cx="927" cy="287"/>
          </a:xfrm>
        </p:grpSpPr>
        <p:sp>
          <p:nvSpPr>
            <p:cNvPr id="39968" name="Line 25">
              <a:extLst>
                <a:ext uri="{FF2B5EF4-FFF2-40B4-BE49-F238E27FC236}">
                  <a16:creationId xmlns:a16="http://schemas.microsoft.com/office/drawing/2014/main" id="{B61FF6AE-8740-416F-963C-92E4C07C9DF1}"/>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69" name="Text Box 32">
              <a:extLst>
                <a:ext uri="{FF2B5EF4-FFF2-40B4-BE49-F238E27FC236}">
                  <a16:creationId xmlns:a16="http://schemas.microsoft.com/office/drawing/2014/main" id="{3249F0A5-D725-44D7-AF4B-7928885D3FAC}"/>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43" name="Group 44">
            <a:extLst>
              <a:ext uri="{FF2B5EF4-FFF2-40B4-BE49-F238E27FC236}">
                <a16:creationId xmlns:a16="http://schemas.microsoft.com/office/drawing/2014/main" id="{AAD052C1-71A4-4280-8DC4-07AE4105E298}"/>
              </a:ext>
            </a:extLst>
          </p:cNvPr>
          <p:cNvGrpSpPr>
            <a:grpSpLocks/>
          </p:cNvGrpSpPr>
          <p:nvPr/>
        </p:nvGrpSpPr>
        <p:grpSpPr bwMode="auto">
          <a:xfrm>
            <a:off x="4659313" y="5410201"/>
            <a:ext cx="1471612" cy="461963"/>
            <a:chOff x="837" y="2540"/>
            <a:chExt cx="927" cy="291"/>
          </a:xfrm>
        </p:grpSpPr>
        <p:sp>
          <p:nvSpPr>
            <p:cNvPr id="39966" name="Line 27">
              <a:extLst>
                <a:ext uri="{FF2B5EF4-FFF2-40B4-BE49-F238E27FC236}">
                  <a16:creationId xmlns:a16="http://schemas.microsoft.com/office/drawing/2014/main" id="{8CE1B143-3508-49CF-9057-9EB52244D726}"/>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967" name="Text Box 33">
              <a:extLst>
                <a:ext uri="{FF2B5EF4-FFF2-40B4-BE49-F238E27FC236}">
                  <a16:creationId xmlns:a16="http://schemas.microsoft.com/office/drawing/2014/main" id="{07562A71-4A22-4524-A7FE-E386968AAEFE}"/>
                </a:ext>
              </a:extLst>
            </p:cNvPr>
            <p:cNvSpPr txBox="1">
              <a:spLocks noChangeArrowheads="1"/>
            </p:cNvSpPr>
            <p:nvPr/>
          </p:nvSpPr>
          <p:spPr bwMode="auto">
            <a:xfrm>
              <a:off x="1084" y="2540"/>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sp>
        <p:nvSpPr>
          <p:cNvPr id="39961" name="TextBox 78">
            <a:extLst>
              <a:ext uri="{FF2B5EF4-FFF2-40B4-BE49-F238E27FC236}">
                <a16:creationId xmlns:a16="http://schemas.microsoft.com/office/drawing/2014/main" id="{9E0D8667-096B-42DE-8F29-6C65E03FCE60}"/>
              </a:ext>
            </a:extLst>
          </p:cNvPr>
          <p:cNvSpPr txBox="1">
            <a:spLocks noChangeArrowheads="1"/>
          </p:cNvSpPr>
          <p:nvPr/>
        </p:nvSpPr>
        <p:spPr bwMode="auto">
          <a:xfrm>
            <a:off x="3843339" y="2212975"/>
            <a:ext cx="898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  b  c</a:t>
            </a:r>
          </a:p>
        </p:txBody>
      </p:sp>
      <p:sp>
        <p:nvSpPr>
          <p:cNvPr id="6" name="TextBox 5">
            <a:extLst>
              <a:ext uri="{FF2B5EF4-FFF2-40B4-BE49-F238E27FC236}">
                <a16:creationId xmlns:a16="http://schemas.microsoft.com/office/drawing/2014/main" id="{F0D41053-BF2D-47A9-BC2F-D702A45088A5}"/>
              </a:ext>
            </a:extLst>
          </p:cNvPr>
          <p:cNvSpPr txBox="1">
            <a:spLocks noChangeArrowheads="1"/>
          </p:cNvSpPr>
          <p:nvPr/>
        </p:nvSpPr>
        <p:spPr bwMode="auto">
          <a:xfrm>
            <a:off x="6369050" y="2212975"/>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a:t>
            </a:r>
          </a:p>
        </p:txBody>
      </p:sp>
      <p:sp>
        <p:nvSpPr>
          <p:cNvPr id="7" name="TextBox 6">
            <a:extLst>
              <a:ext uri="{FF2B5EF4-FFF2-40B4-BE49-F238E27FC236}">
                <a16:creationId xmlns:a16="http://schemas.microsoft.com/office/drawing/2014/main" id="{AADE38F2-C38D-4786-B0E6-030663B301E0}"/>
              </a:ext>
            </a:extLst>
          </p:cNvPr>
          <p:cNvSpPr txBox="1">
            <a:spLocks noChangeArrowheads="1"/>
          </p:cNvSpPr>
          <p:nvPr/>
        </p:nvSpPr>
        <p:spPr bwMode="auto">
          <a:xfrm>
            <a:off x="6640513" y="2212975"/>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solidFill>
                  <a:srgbClr val="FF0000"/>
                </a:solidFill>
              </a:rPr>
              <a:t>a</a:t>
            </a:r>
          </a:p>
        </p:txBody>
      </p:sp>
      <p:sp>
        <p:nvSpPr>
          <p:cNvPr id="39964" name="TextBox 7">
            <a:extLst>
              <a:ext uri="{FF2B5EF4-FFF2-40B4-BE49-F238E27FC236}">
                <a16:creationId xmlns:a16="http://schemas.microsoft.com/office/drawing/2014/main" id="{E0EC6100-5EAB-4AC1-88D5-64291E7E1998}"/>
              </a:ext>
            </a:extLst>
          </p:cNvPr>
          <p:cNvSpPr txBox="1">
            <a:spLocks noChangeArrowheads="1"/>
          </p:cNvSpPr>
          <p:nvPr/>
        </p:nvSpPr>
        <p:spPr bwMode="auto">
          <a:xfrm>
            <a:off x="6932613" y="221297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endParaRPr lang="en-US" altLang="en-US"/>
          </a:p>
        </p:txBody>
      </p:sp>
      <p:sp>
        <p:nvSpPr>
          <p:cNvPr id="83" name="TextBox 82">
            <a:extLst>
              <a:ext uri="{FF2B5EF4-FFF2-40B4-BE49-F238E27FC236}">
                <a16:creationId xmlns:a16="http://schemas.microsoft.com/office/drawing/2014/main" id="{AB661BE9-2814-4F6C-A11C-A9BC389B3CB1}"/>
              </a:ext>
            </a:extLst>
          </p:cNvPr>
          <p:cNvSpPr txBox="1">
            <a:spLocks noChangeArrowheads="1"/>
          </p:cNvSpPr>
          <p:nvPr/>
        </p:nvSpPr>
        <p:spPr bwMode="auto">
          <a:xfrm>
            <a:off x="6646863" y="2201864"/>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b</a:t>
            </a:r>
          </a:p>
        </p:txBody>
      </p:sp>
      <p:sp>
        <p:nvSpPr>
          <p:cNvPr id="2" name="Oval 1">
            <a:extLst>
              <a:ext uri="{FF2B5EF4-FFF2-40B4-BE49-F238E27FC236}">
                <a16:creationId xmlns:a16="http://schemas.microsoft.com/office/drawing/2014/main" id="{3712EF7F-0866-0F10-6BAB-CBA93E14565C}"/>
              </a:ext>
            </a:extLst>
          </p:cNvPr>
          <p:cNvSpPr/>
          <p:nvPr/>
        </p:nvSpPr>
        <p:spPr>
          <a:xfrm>
            <a:off x="6369050" y="2164081"/>
            <a:ext cx="682625" cy="4425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397CE6-A20E-9629-A4B3-8D2C21D6422E}"/>
              </a:ext>
            </a:extLst>
          </p:cNvPr>
          <p:cNvSpPr txBox="1"/>
          <p:nvPr/>
        </p:nvSpPr>
        <p:spPr>
          <a:xfrm>
            <a:off x="8184005" y="2268539"/>
            <a:ext cx="715389" cy="369332"/>
          </a:xfrm>
          <a:prstGeom prst="rect">
            <a:avLst/>
          </a:prstGeom>
          <a:noFill/>
        </p:spPr>
        <p:txBody>
          <a:bodyPr wrap="none" rtlCol="0">
            <a:spAutoFit/>
          </a:bodyPr>
          <a:lstStyle/>
          <a:p>
            <a:r>
              <a:rPr lang="en-US" err="1">
                <a:solidFill>
                  <a:srgbClr val="C00000"/>
                </a:solidFill>
              </a:rPr>
              <a:t>Trùng</a:t>
            </a:r>
            <a:endParaRPr lang="en-US">
              <a:solidFill>
                <a:srgbClr val="C00000"/>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595"/>
    </mc:Choice>
    <mc:Fallback xmlns="">
      <p:transition spd="slow" advTm="5759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dissolve">
                                      <p:cBhvr>
                                        <p:cTn id="11" dur="500"/>
                                        <p:tgtEl>
                                          <p:spTgt spid="27">
                                            <p:txEl>
                                              <p:pRg st="0" end="0"/>
                                            </p:txEl>
                                          </p:spTgt>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childTnLst>
                          </p:cTn>
                        </p:par>
                        <p:par>
                          <p:cTn id="20" fill="hold" nodeType="afterGroup">
                            <p:stCondLst>
                              <p:cond delay="500"/>
                            </p:stCondLst>
                            <p:childTnLst>
                              <p:par>
                                <p:cTn id="21" presetID="22" presetClass="entr" presetSubtype="2"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right)">
                                      <p:cBhvr>
                                        <p:cTn id="23" dur="500"/>
                                        <p:tgtEl>
                                          <p:spTgt spid="37"/>
                                        </p:tgtEl>
                                      </p:cBhvr>
                                    </p:animEffect>
                                  </p:childTnLst>
                                </p:cTn>
                              </p:par>
                            </p:childTnLst>
                          </p:cTn>
                        </p:par>
                        <p:par>
                          <p:cTn id="24" fill="hold" nodeType="afterGroup">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nodeType="afterGroup">
                            <p:stCondLst>
                              <p:cond delay="1000"/>
                            </p:stCondLst>
                            <p:childTnLst>
                              <p:par>
                                <p:cTn id="38" presetID="9" presetClass="entr" presetSubtype="0" fill="hold"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dissolve">
                                      <p:cBhvr>
                                        <p:cTn id="40" dur="500"/>
                                        <p:tgtEl>
                                          <p:spTgt spid="17">
                                            <p:txEl>
                                              <p:pRg st="0" end="0"/>
                                            </p:txEl>
                                          </p:spTgt>
                                        </p:tgtEl>
                                      </p:cBhvr>
                                    </p:animEffect>
                                  </p:childTnLst>
                                </p:cTn>
                              </p:par>
                            </p:childTnLst>
                          </p:cTn>
                        </p:par>
                        <p:par>
                          <p:cTn id="41" fill="hold" nodeType="afterGroup">
                            <p:stCondLst>
                              <p:cond delay="15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7"/>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childTnLst>
                          </p:cTn>
                        </p:par>
                        <p:par>
                          <p:cTn id="65" fill="hold" nodeType="afterGroup">
                            <p:stCondLst>
                              <p:cond delay="500"/>
                            </p:stCondLst>
                            <p:childTnLst>
                              <p:par>
                                <p:cTn id="66" presetID="22" presetClass="entr" presetSubtype="2"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right)">
                                      <p:cBhvr>
                                        <p:cTn id="68" dur="500"/>
                                        <p:tgtEl>
                                          <p:spTgt spid="40"/>
                                        </p:tgtEl>
                                      </p:cBhvr>
                                    </p:animEffect>
                                  </p:childTnLst>
                                </p:cTn>
                              </p:par>
                            </p:childTnLst>
                          </p:cTn>
                        </p:par>
                        <p:par>
                          <p:cTn id="69" fill="hold" nodeType="afterGroup">
                            <p:stCondLst>
                              <p:cond delay="1000"/>
                            </p:stCondLst>
                            <p:childTnLst>
                              <p:par>
                                <p:cTn id="70" presetID="9"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dissolve">
                                      <p:cBhvr>
                                        <p:cTn id="72" dur="500"/>
                                        <p:tgtEl>
                                          <p:spTgt spid="2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par>
                          <p:cTn id="82" fill="hold" nodeType="afterGroup">
                            <p:stCondLst>
                              <p:cond delay="1000"/>
                            </p:stCondLst>
                            <p:childTnLst>
                              <p:par>
                                <p:cTn id="83" presetID="9"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dissolve">
                                      <p:cBhvr>
                                        <p:cTn id="85" dur="500"/>
                                        <p:tgtEl>
                                          <p:spTgt spid="18"/>
                                        </p:tgtEl>
                                      </p:cBhvr>
                                    </p:animEffect>
                                  </p:childTnLst>
                                </p:cTn>
                              </p:par>
                            </p:childTnLst>
                          </p:cTn>
                        </p:par>
                        <p:par>
                          <p:cTn id="86" fill="hold" nodeType="afterGroup">
                            <p:stCondLst>
                              <p:cond delay="1500"/>
                            </p:stCondLst>
                            <p:childTnLst>
                              <p:par>
                                <p:cTn id="87" presetID="1" presetClass="entr" presetSubtype="0" fill="hold" grpId="0" nodeType="afterEffect">
                                  <p:stCondLst>
                                    <p:cond delay="0"/>
                                  </p:stCondLst>
                                  <p:childTnLst>
                                    <p:set>
                                      <p:cBhvr>
                                        <p:cTn id="88" dur="1" fill="hold">
                                          <p:stCondLst>
                                            <p:cond delay="0"/>
                                          </p:stCondLst>
                                        </p:cTn>
                                        <p:tgtEl>
                                          <p:spTgt spid="83"/>
                                        </p:tgtEl>
                                        <p:attrNameLst>
                                          <p:attrName>style.visibility</p:attrName>
                                        </p:attrNameLst>
                                      </p:cBhvr>
                                      <p:to>
                                        <p:strVal val="visible"/>
                                      </p:to>
                                    </p:set>
                                  </p:childTnLst>
                                </p:cTn>
                              </p:par>
                            </p:childTnLst>
                          </p:cTn>
                        </p:par>
                        <p:par>
                          <p:cTn id="89" fill="hold" nodeType="afterGroup">
                            <p:stCondLst>
                              <p:cond delay="1500"/>
                            </p:stCondLst>
                            <p:childTnLst>
                              <p:par>
                                <p:cTn id="90" presetID="9" presetClass="entr" presetSubtype="0" fill="hold" nodeType="afterEffect">
                                  <p:stCondLst>
                                    <p:cond delay="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dissolve">
                                      <p:cBhvr>
                                        <p:cTn id="92" dur="500"/>
                                        <p:tgtEl>
                                          <p:spTgt spid="21">
                                            <p:txEl>
                                              <p:pRg st="0" end="0"/>
                                            </p:txEl>
                                          </p:spTgt>
                                        </p:tgtEl>
                                      </p:cBhvr>
                                    </p:animEffect>
                                  </p:childTnLst>
                                </p:cTn>
                              </p:par>
                            </p:childTnLst>
                          </p:cTn>
                        </p:par>
                        <p:par>
                          <p:cTn id="93" fill="hold" nodeType="afterGroup">
                            <p:stCondLst>
                              <p:cond delay="2000"/>
                            </p:stCondLst>
                            <p:childTnLst>
                              <p:par>
                                <p:cTn id="94" presetID="22" presetClass="entr" presetSubtype="2" fill="hold"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wipe(right)">
                                      <p:cBhvr>
                                        <p:cTn id="9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24" grpId="0"/>
      <p:bldP spid="25" grpId="0"/>
      <p:bldP spid="6" grpId="0"/>
      <p:bldP spid="7" grpId="0"/>
      <p:bldP spid="7" grpId="1"/>
      <p:bldP spid="83" grpId="0"/>
      <p:bldP spid="2" grpId="0" animBg="1"/>
      <p:bldP spid="2" grpId="1" animBg="1"/>
      <p:bldP spid="3" grpId="0"/>
      <p:bldP spid="3"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B04E8-7803-DC2B-8054-B3B87B34389B}"/>
              </a:ext>
            </a:extLst>
          </p:cNvPr>
          <p:cNvSpPr>
            <a:spLocks noGrp="1"/>
          </p:cNvSpPr>
          <p:nvPr>
            <p:ph type="title"/>
          </p:nvPr>
        </p:nvSpPr>
        <p:spPr/>
        <p:txBody>
          <a:bodyPr>
            <a:noAutofit/>
          </a:bodyPr>
          <a:lstStyle/>
          <a:p>
            <a:r>
              <a:rPr lang="en-US" sz="4000" dirty="0"/>
              <a:t>rdt2.1 </a:t>
            </a:r>
            <a:r>
              <a:rPr lang="en-US" sz="4000" dirty="0" err="1"/>
              <a:t>bên</a:t>
            </a:r>
            <a:r>
              <a:rPr lang="en-US" sz="4000" dirty="0"/>
              <a:t> </a:t>
            </a:r>
            <a:r>
              <a:rPr lang="en-US" sz="4000" dirty="0" err="1"/>
              <a:t>gửi</a:t>
            </a:r>
            <a:r>
              <a:rPr lang="en-US" sz="4000" dirty="0"/>
              <a:t>, </a:t>
            </a:r>
            <a:r>
              <a:rPr lang="en-US" sz="4000" dirty="0" err="1"/>
              <a:t>xử</a:t>
            </a:r>
            <a:r>
              <a:rPr lang="en-US" sz="4000" dirty="0"/>
              <a:t> </a:t>
            </a:r>
            <a:r>
              <a:rPr lang="en-US" sz="4000" dirty="0" err="1"/>
              <a:t>lý</a:t>
            </a:r>
            <a:r>
              <a:rPr lang="en-US" sz="4000" dirty="0"/>
              <a:t> </a:t>
            </a:r>
            <a:r>
              <a:rPr lang="en-US" sz="4000" dirty="0" err="1"/>
              <a:t>các</a:t>
            </a:r>
            <a:r>
              <a:rPr lang="en-US" sz="4000" dirty="0"/>
              <a:t> ACK/NAK </a:t>
            </a:r>
            <a:r>
              <a:rPr lang="en-US" sz="4000" dirty="0" err="1"/>
              <a:t>bị</a:t>
            </a:r>
            <a:r>
              <a:rPr lang="en-US" sz="4000" dirty="0"/>
              <a:t> </a:t>
            </a:r>
            <a:r>
              <a:rPr lang="en-US" sz="4000" dirty="0" err="1"/>
              <a:t>hỏng</a:t>
            </a:r>
            <a:endParaRPr lang="en-US" sz="4000" dirty="0"/>
          </a:p>
        </p:txBody>
      </p:sp>
      <p:sp>
        <p:nvSpPr>
          <p:cNvPr id="3" name="Slide Number Placeholder 2">
            <a:extLst>
              <a:ext uri="{FF2B5EF4-FFF2-40B4-BE49-F238E27FC236}">
                <a16:creationId xmlns:a16="http://schemas.microsoft.com/office/drawing/2014/main" id="{C368BB29-F4DE-2E51-8A61-5E40CDC8DFDA}"/>
              </a:ext>
            </a:extLst>
          </p:cNvPr>
          <p:cNvSpPr>
            <a:spLocks noGrp="1"/>
          </p:cNvSpPr>
          <p:nvPr>
            <p:ph type="sldNum" sz="quarter" idx="12"/>
          </p:nvPr>
        </p:nvSpPr>
        <p:spPr/>
        <p:txBody>
          <a:bodyPr/>
          <a:lstStyle/>
          <a:p>
            <a:fld id="{930176A1-BCF0-4712-97A6-6B495F55390B}" type="slidenum">
              <a:rPr lang="en-US" smtClean="0"/>
              <a:pPr/>
              <a:t>54</a:t>
            </a:fld>
            <a:endParaRPr lang="en-US"/>
          </a:p>
        </p:txBody>
      </p:sp>
      <p:sp>
        <p:nvSpPr>
          <p:cNvPr id="5" name="Content Placeholder 4">
            <a:extLst>
              <a:ext uri="{FF2B5EF4-FFF2-40B4-BE49-F238E27FC236}">
                <a16:creationId xmlns:a16="http://schemas.microsoft.com/office/drawing/2014/main" id="{9107C8F3-1F8F-FBDB-1F9D-EF56049A9A96}"/>
              </a:ext>
            </a:extLst>
          </p:cNvPr>
          <p:cNvSpPr>
            <a:spLocks noGrp="1"/>
          </p:cNvSpPr>
          <p:nvPr>
            <p:ph sz="quarter" idx="22"/>
          </p:nvPr>
        </p:nvSpPr>
        <p:spPr/>
        <p:txBody>
          <a:bodyPr/>
          <a:lstStyle/>
          <a:p>
            <a:endParaRPr lang="en-US"/>
          </a:p>
        </p:txBody>
      </p:sp>
      <p:sp>
        <p:nvSpPr>
          <p:cNvPr id="40966" name="Text Box 5">
            <a:extLst>
              <a:ext uri="{FF2B5EF4-FFF2-40B4-BE49-F238E27FC236}">
                <a16:creationId xmlns:a16="http://schemas.microsoft.com/office/drawing/2014/main" id="{DE37E1C2-EF0E-4970-A37E-788DE5C9DC09}"/>
              </a:ext>
            </a:extLst>
          </p:cNvPr>
          <p:cNvSpPr txBox="1">
            <a:spLocks noChangeArrowheads="1"/>
          </p:cNvSpPr>
          <p:nvPr/>
        </p:nvSpPr>
        <p:spPr bwMode="auto">
          <a:xfrm>
            <a:off x="1981201" y="2787650"/>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0967" name="Text Box 6">
            <a:extLst>
              <a:ext uri="{FF2B5EF4-FFF2-40B4-BE49-F238E27FC236}">
                <a16:creationId xmlns:a16="http://schemas.microsoft.com/office/drawing/2014/main" id="{72957631-5DBE-4C8A-8D75-7FEDD1A5C397}"/>
              </a:ext>
            </a:extLst>
          </p:cNvPr>
          <p:cNvSpPr txBox="1">
            <a:spLocks noChangeArrowheads="1"/>
          </p:cNvSpPr>
          <p:nvPr/>
        </p:nvSpPr>
        <p:spPr bwMode="auto">
          <a:xfrm>
            <a:off x="4421189" y="2782888"/>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17" name="Text Box 8">
            <a:extLst>
              <a:ext uri="{FF2B5EF4-FFF2-40B4-BE49-F238E27FC236}">
                <a16:creationId xmlns:a16="http://schemas.microsoft.com/office/drawing/2014/main" id="{904E913F-E88F-4314-8CB1-295B00200844}"/>
              </a:ext>
            </a:extLst>
          </p:cNvPr>
          <p:cNvSpPr txBox="1">
            <a:spLocks noChangeArrowheads="1"/>
          </p:cNvSpPr>
          <p:nvPr/>
        </p:nvSpPr>
        <p:spPr bwMode="auto">
          <a:xfrm>
            <a:off x="4489451" y="4271963"/>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sp>
        <p:nvSpPr>
          <p:cNvPr id="18" name="Text Box 10">
            <a:extLst>
              <a:ext uri="{FF2B5EF4-FFF2-40B4-BE49-F238E27FC236}">
                <a16:creationId xmlns:a16="http://schemas.microsoft.com/office/drawing/2014/main" id="{68A4F195-25FA-4D62-B06E-46721E6473E0}"/>
              </a:ext>
            </a:extLst>
          </p:cNvPr>
          <p:cNvSpPr txBox="1">
            <a:spLocks noChangeArrowheads="1"/>
          </p:cNvSpPr>
          <p:nvPr/>
        </p:nvSpPr>
        <p:spPr bwMode="auto">
          <a:xfrm>
            <a:off x="4514851" y="5153025"/>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sp>
        <p:nvSpPr>
          <p:cNvPr id="19" name="Text Box 11">
            <a:extLst>
              <a:ext uri="{FF2B5EF4-FFF2-40B4-BE49-F238E27FC236}">
                <a16:creationId xmlns:a16="http://schemas.microsoft.com/office/drawing/2014/main" id="{DA806C07-ECD2-48C9-8D7F-15C0498C02FE}"/>
              </a:ext>
            </a:extLst>
          </p:cNvPr>
          <p:cNvSpPr txBox="1">
            <a:spLocks noChangeArrowheads="1"/>
          </p:cNvSpPr>
          <p:nvPr/>
        </p:nvSpPr>
        <p:spPr bwMode="auto">
          <a:xfrm>
            <a:off x="4518025" y="4610100"/>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0" name="Text Box 12">
            <a:extLst>
              <a:ext uri="{FF2B5EF4-FFF2-40B4-BE49-F238E27FC236}">
                <a16:creationId xmlns:a16="http://schemas.microsoft.com/office/drawing/2014/main" id="{1CCA0AF5-4C8E-4F5E-A07D-FCA62F040196}"/>
              </a:ext>
            </a:extLst>
          </p:cNvPr>
          <p:cNvSpPr txBox="1">
            <a:spLocks noChangeArrowheads="1"/>
          </p:cNvSpPr>
          <p:nvPr/>
        </p:nvSpPr>
        <p:spPr bwMode="auto">
          <a:xfrm>
            <a:off x="4492626" y="3759200"/>
            <a:ext cx="944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1" name="Text Box 13">
            <a:extLst>
              <a:ext uri="{FF2B5EF4-FFF2-40B4-BE49-F238E27FC236}">
                <a16:creationId xmlns:a16="http://schemas.microsoft.com/office/drawing/2014/main" id="{84185C92-D59C-4362-88C0-EE5E38EF3EA9}"/>
              </a:ext>
            </a:extLst>
          </p:cNvPr>
          <p:cNvSpPr txBox="1">
            <a:spLocks noChangeArrowheads="1"/>
          </p:cNvSpPr>
          <p:nvPr/>
        </p:nvSpPr>
        <p:spPr bwMode="auto">
          <a:xfrm>
            <a:off x="4581525" y="5437189"/>
            <a:ext cx="946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a:t>
            </a:r>
          </a:p>
        </p:txBody>
      </p:sp>
      <p:sp>
        <p:nvSpPr>
          <p:cNvPr id="22" name="Text Box 14">
            <a:extLst>
              <a:ext uri="{FF2B5EF4-FFF2-40B4-BE49-F238E27FC236}">
                <a16:creationId xmlns:a16="http://schemas.microsoft.com/office/drawing/2014/main" id="{2A106CA6-4ECA-4337-8364-BEAC9B93EC34}"/>
              </a:ext>
            </a:extLst>
          </p:cNvPr>
          <p:cNvSpPr txBox="1">
            <a:spLocks noChangeArrowheads="1"/>
          </p:cNvSpPr>
          <p:nvPr/>
        </p:nvSpPr>
        <p:spPr bwMode="auto">
          <a:xfrm>
            <a:off x="1787525" y="4749800"/>
            <a:ext cx="1131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a:t>
            </a:r>
          </a:p>
        </p:txBody>
      </p:sp>
      <p:sp>
        <p:nvSpPr>
          <p:cNvPr id="23" name="Text Box 15">
            <a:extLst>
              <a:ext uri="{FF2B5EF4-FFF2-40B4-BE49-F238E27FC236}">
                <a16:creationId xmlns:a16="http://schemas.microsoft.com/office/drawing/2014/main" id="{094F12D6-4E80-4CFA-A79B-15F659EC6A00}"/>
              </a:ext>
            </a:extLst>
          </p:cNvPr>
          <p:cNvSpPr txBox="1">
            <a:spLocks noChangeArrowheads="1"/>
          </p:cNvSpPr>
          <p:nvPr/>
        </p:nvSpPr>
        <p:spPr bwMode="auto">
          <a:xfrm>
            <a:off x="1911351" y="5064125"/>
            <a:ext cx="92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4" name="Text Box 17">
            <a:extLst>
              <a:ext uri="{FF2B5EF4-FFF2-40B4-BE49-F238E27FC236}">
                <a16:creationId xmlns:a16="http://schemas.microsoft.com/office/drawing/2014/main" id="{FCA19A5C-C66C-4F03-8E21-1D8B3B34EEA7}"/>
              </a:ext>
            </a:extLst>
          </p:cNvPr>
          <p:cNvSpPr txBox="1">
            <a:spLocks noChangeArrowheads="1"/>
          </p:cNvSpPr>
          <p:nvPr/>
        </p:nvSpPr>
        <p:spPr bwMode="auto">
          <a:xfrm>
            <a:off x="1668463" y="4189414"/>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lại pkt</a:t>
            </a:r>
          </a:p>
        </p:txBody>
      </p:sp>
      <p:sp>
        <p:nvSpPr>
          <p:cNvPr id="25" name="Text Box 18">
            <a:extLst>
              <a:ext uri="{FF2B5EF4-FFF2-40B4-BE49-F238E27FC236}">
                <a16:creationId xmlns:a16="http://schemas.microsoft.com/office/drawing/2014/main" id="{EF3E1ECF-41AF-4AB3-B0EB-D5B70962DE9C}"/>
              </a:ext>
            </a:extLst>
          </p:cNvPr>
          <p:cNvSpPr txBox="1">
            <a:spLocks noChangeArrowheads="1"/>
          </p:cNvSpPr>
          <p:nvPr/>
        </p:nvSpPr>
        <p:spPr bwMode="auto">
          <a:xfrm>
            <a:off x="1466851" y="3881438"/>
            <a:ext cx="1920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 ack lỗi</a:t>
            </a:r>
          </a:p>
        </p:txBody>
      </p:sp>
      <p:sp>
        <p:nvSpPr>
          <p:cNvPr id="40977" name="Text Box 7">
            <a:extLst>
              <a:ext uri="{FF2B5EF4-FFF2-40B4-BE49-F238E27FC236}">
                <a16:creationId xmlns:a16="http://schemas.microsoft.com/office/drawing/2014/main" id="{7ADD0A38-D9D9-4BB2-854F-4928EB4E6EA5}"/>
              </a:ext>
            </a:extLst>
          </p:cNvPr>
          <p:cNvSpPr txBox="1">
            <a:spLocks noChangeArrowheads="1"/>
          </p:cNvSpPr>
          <p:nvPr/>
        </p:nvSpPr>
        <p:spPr bwMode="auto">
          <a:xfrm>
            <a:off x="1806576" y="3227389"/>
            <a:ext cx="92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a:t>
            </a:r>
          </a:p>
        </p:txBody>
      </p:sp>
      <p:sp>
        <p:nvSpPr>
          <p:cNvPr id="27" name="Text Box 9">
            <a:extLst>
              <a:ext uri="{FF2B5EF4-FFF2-40B4-BE49-F238E27FC236}">
                <a16:creationId xmlns:a16="http://schemas.microsoft.com/office/drawing/2014/main" id="{2FB9D6DB-0AE0-471D-928A-10E8E760D78F}"/>
              </a:ext>
            </a:extLst>
          </p:cNvPr>
          <p:cNvSpPr txBox="1">
            <a:spLocks noChangeArrowheads="1"/>
          </p:cNvSpPr>
          <p:nvPr/>
        </p:nvSpPr>
        <p:spPr bwMode="auto">
          <a:xfrm>
            <a:off x="4483101" y="3467100"/>
            <a:ext cx="1109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a:t>
            </a:r>
          </a:p>
        </p:txBody>
      </p:sp>
      <p:grpSp>
        <p:nvGrpSpPr>
          <p:cNvPr id="28" name="Group 37">
            <a:extLst>
              <a:ext uri="{FF2B5EF4-FFF2-40B4-BE49-F238E27FC236}">
                <a16:creationId xmlns:a16="http://schemas.microsoft.com/office/drawing/2014/main" id="{FA61A111-C54A-4A6D-9A2A-8BD2D75364C6}"/>
              </a:ext>
            </a:extLst>
          </p:cNvPr>
          <p:cNvGrpSpPr>
            <a:grpSpLocks/>
          </p:cNvGrpSpPr>
          <p:nvPr/>
        </p:nvGrpSpPr>
        <p:grpSpPr bwMode="auto">
          <a:xfrm>
            <a:off x="2959101" y="3297238"/>
            <a:ext cx="1471613" cy="512762"/>
            <a:chOff x="850" y="1159"/>
            <a:chExt cx="927" cy="323"/>
          </a:xfrm>
        </p:grpSpPr>
        <p:sp>
          <p:nvSpPr>
            <p:cNvPr id="41036" name="Line 19">
              <a:extLst>
                <a:ext uri="{FF2B5EF4-FFF2-40B4-BE49-F238E27FC236}">
                  <a16:creationId xmlns:a16="http://schemas.microsoft.com/office/drawing/2014/main" id="{81CEF35E-F79E-45B7-BD9C-6C0A7976A38B}"/>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37" name="Text Box 28">
              <a:extLst>
                <a:ext uri="{FF2B5EF4-FFF2-40B4-BE49-F238E27FC236}">
                  <a16:creationId xmlns:a16="http://schemas.microsoft.com/office/drawing/2014/main" id="{212B81F1-BC69-4D55-9136-EF82E597EF78}"/>
                </a:ext>
              </a:extLst>
            </p:cNvPr>
            <p:cNvSpPr txBox="1">
              <a:spLocks noChangeArrowheads="1"/>
            </p:cNvSpPr>
            <p:nvPr/>
          </p:nvSpPr>
          <p:spPr bwMode="auto">
            <a:xfrm>
              <a:off x="1185" y="1159"/>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a</a:t>
              </a:r>
            </a:p>
          </p:txBody>
        </p:sp>
      </p:grpSp>
      <p:grpSp>
        <p:nvGrpSpPr>
          <p:cNvPr id="31" name="Group 43">
            <a:extLst>
              <a:ext uri="{FF2B5EF4-FFF2-40B4-BE49-F238E27FC236}">
                <a16:creationId xmlns:a16="http://schemas.microsoft.com/office/drawing/2014/main" id="{5BEB3B77-B8F4-43BA-8A1E-7D516A5A1BD0}"/>
              </a:ext>
            </a:extLst>
          </p:cNvPr>
          <p:cNvGrpSpPr>
            <a:grpSpLocks/>
          </p:cNvGrpSpPr>
          <p:nvPr/>
        </p:nvGrpSpPr>
        <p:grpSpPr bwMode="auto">
          <a:xfrm>
            <a:off x="2952751" y="5033963"/>
            <a:ext cx="1471613" cy="487362"/>
            <a:chOff x="846" y="2253"/>
            <a:chExt cx="927" cy="307"/>
          </a:xfrm>
        </p:grpSpPr>
        <p:sp>
          <p:nvSpPr>
            <p:cNvPr id="41034" name="Line 24">
              <a:extLst>
                <a:ext uri="{FF2B5EF4-FFF2-40B4-BE49-F238E27FC236}">
                  <a16:creationId xmlns:a16="http://schemas.microsoft.com/office/drawing/2014/main" id="{C804723F-51B4-4266-A5F9-2310B09A8F8B}"/>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35" name="Text Box 29">
              <a:extLst>
                <a:ext uri="{FF2B5EF4-FFF2-40B4-BE49-F238E27FC236}">
                  <a16:creationId xmlns:a16="http://schemas.microsoft.com/office/drawing/2014/main" id="{AB25D29C-CE97-4F9E-B4DC-0578C5090CB5}"/>
                </a:ext>
              </a:extLst>
            </p:cNvPr>
            <p:cNvSpPr txBox="1">
              <a:spLocks noChangeArrowheads="1"/>
            </p:cNvSpPr>
            <p:nvPr/>
          </p:nvSpPr>
          <p:spPr bwMode="auto">
            <a:xfrm>
              <a:off x="1182" y="2253"/>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b</a:t>
              </a:r>
            </a:p>
          </p:txBody>
        </p:sp>
      </p:grpSp>
      <p:grpSp>
        <p:nvGrpSpPr>
          <p:cNvPr id="34" name="Group 39">
            <a:extLst>
              <a:ext uri="{FF2B5EF4-FFF2-40B4-BE49-F238E27FC236}">
                <a16:creationId xmlns:a16="http://schemas.microsoft.com/office/drawing/2014/main" id="{8A6AB251-FD89-4FCA-8C2D-ECFCD8360A16}"/>
              </a:ext>
            </a:extLst>
          </p:cNvPr>
          <p:cNvGrpSpPr>
            <a:grpSpLocks/>
          </p:cNvGrpSpPr>
          <p:nvPr/>
        </p:nvGrpSpPr>
        <p:grpSpPr bwMode="auto">
          <a:xfrm>
            <a:off x="2887663" y="4173539"/>
            <a:ext cx="1471612" cy="503237"/>
            <a:chOff x="855" y="1711"/>
            <a:chExt cx="927" cy="317"/>
          </a:xfrm>
        </p:grpSpPr>
        <p:sp>
          <p:nvSpPr>
            <p:cNvPr id="41032" name="Line 23">
              <a:extLst>
                <a:ext uri="{FF2B5EF4-FFF2-40B4-BE49-F238E27FC236}">
                  <a16:creationId xmlns:a16="http://schemas.microsoft.com/office/drawing/2014/main" id="{4FB08CF7-2595-45E0-970D-C0297B291C4B}"/>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33" name="Text Box 30">
              <a:extLst>
                <a:ext uri="{FF2B5EF4-FFF2-40B4-BE49-F238E27FC236}">
                  <a16:creationId xmlns:a16="http://schemas.microsoft.com/office/drawing/2014/main" id="{9023C5AE-7B00-4430-8D6C-B39F3BD03300}"/>
                </a:ext>
              </a:extLst>
            </p:cNvPr>
            <p:cNvSpPr txBox="1">
              <a:spLocks noChangeArrowheads="1"/>
            </p:cNvSpPr>
            <p:nvPr/>
          </p:nvSpPr>
          <p:spPr bwMode="auto">
            <a:xfrm>
              <a:off x="1229" y="1711"/>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chemeClr val="accent2"/>
                  </a:solidFill>
                  <a:latin typeface="Arial" panose="020B0604020202020204" pitchFamily="34" charset="0"/>
                </a:rPr>
                <a:t>a</a:t>
              </a:r>
            </a:p>
          </p:txBody>
        </p:sp>
      </p:grpSp>
      <p:grpSp>
        <p:nvGrpSpPr>
          <p:cNvPr id="37" name="Group 40">
            <a:extLst>
              <a:ext uri="{FF2B5EF4-FFF2-40B4-BE49-F238E27FC236}">
                <a16:creationId xmlns:a16="http://schemas.microsoft.com/office/drawing/2014/main" id="{FFB78ABB-E104-49E9-BA0E-598F511AD6AB}"/>
              </a:ext>
            </a:extLst>
          </p:cNvPr>
          <p:cNvGrpSpPr>
            <a:grpSpLocks/>
          </p:cNvGrpSpPr>
          <p:nvPr/>
        </p:nvGrpSpPr>
        <p:grpSpPr bwMode="auto">
          <a:xfrm>
            <a:off x="2917826" y="3806825"/>
            <a:ext cx="1471613" cy="471488"/>
            <a:chOff x="846" y="2003"/>
            <a:chExt cx="927" cy="297"/>
          </a:xfrm>
        </p:grpSpPr>
        <p:sp>
          <p:nvSpPr>
            <p:cNvPr id="41030" name="Line 26">
              <a:extLst>
                <a:ext uri="{FF2B5EF4-FFF2-40B4-BE49-F238E27FC236}">
                  <a16:creationId xmlns:a16="http://schemas.microsoft.com/office/drawing/2014/main" id="{D9D42040-CA94-4429-B1F5-CFCF1BEF0D1B}"/>
                </a:ext>
              </a:extLst>
            </p:cNvPr>
            <p:cNvSpPr>
              <a:spLocks noChangeShapeType="1"/>
            </p:cNvSpPr>
            <p:nvPr/>
          </p:nvSpPr>
          <p:spPr bwMode="auto">
            <a:xfrm flipH="1">
              <a:off x="846" y="2075"/>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31" name="Text Box 31">
              <a:extLst>
                <a:ext uri="{FF2B5EF4-FFF2-40B4-BE49-F238E27FC236}">
                  <a16:creationId xmlns:a16="http://schemas.microsoft.com/office/drawing/2014/main" id="{ED49F59E-DD16-401D-A191-E5667052164C}"/>
                </a:ext>
              </a:extLst>
            </p:cNvPr>
            <p:cNvSpPr txBox="1">
              <a:spLocks noChangeArrowheads="1"/>
            </p:cNvSpPr>
            <p:nvPr/>
          </p:nvSpPr>
          <p:spPr bwMode="auto">
            <a:xfrm>
              <a:off x="1126" y="2003"/>
              <a:ext cx="3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ack</a:t>
              </a:r>
            </a:p>
          </p:txBody>
        </p:sp>
      </p:grpSp>
      <p:grpSp>
        <p:nvGrpSpPr>
          <p:cNvPr id="40" name="Group 38">
            <a:extLst>
              <a:ext uri="{FF2B5EF4-FFF2-40B4-BE49-F238E27FC236}">
                <a16:creationId xmlns:a16="http://schemas.microsoft.com/office/drawing/2014/main" id="{CB6844CE-8A46-45B9-BA45-3DF14E36129E}"/>
              </a:ext>
            </a:extLst>
          </p:cNvPr>
          <p:cNvGrpSpPr>
            <a:grpSpLocks/>
          </p:cNvGrpSpPr>
          <p:nvPr/>
        </p:nvGrpSpPr>
        <p:grpSpPr bwMode="auto">
          <a:xfrm>
            <a:off x="2894013" y="4660901"/>
            <a:ext cx="1471612" cy="455613"/>
            <a:chOff x="841" y="1474"/>
            <a:chExt cx="927" cy="287"/>
          </a:xfrm>
        </p:grpSpPr>
        <p:sp>
          <p:nvSpPr>
            <p:cNvPr id="41028" name="Line 25">
              <a:extLst>
                <a:ext uri="{FF2B5EF4-FFF2-40B4-BE49-F238E27FC236}">
                  <a16:creationId xmlns:a16="http://schemas.microsoft.com/office/drawing/2014/main" id="{E8DB2BDE-A794-4265-84E7-9433844CF805}"/>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29" name="Text Box 32">
              <a:extLst>
                <a:ext uri="{FF2B5EF4-FFF2-40B4-BE49-F238E27FC236}">
                  <a16:creationId xmlns:a16="http://schemas.microsoft.com/office/drawing/2014/main" id="{7303D16D-8553-4F46-A67F-6B406F0B58F7}"/>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grpSp>
        <p:nvGrpSpPr>
          <p:cNvPr id="43" name="Group 44">
            <a:extLst>
              <a:ext uri="{FF2B5EF4-FFF2-40B4-BE49-F238E27FC236}">
                <a16:creationId xmlns:a16="http://schemas.microsoft.com/office/drawing/2014/main" id="{8EA7EEF3-D60E-424C-BD79-977A628E1EBE}"/>
              </a:ext>
            </a:extLst>
          </p:cNvPr>
          <p:cNvGrpSpPr>
            <a:grpSpLocks/>
          </p:cNvGrpSpPr>
          <p:nvPr/>
        </p:nvGrpSpPr>
        <p:grpSpPr bwMode="auto">
          <a:xfrm>
            <a:off x="2938463" y="5489576"/>
            <a:ext cx="1471612" cy="461963"/>
            <a:chOff x="837" y="2540"/>
            <a:chExt cx="927" cy="291"/>
          </a:xfrm>
        </p:grpSpPr>
        <p:sp>
          <p:nvSpPr>
            <p:cNvPr id="41026" name="Line 27">
              <a:extLst>
                <a:ext uri="{FF2B5EF4-FFF2-40B4-BE49-F238E27FC236}">
                  <a16:creationId xmlns:a16="http://schemas.microsoft.com/office/drawing/2014/main" id="{D7503262-1DD5-4E56-8E2B-099EB7C4609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27" name="Text Box 33">
              <a:extLst>
                <a:ext uri="{FF2B5EF4-FFF2-40B4-BE49-F238E27FC236}">
                  <a16:creationId xmlns:a16="http://schemas.microsoft.com/office/drawing/2014/main" id="{DF09BEEE-104C-4539-899A-68D8A02AA3E2}"/>
                </a:ext>
              </a:extLst>
            </p:cNvPr>
            <p:cNvSpPr txBox="1">
              <a:spLocks noChangeArrowheads="1"/>
            </p:cNvSpPr>
            <p:nvPr/>
          </p:nvSpPr>
          <p:spPr bwMode="auto">
            <a:xfrm>
              <a:off x="1120" y="2540"/>
              <a:ext cx="31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a:t>
              </a:r>
            </a:p>
          </p:txBody>
        </p:sp>
      </p:grpSp>
      <p:sp>
        <p:nvSpPr>
          <p:cNvPr id="40985" name="TextBox 78">
            <a:extLst>
              <a:ext uri="{FF2B5EF4-FFF2-40B4-BE49-F238E27FC236}">
                <a16:creationId xmlns:a16="http://schemas.microsoft.com/office/drawing/2014/main" id="{CF00A124-A265-4624-A902-FCEC24569F26}"/>
              </a:ext>
            </a:extLst>
          </p:cNvPr>
          <p:cNvSpPr txBox="1">
            <a:spLocks noChangeArrowheads="1"/>
          </p:cNvSpPr>
          <p:nvPr/>
        </p:nvSpPr>
        <p:spPr bwMode="auto">
          <a:xfrm>
            <a:off x="2122489" y="2292350"/>
            <a:ext cx="898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  b  c</a:t>
            </a:r>
          </a:p>
        </p:txBody>
      </p:sp>
      <p:sp>
        <p:nvSpPr>
          <p:cNvPr id="6" name="TextBox 5">
            <a:extLst>
              <a:ext uri="{FF2B5EF4-FFF2-40B4-BE49-F238E27FC236}">
                <a16:creationId xmlns:a16="http://schemas.microsoft.com/office/drawing/2014/main" id="{0A4E3523-733F-4C50-8BE5-788A9D65E620}"/>
              </a:ext>
            </a:extLst>
          </p:cNvPr>
          <p:cNvSpPr txBox="1">
            <a:spLocks noChangeArrowheads="1"/>
          </p:cNvSpPr>
          <p:nvPr/>
        </p:nvSpPr>
        <p:spPr bwMode="auto">
          <a:xfrm>
            <a:off x="4648200" y="2292350"/>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a:t>
            </a:r>
          </a:p>
        </p:txBody>
      </p:sp>
      <p:sp>
        <p:nvSpPr>
          <p:cNvPr id="7" name="TextBox 6">
            <a:extLst>
              <a:ext uri="{FF2B5EF4-FFF2-40B4-BE49-F238E27FC236}">
                <a16:creationId xmlns:a16="http://schemas.microsoft.com/office/drawing/2014/main" id="{01F7FDC2-CC2F-425F-8997-2BC899875C62}"/>
              </a:ext>
            </a:extLst>
          </p:cNvPr>
          <p:cNvSpPr txBox="1">
            <a:spLocks noChangeArrowheads="1"/>
          </p:cNvSpPr>
          <p:nvPr/>
        </p:nvSpPr>
        <p:spPr bwMode="auto">
          <a:xfrm>
            <a:off x="4921250" y="2292350"/>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solidFill>
                  <a:srgbClr val="FF0000"/>
                </a:solidFill>
              </a:rPr>
              <a:t>a</a:t>
            </a:r>
          </a:p>
        </p:txBody>
      </p:sp>
      <p:sp>
        <p:nvSpPr>
          <p:cNvPr id="40988" name="TextBox 7">
            <a:extLst>
              <a:ext uri="{FF2B5EF4-FFF2-40B4-BE49-F238E27FC236}">
                <a16:creationId xmlns:a16="http://schemas.microsoft.com/office/drawing/2014/main" id="{82C377B5-E628-4BC9-AC18-EAF29A13EFAF}"/>
              </a:ext>
            </a:extLst>
          </p:cNvPr>
          <p:cNvSpPr txBox="1">
            <a:spLocks noChangeArrowheads="1"/>
          </p:cNvSpPr>
          <p:nvPr/>
        </p:nvSpPr>
        <p:spPr bwMode="auto">
          <a:xfrm>
            <a:off x="5213350" y="2292350"/>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endParaRPr lang="en-US" altLang="en-US"/>
          </a:p>
        </p:txBody>
      </p:sp>
      <p:sp>
        <p:nvSpPr>
          <p:cNvPr id="83" name="TextBox 82">
            <a:extLst>
              <a:ext uri="{FF2B5EF4-FFF2-40B4-BE49-F238E27FC236}">
                <a16:creationId xmlns:a16="http://schemas.microsoft.com/office/drawing/2014/main" id="{974CB0C4-322F-4D92-B3F9-BA2D9D71B39F}"/>
              </a:ext>
            </a:extLst>
          </p:cNvPr>
          <p:cNvSpPr txBox="1">
            <a:spLocks noChangeArrowheads="1"/>
          </p:cNvSpPr>
          <p:nvPr/>
        </p:nvSpPr>
        <p:spPr bwMode="auto">
          <a:xfrm>
            <a:off x="5200650" y="229235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b</a:t>
            </a:r>
          </a:p>
        </p:txBody>
      </p:sp>
      <p:sp>
        <p:nvSpPr>
          <p:cNvPr id="40990" name="Text Box 5">
            <a:extLst>
              <a:ext uri="{FF2B5EF4-FFF2-40B4-BE49-F238E27FC236}">
                <a16:creationId xmlns:a16="http://schemas.microsoft.com/office/drawing/2014/main" id="{2FCF14FB-49AA-446A-9B3D-E987C180B7DF}"/>
              </a:ext>
            </a:extLst>
          </p:cNvPr>
          <p:cNvSpPr txBox="1">
            <a:spLocks noChangeArrowheads="1"/>
          </p:cNvSpPr>
          <p:nvPr/>
        </p:nvSpPr>
        <p:spPr bwMode="auto">
          <a:xfrm>
            <a:off x="6888163" y="2708275"/>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0991" name="Text Box 6">
            <a:extLst>
              <a:ext uri="{FF2B5EF4-FFF2-40B4-BE49-F238E27FC236}">
                <a16:creationId xmlns:a16="http://schemas.microsoft.com/office/drawing/2014/main" id="{485CF2E3-82A3-46DC-91CC-8D8A0F3108F9}"/>
              </a:ext>
            </a:extLst>
          </p:cNvPr>
          <p:cNvSpPr txBox="1">
            <a:spLocks noChangeArrowheads="1"/>
          </p:cNvSpPr>
          <p:nvPr/>
        </p:nvSpPr>
        <p:spPr bwMode="auto">
          <a:xfrm>
            <a:off x="9328150" y="2703513"/>
            <a:ext cx="124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80" name="Text Box 8">
            <a:extLst>
              <a:ext uri="{FF2B5EF4-FFF2-40B4-BE49-F238E27FC236}">
                <a16:creationId xmlns:a16="http://schemas.microsoft.com/office/drawing/2014/main" id="{40484930-F72D-4967-842B-DE92EAE3572A}"/>
              </a:ext>
            </a:extLst>
          </p:cNvPr>
          <p:cNvSpPr txBox="1">
            <a:spLocks noChangeArrowheads="1"/>
          </p:cNvSpPr>
          <p:nvPr/>
        </p:nvSpPr>
        <p:spPr bwMode="auto">
          <a:xfrm>
            <a:off x="9332913" y="4191000"/>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81" name="Text Box 10">
            <a:extLst>
              <a:ext uri="{FF2B5EF4-FFF2-40B4-BE49-F238E27FC236}">
                <a16:creationId xmlns:a16="http://schemas.microsoft.com/office/drawing/2014/main" id="{8C7B7779-9543-4648-98BE-861383DF65B6}"/>
              </a:ext>
            </a:extLst>
          </p:cNvPr>
          <p:cNvSpPr txBox="1">
            <a:spLocks noChangeArrowheads="1"/>
          </p:cNvSpPr>
          <p:nvPr/>
        </p:nvSpPr>
        <p:spPr bwMode="auto">
          <a:xfrm>
            <a:off x="9358313" y="5072064"/>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82" name="Text Box 11">
            <a:extLst>
              <a:ext uri="{FF2B5EF4-FFF2-40B4-BE49-F238E27FC236}">
                <a16:creationId xmlns:a16="http://schemas.microsoft.com/office/drawing/2014/main" id="{3EA405C0-5688-4189-A1FA-9CDF69B81C45}"/>
              </a:ext>
            </a:extLst>
          </p:cNvPr>
          <p:cNvSpPr txBox="1">
            <a:spLocks noChangeArrowheads="1"/>
          </p:cNvSpPr>
          <p:nvPr/>
        </p:nvSpPr>
        <p:spPr bwMode="auto">
          <a:xfrm>
            <a:off x="9361488" y="4530725"/>
            <a:ext cx="1073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84" name="Text Box 12">
            <a:extLst>
              <a:ext uri="{FF2B5EF4-FFF2-40B4-BE49-F238E27FC236}">
                <a16:creationId xmlns:a16="http://schemas.microsoft.com/office/drawing/2014/main" id="{6A8A0794-C784-42D3-9FC3-A6BBBCD65CFF}"/>
              </a:ext>
            </a:extLst>
          </p:cNvPr>
          <p:cNvSpPr txBox="1">
            <a:spLocks noChangeArrowheads="1"/>
          </p:cNvSpPr>
          <p:nvPr/>
        </p:nvSpPr>
        <p:spPr bwMode="auto">
          <a:xfrm>
            <a:off x="9336088" y="3679825"/>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85" name="Text Box 13">
            <a:extLst>
              <a:ext uri="{FF2B5EF4-FFF2-40B4-BE49-F238E27FC236}">
                <a16:creationId xmlns:a16="http://schemas.microsoft.com/office/drawing/2014/main" id="{26FE7899-363E-4706-8966-9065E6A761C5}"/>
              </a:ext>
            </a:extLst>
          </p:cNvPr>
          <p:cNvSpPr txBox="1">
            <a:spLocks noChangeArrowheads="1"/>
          </p:cNvSpPr>
          <p:nvPr/>
        </p:nvSpPr>
        <p:spPr bwMode="auto">
          <a:xfrm>
            <a:off x="9424988" y="53578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86" name="Text Box 14">
            <a:extLst>
              <a:ext uri="{FF2B5EF4-FFF2-40B4-BE49-F238E27FC236}">
                <a16:creationId xmlns:a16="http://schemas.microsoft.com/office/drawing/2014/main" id="{F5752719-2075-404E-9C00-5EA330F12206}"/>
              </a:ext>
            </a:extLst>
          </p:cNvPr>
          <p:cNvSpPr txBox="1">
            <a:spLocks noChangeArrowheads="1"/>
          </p:cNvSpPr>
          <p:nvPr/>
        </p:nvSpPr>
        <p:spPr bwMode="auto">
          <a:xfrm>
            <a:off x="6630989" y="4670425"/>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87" name="Text Box 15">
            <a:extLst>
              <a:ext uri="{FF2B5EF4-FFF2-40B4-BE49-F238E27FC236}">
                <a16:creationId xmlns:a16="http://schemas.microsoft.com/office/drawing/2014/main" id="{682EB315-0E15-482B-B326-F99D5DF1CB8E}"/>
              </a:ext>
            </a:extLst>
          </p:cNvPr>
          <p:cNvSpPr txBox="1">
            <a:spLocks noChangeArrowheads="1"/>
          </p:cNvSpPr>
          <p:nvPr/>
        </p:nvSpPr>
        <p:spPr bwMode="auto">
          <a:xfrm>
            <a:off x="6754814" y="4984750"/>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88" name="Text Box 17">
            <a:extLst>
              <a:ext uri="{FF2B5EF4-FFF2-40B4-BE49-F238E27FC236}">
                <a16:creationId xmlns:a16="http://schemas.microsoft.com/office/drawing/2014/main" id="{F029128C-FEAD-4DA9-934D-2F94F020F16B}"/>
              </a:ext>
            </a:extLst>
          </p:cNvPr>
          <p:cNvSpPr txBox="1">
            <a:spLocks noChangeArrowheads="1"/>
          </p:cNvSpPr>
          <p:nvPr/>
        </p:nvSpPr>
        <p:spPr bwMode="auto">
          <a:xfrm>
            <a:off x="6511926" y="4110039"/>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lại pkt0</a:t>
            </a:r>
          </a:p>
        </p:txBody>
      </p:sp>
      <p:sp>
        <p:nvSpPr>
          <p:cNvPr id="89" name="Text Box 18">
            <a:extLst>
              <a:ext uri="{FF2B5EF4-FFF2-40B4-BE49-F238E27FC236}">
                <a16:creationId xmlns:a16="http://schemas.microsoft.com/office/drawing/2014/main" id="{265FFACA-3D34-41E9-BF0A-D9F1CE013AE3}"/>
              </a:ext>
            </a:extLst>
          </p:cNvPr>
          <p:cNvSpPr txBox="1">
            <a:spLocks noChangeArrowheads="1"/>
          </p:cNvSpPr>
          <p:nvPr/>
        </p:nvSpPr>
        <p:spPr bwMode="auto">
          <a:xfrm>
            <a:off x="5757864" y="3808414"/>
            <a:ext cx="2173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 ack0 lỗi</a:t>
            </a:r>
          </a:p>
        </p:txBody>
      </p:sp>
      <p:sp>
        <p:nvSpPr>
          <p:cNvPr id="41001" name="Text Box 7">
            <a:extLst>
              <a:ext uri="{FF2B5EF4-FFF2-40B4-BE49-F238E27FC236}">
                <a16:creationId xmlns:a16="http://schemas.microsoft.com/office/drawing/2014/main" id="{279E92C5-DD9A-4AC1-9878-4F1FBC886194}"/>
              </a:ext>
            </a:extLst>
          </p:cNvPr>
          <p:cNvSpPr txBox="1">
            <a:spLocks noChangeArrowheads="1"/>
          </p:cNvSpPr>
          <p:nvPr/>
        </p:nvSpPr>
        <p:spPr bwMode="auto">
          <a:xfrm>
            <a:off x="6651625" y="3148014"/>
            <a:ext cx="1049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91" name="Text Box 9">
            <a:extLst>
              <a:ext uri="{FF2B5EF4-FFF2-40B4-BE49-F238E27FC236}">
                <a16:creationId xmlns:a16="http://schemas.microsoft.com/office/drawing/2014/main" id="{EE8424DB-8181-4A89-80C0-0B98E052FA50}"/>
              </a:ext>
            </a:extLst>
          </p:cNvPr>
          <p:cNvSpPr txBox="1">
            <a:spLocks noChangeArrowheads="1"/>
          </p:cNvSpPr>
          <p:nvPr/>
        </p:nvSpPr>
        <p:spPr bwMode="auto">
          <a:xfrm>
            <a:off x="9326563" y="3386139"/>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92" name="Group 37">
            <a:extLst>
              <a:ext uri="{FF2B5EF4-FFF2-40B4-BE49-F238E27FC236}">
                <a16:creationId xmlns:a16="http://schemas.microsoft.com/office/drawing/2014/main" id="{2D967C0B-DA1C-44AA-BADF-6A59606B4FFD}"/>
              </a:ext>
            </a:extLst>
          </p:cNvPr>
          <p:cNvGrpSpPr>
            <a:grpSpLocks/>
          </p:cNvGrpSpPr>
          <p:nvPr/>
        </p:nvGrpSpPr>
        <p:grpSpPr bwMode="auto">
          <a:xfrm>
            <a:off x="7866063" y="3217863"/>
            <a:ext cx="1471612" cy="512762"/>
            <a:chOff x="850" y="1159"/>
            <a:chExt cx="927" cy="323"/>
          </a:xfrm>
        </p:grpSpPr>
        <p:sp>
          <p:nvSpPr>
            <p:cNvPr id="41024" name="Line 19">
              <a:extLst>
                <a:ext uri="{FF2B5EF4-FFF2-40B4-BE49-F238E27FC236}">
                  <a16:creationId xmlns:a16="http://schemas.microsoft.com/office/drawing/2014/main" id="{A13619ED-6E04-4286-9847-35894CBD0F73}"/>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25" name="Text Box 28">
              <a:extLst>
                <a:ext uri="{FF2B5EF4-FFF2-40B4-BE49-F238E27FC236}">
                  <a16:creationId xmlns:a16="http://schemas.microsoft.com/office/drawing/2014/main" id="{DC7DA680-9F80-4BD5-9521-E370B259DE5B}"/>
                </a:ext>
              </a:extLst>
            </p:cNvPr>
            <p:cNvSpPr txBox="1">
              <a:spLocks noChangeArrowheads="1"/>
            </p:cNvSpPr>
            <p:nvPr/>
          </p:nvSpPr>
          <p:spPr bwMode="auto">
            <a:xfrm>
              <a:off x="1099" y="1159"/>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95" name="Group 43">
            <a:extLst>
              <a:ext uri="{FF2B5EF4-FFF2-40B4-BE49-F238E27FC236}">
                <a16:creationId xmlns:a16="http://schemas.microsoft.com/office/drawing/2014/main" id="{186604C0-FFE6-4265-BE81-516248660528}"/>
              </a:ext>
            </a:extLst>
          </p:cNvPr>
          <p:cNvGrpSpPr>
            <a:grpSpLocks/>
          </p:cNvGrpSpPr>
          <p:nvPr/>
        </p:nvGrpSpPr>
        <p:grpSpPr bwMode="auto">
          <a:xfrm>
            <a:off x="7859713" y="4954588"/>
            <a:ext cx="1471612" cy="487362"/>
            <a:chOff x="846" y="2253"/>
            <a:chExt cx="927" cy="307"/>
          </a:xfrm>
        </p:grpSpPr>
        <p:sp>
          <p:nvSpPr>
            <p:cNvPr id="41022" name="Line 24">
              <a:extLst>
                <a:ext uri="{FF2B5EF4-FFF2-40B4-BE49-F238E27FC236}">
                  <a16:creationId xmlns:a16="http://schemas.microsoft.com/office/drawing/2014/main" id="{ACB1D77E-0518-47F9-919E-11F1D154ED2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23" name="Text Box 29">
              <a:extLst>
                <a:ext uri="{FF2B5EF4-FFF2-40B4-BE49-F238E27FC236}">
                  <a16:creationId xmlns:a16="http://schemas.microsoft.com/office/drawing/2014/main" id="{D5F5DF35-97B7-480C-A570-913686C32D74}"/>
                </a:ext>
              </a:extLst>
            </p:cNvPr>
            <p:cNvSpPr txBox="1">
              <a:spLocks noChangeArrowheads="1"/>
            </p:cNvSpPr>
            <p:nvPr/>
          </p:nvSpPr>
          <p:spPr bwMode="auto">
            <a:xfrm>
              <a:off x="1096" y="2253"/>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98" name="Group 39">
            <a:extLst>
              <a:ext uri="{FF2B5EF4-FFF2-40B4-BE49-F238E27FC236}">
                <a16:creationId xmlns:a16="http://schemas.microsoft.com/office/drawing/2014/main" id="{99566C0E-6C5A-4B53-88B8-3D93411DE54B}"/>
              </a:ext>
            </a:extLst>
          </p:cNvPr>
          <p:cNvGrpSpPr>
            <a:grpSpLocks/>
          </p:cNvGrpSpPr>
          <p:nvPr/>
        </p:nvGrpSpPr>
        <p:grpSpPr bwMode="auto">
          <a:xfrm>
            <a:off x="7794626" y="4092575"/>
            <a:ext cx="1471613" cy="503238"/>
            <a:chOff x="855" y="1711"/>
            <a:chExt cx="927" cy="317"/>
          </a:xfrm>
        </p:grpSpPr>
        <p:sp>
          <p:nvSpPr>
            <p:cNvPr id="41020" name="Line 23">
              <a:extLst>
                <a:ext uri="{FF2B5EF4-FFF2-40B4-BE49-F238E27FC236}">
                  <a16:creationId xmlns:a16="http://schemas.microsoft.com/office/drawing/2014/main" id="{FA5CF4B7-ACCB-48F9-825E-8983CBC680F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21" name="Text Box 30">
              <a:extLst>
                <a:ext uri="{FF2B5EF4-FFF2-40B4-BE49-F238E27FC236}">
                  <a16:creationId xmlns:a16="http://schemas.microsoft.com/office/drawing/2014/main" id="{51504891-8AE8-47B7-8DCA-EFEE402F7C6F}"/>
                </a:ext>
              </a:extLst>
            </p:cNvPr>
            <p:cNvSpPr txBox="1">
              <a:spLocks noChangeArrowheads="1"/>
            </p:cNvSpPr>
            <p:nvPr/>
          </p:nvSpPr>
          <p:spPr bwMode="auto">
            <a:xfrm>
              <a:off x="1143" y="1711"/>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chemeClr val="accent2"/>
                  </a:solidFill>
                  <a:latin typeface="Arial" panose="020B0604020202020204" pitchFamily="34" charset="0"/>
                </a:rPr>
                <a:t>pkt0</a:t>
              </a:r>
            </a:p>
          </p:txBody>
        </p:sp>
      </p:grpSp>
      <p:grpSp>
        <p:nvGrpSpPr>
          <p:cNvPr id="101" name="Group 40">
            <a:extLst>
              <a:ext uri="{FF2B5EF4-FFF2-40B4-BE49-F238E27FC236}">
                <a16:creationId xmlns:a16="http://schemas.microsoft.com/office/drawing/2014/main" id="{862C828D-3780-4255-AC2B-BC2E51969683}"/>
              </a:ext>
            </a:extLst>
          </p:cNvPr>
          <p:cNvGrpSpPr>
            <a:grpSpLocks/>
          </p:cNvGrpSpPr>
          <p:nvPr/>
        </p:nvGrpSpPr>
        <p:grpSpPr bwMode="auto">
          <a:xfrm>
            <a:off x="7824788" y="3725864"/>
            <a:ext cx="1471612" cy="471487"/>
            <a:chOff x="846" y="2003"/>
            <a:chExt cx="927" cy="297"/>
          </a:xfrm>
        </p:grpSpPr>
        <p:sp>
          <p:nvSpPr>
            <p:cNvPr id="41018" name="Line 26">
              <a:extLst>
                <a:ext uri="{FF2B5EF4-FFF2-40B4-BE49-F238E27FC236}">
                  <a16:creationId xmlns:a16="http://schemas.microsoft.com/office/drawing/2014/main" id="{7A2AFA80-D06C-419C-84A7-B9678954FD5A}"/>
                </a:ext>
              </a:extLst>
            </p:cNvPr>
            <p:cNvSpPr>
              <a:spLocks noChangeShapeType="1"/>
            </p:cNvSpPr>
            <p:nvPr/>
          </p:nvSpPr>
          <p:spPr bwMode="auto">
            <a:xfrm flipH="1">
              <a:off x="846" y="2075"/>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19" name="Text Box 31">
              <a:extLst>
                <a:ext uri="{FF2B5EF4-FFF2-40B4-BE49-F238E27FC236}">
                  <a16:creationId xmlns:a16="http://schemas.microsoft.com/office/drawing/2014/main" id="{51BCDACC-4305-4B4D-B676-0274ECE03889}"/>
                </a:ext>
              </a:extLst>
            </p:cNvPr>
            <p:cNvSpPr txBox="1">
              <a:spLocks noChangeArrowheads="1"/>
            </p:cNvSpPr>
            <p:nvPr/>
          </p:nvSpPr>
          <p:spPr bwMode="auto">
            <a:xfrm>
              <a:off x="1090" y="2003"/>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ack0</a:t>
              </a:r>
            </a:p>
          </p:txBody>
        </p:sp>
      </p:grpSp>
      <p:grpSp>
        <p:nvGrpSpPr>
          <p:cNvPr id="104" name="Group 38">
            <a:extLst>
              <a:ext uri="{FF2B5EF4-FFF2-40B4-BE49-F238E27FC236}">
                <a16:creationId xmlns:a16="http://schemas.microsoft.com/office/drawing/2014/main" id="{29F39C2D-2E2D-4D57-8ECE-10B90A95AB3A}"/>
              </a:ext>
            </a:extLst>
          </p:cNvPr>
          <p:cNvGrpSpPr>
            <a:grpSpLocks/>
          </p:cNvGrpSpPr>
          <p:nvPr/>
        </p:nvGrpSpPr>
        <p:grpSpPr bwMode="auto">
          <a:xfrm>
            <a:off x="7800976" y="4579938"/>
            <a:ext cx="1471613" cy="455612"/>
            <a:chOff x="841" y="1474"/>
            <a:chExt cx="927" cy="287"/>
          </a:xfrm>
        </p:grpSpPr>
        <p:sp>
          <p:nvSpPr>
            <p:cNvPr id="41016" name="Line 25">
              <a:extLst>
                <a:ext uri="{FF2B5EF4-FFF2-40B4-BE49-F238E27FC236}">
                  <a16:creationId xmlns:a16="http://schemas.microsoft.com/office/drawing/2014/main" id="{2EDB1C9C-AB91-49A7-BCDF-923C031B1F71}"/>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17" name="Text Box 32">
              <a:extLst>
                <a:ext uri="{FF2B5EF4-FFF2-40B4-BE49-F238E27FC236}">
                  <a16:creationId xmlns:a16="http://schemas.microsoft.com/office/drawing/2014/main" id="{183D1826-0559-46EC-B4E0-89430E6691DA}"/>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107" name="Group 44">
            <a:extLst>
              <a:ext uri="{FF2B5EF4-FFF2-40B4-BE49-F238E27FC236}">
                <a16:creationId xmlns:a16="http://schemas.microsoft.com/office/drawing/2014/main" id="{716A380A-4FA7-427E-AC27-9AE4B48E98E2}"/>
              </a:ext>
            </a:extLst>
          </p:cNvPr>
          <p:cNvGrpSpPr>
            <a:grpSpLocks/>
          </p:cNvGrpSpPr>
          <p:nvPr/>
        </p:nvGrpSpPr>
        <p:grpSpPr bwMode="auto">
          <a:xfrm>
            <a:off x="7845426" y="5410201"/>
            <a:ext cx="1471613" cy="461963"/>
            <a:chOff x="837" y="2540"/>
            <a:chExt cx="927" cy="291"/>
          </a:xfrm>
        </p:grpSpPr>
        <p:sp>
          <p:nvSpPr>
            <p:cNvPr id="41014" name="Line 27">
              <a:extLst>
                <a:ext uri="{FF2B5EF4-FFF2-40B4-BE49-F238E27FC236}">
                  <a16:creationId xmlns:a16="http://schemas.microsoft.com/office/drawing/2014/main" id="{16EABAFC-11F9-4087-A0A0-CC4A65787D08}"/>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015" name="Text Box 33">
              <a:extLst>
                <a:ext uri="{FF2B5EF4-FFF2-40B4-BE49-F238E27FC236}">
                  <a16:creationId xmlns:a16="http://schemas.microsoft.com/office/drawing/2014/main" id="{B36A6010-55BA-44CF-8A24-EE54A1CED328}"/>
                </a:ext>
              </a:extLst>
            </p:cNvPr>
            <p:cNvSpPr txBox="1">
              <a:spLocks noChangeArrowheads="1"/>
            </p:cNvSpPr>
            <p:nvPr/>
          </p:nvSpPr>
          <p:spPr bwMode="auto">
            <a:xfrm>
              <a:off x="1084" y="2540"/>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sp>
        <p:nvSpPr>
          <p:cNvPr id="41009" name="TextBox 109">
            <a:extLst>
              <a:ext uri="{FF2B5EF4-FFF2-40B4-BE49-F238E27FC236}">
                <a16:creationId xmlns:a16="http://schemas.microsoft.com/office/drawing/2014/main" id="{3D337C8F-53C0-4168-AA33-B58DAB7C2927}"/>
              </a:ext>
            </a:extLst>
          </p:cNvPr>
          <p:cNvSpPr txBox="1">
            <a:spLocks noChangeArrowheads="1"/>
          </p:cNvSpPr>
          <p:nvPr/>
        </p:nvSpPr>
        <p:spPr bwMode="auto">
          <a:xfrm>
            <a:off x="7029451" y="2212975"/>
            <a:ext cx="898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  b  c</a:t>
            </a:r>
          </a:p>
        </p:txBody>
      </p:sp>
      <p:sp>
        <p:nvSpPr>
          <p:cNvPr id="111" name="TextBox 110">
            <a:extLst>
              <a:ext uri="{FF2B5EF4-FFF2-40B4-BE49-F238E27FC236}">
                <a16:creationId xmlns:a16="http://schemas.microsoft.com/office/drawing/2014/main" id="{660FE383-5F6E-40BD-B003-1D97885C8D02}"/>
              </a:ext>
            </a:extLst>
          </p:cNvPr>
          <p:cNvSpPr txBox="1">
            <a:spLocks noChangeArrowheads="1"/>
          </p:cNvSpPr>
          <p:nvPr/>
        </p:nvSpPr>
        <p:spPr bwMode="auto">
          <a:xfrm>
            <a:off x="9555163" y="2212975"/>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a</a:t>
            </a:r>
          </a:p>
        </p:txBody>
      </p:sp>
      <p:sp>
        <p:nvSpPr>
          <p:cNvPr id="112" name="TextBox 111">
            <a:extLst>
              <a:ext uri="{FF2B5EF4-FFF2-40B4-BE49-F238E27FC236}">
                <a16:creationId xmlns:a16="http://schemas.microsoft.com/office/drawing/2014/main" id="{2BE8F856-AF30-43E9-861A-3DC257297F4A}"/>
              </a:ext>
            </a:extLst>
          </p:cNvPr>
          <p:cNvSpPr txBox="1">
            <a:spLocks noChangeArrowheads="1"/>
          </p:cNvSpPr>
          <p:nvPr/>
        </p:nvSpPr>
        <p:spPr bwMode="auto">
          <a:xfrm>
            <a:off x="9828213" y="2212975"/>
            <a:ext cx="292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solidFill>
                  <a:srgbClr val="FF0000"/>
                </a:solidFill>
              </a:rPr>
              <a:t>a</a:t>
            </a:r>
          </a:p>
        </p:txBody>
      </p:sp>
      <p:sp>
        <p:nvSpPr>
          <p:cNvPr id="41012" name="TextBox 112">
            <a:extLst>
              <a:ext uri="{FF2B5EF4-FFF2-40B4-BE49-F238E27FC236}">
                <a16:creationId xmlns:a16="http://schemas.microsoft.com/office/drawing/2014/main" id="{F31B2C6A-13D7-4458-AAC9-42F7B80FAF20}"/>
              </a:ext>
            </a:extLst>
          </p:cNvPr>
          <p:cNvSpPr txBox="1">
            <a:spLocks noChangeArrowheads="1"/>
          </p:cNvSpPr>
          <p:nvPr/>
        </p:nvSpPr>
        <p:spPr bwMode="auto">
          <a:xfrm>
            <a:off x="10120313" y="221297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endParaRPr lang="en-US" altLang="en-US"/>
          </a:p>
        </p:txBody>
      </p:sp>
      <p:sp>
        <p:nvSpPr>
          <p:cNvPr id="114" name="TextBox 113">
            <a:extLst>
              <a:ext uri="{FF2B5EF4-FFF2-40B4-BE49-F238E27FC236}">
                <a16:creationId xmlns:a16="http://schemas.microsoft.com/office/drawing/2014/main" id="{8084193B-C576-4F04-8982-A4CC14DEDDB3}"/>
              </a:ext>
            </a:extLst>
          </p:cNvPr>
          <p:cNvSpPr txBox="1">
            <a:spLocks noChangeArrowheads="1"/>
          </p:cNvSpPr>
          <p:nvPr/>
        </p:nvSpPr>
        <p:spPr bwMode="auto">
          <a:xfrm>
            <a:off x="9834563" y="2201864"/>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t>b</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954"/>
    </mc:Choice>
    <mc:Fallback xmlns="">
      <p:transition spd="slow" advTm="7954"/>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B6EC4A33-E50B-455B-BEEF-BD0FB8C5D638}"/>
              </a:ext>
            </a:extLst>
          </p:cNvPr>
          <p:cNvSpPr>
            <a:spLocks noGrp="1" noChangeArrowheads="1"/>
          </p:cNvSpPr>
          <p:nvPr>
            <p:ph type="title"/>
          </p:nvPr>
        </p:nvSpPr>
        <p:spPr/>
        <p:txBody>
          <a:bodyPr>
            <a:noAutofit/>
          </a:bodyPr>
          <a:lstStyle/>
          <a:p>
            <a:r>
              <a:rPr lang="en-US" altLang="en-US" sz="4000" dirty="0"/>
              <a:t>rdt2.1: </a:t>
            </a:r>
            <a:r>
              <a:rPr lang="en-US" altLang="en-US" sz="4000" dirty="0" err="1"/>
              <a:t>bên</a:t>
            </a:r>
            <a:r>
              <a:rPr lang="en-US" altLang="en-US" sz="4000" dirty="0"/>
              <a:t> </a:t>
            </a:r>
            <a:r>
              <a:rPr lang="en-US" altLang="en-US" sz="4000" dirty="0" err="1"/>
              <a:t>gửi</a:t>
            </a:r>
            <a:r>
              <a:rPr lang="en-US" altLang="en-US" sz="4000" dirty="0"/>
              <a:t>, </a:t>
            </a:r>
            <a:r>
              <a:rPr lang="en-US" altLang="en-US" sz="4000" dirty="0" err="1"/>
              <a:t>xử</a:t>
            </a:r>
            <a:r>
              <a:rPr lang="en-US" altLang="en-US" sz="4000" dirty="0"/>
              <a:t> </a:t>
            </a:r>
            <a:r>
              <a:rPr lang="en-US" altLang="en-US" sz="4000" dirty="0" err="1"/>
              <a:t>lý</a:t>
            </a:r>
            <a:r>
              <a:rPr lang="en-US" altLang="en-US" sz="4000" dirty="0"/>
              <a:t> </a:t>
            </a:r>
            <a:r>
              <a:rPr lang="en-US" altLang="en-US" sz="4000" dirty="0" err="1"/>
              <a:t>các</a:t>
            </a:r>
            <a:r>
              <a:rPr lang="en-US" altLang="en-US" sz="4000" dirty="0"/>
              <a:t> ACK/NAK </a:t>
            </a:r>
            <a:r>
              <a:rPr lang="en-US" altLang="en-US" sz="4000" dirty="0" err="1"/>
              <a:t>bị</a:t>
            </a:r>
            <a:r>
              <a:rPr lang="en-US" altLang="en-US" sz="4000" dirty="0"/>
              <a:t> </a:t>
            </a:r>
            <a:r>
              <a:rPr lang="en-US" altLang="en-US" sz="4000" dirty="0" err="1"/>
              <a:t>hỏng</a:t>
            </a:r>
            <a:endParaRPr lang="en-US" altLang="en-US" sz="4000" dirty="0"/>
          </a:p>
        </p:txBody>
      </p:sp>
      <p:sp>
        <p:nvSpPr>
          <p:cNvPr id="5" name="Slide Number Placeholder 4">
            <a:extLst>
              <a:ext uri="{FF2B5EF4-FFF2-40B4-BE49-F238E27FC236}">
                <a16:creationId xmlns:a16="http://schemas.microsoft.com/office/drawing/2014/main" id="{0DBCAB84-5F22-0C8E-FEAE-09A3073434C3}"/>
              </a:ext>
            </a:extLst>
          </p:cNvPr>
          <p:cNvSpPr>
            <a:spLocks noGrp="1"/>
          </p:cNvSpPr>
          <p:nvPr>
            <p:ph type="sldNum" sz="quarter" idx="12"/>
          </p:nvPr>
        </p:nvSpPr>
        <p:spPr/>
        <p:txBody>
          <a:bodyPr/>
          <a:lstStyle/>
          <a:p>
            <a:fld id="{930176A1-BCF0-4712-97A6-6B495F55390B}" type="slidenum">
              <a:rPr lang="en-US" smtClean="0"/>
              <a:pPr/>
              <a:t>55</a:t>
            </a:fld>
            <a:endParaRPr lang="en-US"/>
          </a:p>
        </p:txBody>
      </p:sp>
      <p:sp>
        <p:nvSpPr>
          <p:cNvPr id="6" name="Content Placeholder 5">
            <a:extLst>
              <a:ext uri="{FF2B5EF4-FFF2-40B4-BE49-F238E27FC236}">
                <a16:creationId xmlns:a16="http://schemas.microsoft.com/office/drawing/2014/main" id="{210F497A-C60A-4042-CF87-B2B9775CA290}"/>
              </a:ext>
            </a:extLst>
          </p:cNvPr>
          <p:cNvSpPr>
            <a:spLocks noGrp="1"/>
          </p:cNvSpPr>
          <p:nvPr>
            <p:ph sz="quarter" idx="22"/>
          </p:nvPr>
        </p:nvSpPr>
        <p:spPr/>
        <p:txBody>
          <a:bodyPr/>
          <a:lstStyle/>
          <a:p>
            <a:endParaRPr lang="en-US"/>
          </a:p>
        </p:txBody>
      </p:sp>
      <p:sp>
        <p:nvSpPr>
          <p:cNvPr id="41990" name="Oval 3">
            <a:extLst>
              <a:ext uri="{FF2B5EF4-FFF2-40B4-BE49-F238E27FC236}">
                <a16:creationId xmlns:a16="http://schemas.microsoft.com/office/drawing/2014/main" id="{A05BFA46-8337-4EFF-97EC-03B31B514A5C}"/>
              </a:ext>
            </a:extLst>
          </p:cNvPr>
          <p:cNvSpPr>
            <a:spLocks noChangeArrowheads="1"/>
          </p:cNvSpPr>
          <p:nvPr/>
        </p:nvSpPr>
        <p:spPr bwMode="auto">
          <a:xfrm>
            <a:off x="4392613" y="2306638"/>
            <a:ext cx="901700" cy="83661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1991" name="Text Box 4">
            <a:extLst>
              <a:ext uri="{FF2B5EF4-FFF2-40B4-BE49-F238E27FC236}">
                <a16:creationId xmlns:a16="http://schemas.microsoft.com/office/drawing/2014/main" id="{B082FCCE-3B94-4317-843F-CA3D09054AA1}"/>
              </a:ext>
            </a:extLst>
          </p:cNvPr>
          <p:cNvSpPr txBox="1">
            <a:spLocks noChangeArrowheads="1"/>
          </p:cNvSpPr>
          <p:nvPr/>
        </p:nvSpPr>
        <p:spPr bwMode="auto">
          <a:xfrm>
            <a:off x="4340226" y="239553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call 0 from above</a:t>
            </a:r>
            <a:endParaRPr lang="en-US" altLang="en-US" sz="1400">
              <a:latin typeface="Times New Roman" panose="02020603050405020304" pitchFamily="18" charset="0"/>
            </a:endParaRPr>
          </a:p>
        </p:txBody>
      </p:sp>
      <p:sp>
        <p:nvSpPr>
          <p:cNvPr id="41992" name="Text Box 5">
            <a:extLst>
              <a:ext uri="{FF2B5EF4-FFF2-40B4-BE49-F238E27FC236}">
                <a16:creationId xmlns:a16="http://schemas.microsoft.com/office/drawing/2014/main" id="{33A8CCB1-5D08-4369-96CA-A90F22BCCDE0}"/>
              </a:ext>
            </a:extLst>
          </p:cNvPr>
          <p:cNvSpPr txBox="1">
            <a:spLocks noChangeArrowheads="1"/>
          </p:cNvSpPr>
          <p:nvPr/>
        </p:nvSpPr>
        <p:spPr bwMode="auto">
          <a:xfrm>
            <a:off x="4648201" y="1577975"/>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sndpkt = make_pkt(0, data, checksum)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41993" name="Text Box 6">
            <a:extLst>
              <a:ext uri="{FF2B5EF4-FFF2-40B4-BE49-F238E27FC236}">
                <a16:creationId xmlns:a16="http://schemas.microsoft.com/office/drawing/2014/main" id="{E638526E-7EA2-41E5-8441-814EACFEAB64}"/>
              </a:ext>
            </a:extLst>
          </p:cNvPr>
          <p:cNvSpPr txBox="1">
            <a:spLocks noChangeArrowheads="1"/>
          </p:cNvSpPr>
          <p:nvPr/>
        </p:nvSpPr>
        <p:spPr bwMode="auto">
          <a:xfrm>
            <a:off x="4662489" y="1265239"/>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41994" name="Line 7">
            <a:extLst>
              <a:ext uri="{FF2B5EF4-FFF2-40B4-BE49-F238E27FC236}">
                <a16:creationId xmlns:a16="http://schemas.microsoft.com/office/drawing/2014/main" id="{0DDF4003-C8CE-4957-8687-43FCAC11502B}"/>
              </a:ext>
            </a:extLst>
          </p:cNvPr>
          <p:cNvSpPr>
            <a:spLocks noChangeShapeType="1"/>
          </p:cNvSpPr>
          <p:nvPr/>
        </p:nvSpPr>
        <p:spPr bwMode="auto">
          <a:xfrm>
            <a:off x="4779963" y="1630363"/>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5" name="Line 8">
            <a:extLst>
              <a:ext uri="{FF2B5EF4-FFF2-40B4-BE49-F238E27FC236}">
                <a16:creationId xmlns:a16="http://schemas.microsoft.com/office/drawing/2014/main" id="{EADBA022-1FDB-4DCE-BF79-C5BD3584CDEB}"/>
              </a:ext>
            </a:extLst>
          </p:cNvPr>
          <p:cNvSpPr>
            <a:spLocks noChangeShapeType="1"/>
          </p:cNvSpPr>
          <p:nvPr/>
        </p:nvSpPr>
        <p:spPr bwMode="auto">
          <a:xfrm>
            <a:off x="4117976" y="2262188"/>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6" name="Freeform 9">
            <a:extLst>
              <a:ext uri="{FF2B5EF4-FFF2-40B4-BE49-F238E27FC236}">
                <a16:creationId xmlns:a16="http://schemas.microsoft.com/office/drawing/2014/main" id="{9FC40C4B-661B-4828-B27E-30872A434829}"/>
              </a:ext>
            </a:extLst>
          </p:cNvPr>
          <p:cNvSpPr>
            <a:spLocks/>
          </p:cNvSpPr>
          <p:nvPr/>
        </p:nvSpPr>
        <p:spPr bwMode="auto">
          <a:xfrm rot="-6989453">
            <a:off x="3703638" y="4603750"/>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1997" name="Group 10">
            <a:extLst>
              <a:ext uri="{FF2B5EF4-FFF2-40B4-BE49-F238E27FC236}">
                <a16:creationId xmlns:a16="http://schemas.microsoft.com/office/drawing/2014/main" id="{C3766E5A-DE9B-4357-933E-4A92650ACA96}"/>
              </a:ext>
            </a:extLst>
          </p:cNvPr>
          <p:cNvGrpSpPr>
            <a:grpSpLocks/>
          </p:cNvGrpSpPr>
          <p:nvPr/>
        </p:nvGrpSpPr>
        <p:grpSpPr bwMode="auto">
          <a:xfrm>
            <a:off x="6226176" y="2254250"/>
            <a:ext cx="1089025" cy="865188"/>
            <a:chOff x="2848" y="1499"/>
            <a:chExt cx="660" cy="510"/>
          </a:xfrm>
        </p:grpSpPr>
        <p:sp>
          <p:nvSpPr>
            <p:cNvPr id="42032" name="Oval 11">
              <a:extLst>
                <a:ext uri="{FF2B5EF4-FFF2-40B4-BE49-F238E27FC236}">
                  <a16:creationId xmlns:a16="http://schemas.microsoft.com/office/drawing/2014/main" id="{9D3915D5-BFCA-45BA-A1FE-49B10D1D801F}"/>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2033" name="Text Box 12">
              <a:extLst>
                <a:ext uri="{FF2B5EF4-FFF2-40B4-BE49-F238E27FC236}">
                  <a16:creationId xmlns:a16="http://schemas.microsoft.com/office/drawing/2014/main" id="{943C6B4C-8EF3-4EC6-A855-49D0316BD9EC}"/>
                </a:ext>
              </a:extLst>
            </p:cNvPr>
            <p:cNvSpPr txBox="1">
              <a:spLocks noChangeArrowheads="1"/>
            </p:cNvSpPr>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ACK or NAK 0</a:t>
              </a:r>
              <a:endParaRPr lang="en-US" altLang="en-US" sz="1400">
                <a:latin typeface="Times New Roman" panose="02020603050405020304" pitchFamily="18" charset="0"/>
              </a:endParaRPr>
            </a:p>
          </p:txBody>
        </p:sp>
      </p:grpSp>
      <p:sp>
        <p:nvSpPr>
          <p:cNvPr id="41998" name="Freeform 13">
            <a:extLst>
              <a:ext uri="{FF2B5EF4-FFF2-40B4-BE49-F238E27FC236}">
                <a16:creationId xmlns:a16="http://schemas.microsoft.com/office/drawing/2014/main" id="{32ECD7A6-B46B-4D51-B242-5E52E5465BF1}"/>
              </a:ext>
            </a:extLst>
          </p:cNvPr>
          <p:cNvSpPr>
            <a:spLocks/>
          </p:cNvSpPr>
          <p:nvPr/>
        </p:nvSpPr>
        <p:spPr bwMode="auto">
          <a:xfrm flipV="1">
            <a:off x="4949826" y="2132013"/>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999" name="Freeform 14">
            <a:extLst>
              <a:ext uri="{FF2B5EF4-FFF2-40B4-BE49-F238E27FC236}">
                <a16:creationId xmlns:a16="http://schemas.microsoft.com/office/drawing/2014/main" id="{2BF579D3-7EED-41F2-AB0C-643178E6DBCC}"/>
              </a:ext>
            </a:extLst>
          </p:cNvPr>
          <p:cNvSpPr>
            <a:spLocks/>
          </p:cNvSpPr>
          <p:nvPr/>
        </p:nvSpPr>
        <p:spPr bwMode="auto">
          <a:xfrm rot="-1357180">
            <a:off x="7113589" y="2116138"/>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0" name="Text Box 15">
            <a:extLst>
              <a:ext uri="{FF2B5EF4-FFF2-40B4-BE49-F238E27FC236}">
                <a16:creationId xmlns:a16="http://schemas.microsoft.com/office/drawing/2014/main" id="{D04DCC27-6849-4336-9C66-1A739E5501C4}"/>
              </a:ext>
            </a:extLst>
          </p:cNvPr>
          <p:cNvSpPr txBox="1">
            <a:spLocks noChangeArrowheads="1"/>
          </p:cNvSpPr>
          <p:nvPr/>
        </p:nvSpPr>
        <p:spPr bwMode="auto">
          <a:xfrm>
            <a:off x="7437439" y="2678113"/>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42001" name="Text Box 16">
            <a:extLst>
              <a:ext uri="{FF2B5EF4-FFF2-40B4-BE49-F238E27FC236}">
                <a16:creationId xmlns:a16="http://schemas.microsoft.com/office/drawing/2014/main" id="{682A9741-4BA8-4B8B-ABE2-189695DD7189}"/>
              </a:ext>
            </a:extLst>
          </p:cNvPr>
          <p:cNvSpPr txBox="1">
            <a:spLocks noChangeArrowheads="1"/>
          </p:cNvSpPr>
          <p:nvPr/>
        </p:nvSpPr>
        <p:spPr bwMode="auto">
          <a:xfrm>
            <a:off x="7399338" y="1920875"/>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 ||</a:t>
            </a:r>
          </a:p>
          <a:p>
            <a:pPr>
              <a:lnSpc>
                <a:spcPct val="100000"/>
              </a:lnSpc>
              <a:spcBef>
                <a:spcPct val="0"/>
              </a:spcBef>
              <a:buClrTx/>
              <a:buSzTx/>
              <a:buFontTx/>
              <a:buNone/>
            </a:pPr>
            <a:r>
              <a:rPr lang="en-US" altLang="en-US" sz="1600">
                <a:latin typeface="Arial" panose="020B0604020202020204" pitchFamily="34" charset="0"/>
              </a:rPr>
              <a:t>isNAK(rcvpkt) )</a:t>
            </a:r>
            <a:endParaRPr lang="en-US" altLang="en-US" sz="1600">
              <a:latin typeface="Times New Roman" panose="02020603050405020304" pitchFamily="18" charset="0"/>
            </a:endParaRPr>
          </a:p>
        </p:txBody>
      </p:sp>
      <p:sp>
        <p:nvSpPr>
          <p:cNvPr id="42002" name="Line 17">
            <a:extLst>
              <a:ext uri="{FF2B5EF4-FFF2-40B4-BE49-F238E27FC236}">
                <a16:creationId xmlns:a16="http://schemas.microsoft.com/office/drawing/2014/main" id="{4CE37BD9-D6A7-4DDE-875B-9F82A1097488}"/>
              </a:ext>
            </a:extLst>
          </p:cNvPr>
          <p:cNvSpPr>
            <a:spLocks noChangeShapeType="1"/>
          </p:cNvSpPr>
          <p:nvPr/>
        </p:nvSpPr>
        <p:spPr bwMode="auto">
          <a:xfrm>
            <a:off x="7569201" y="2717800"/>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3" name="Freeform 18">
            <a:extLst>
              <a:ext uri="{FF2B5EF4-FFF2-40B4-BE49-F238E27FC236}">
                <a16:creationId xmlns:a16="http://schemas.microsoft.com/office/drawing/2014/main" id="{1597DDEA-7247-4310-97A3-897AFD411069}"/>
              </a:ext>
            </a:extLst>
          </p:cNvPr>
          <p:cNvSpPr>
            <a:spLocks/>
          </p:cNvSpPr>
          <p:nvPr/>
        </p:nvSpPr>
        <p:spPr bwMode="auto">
          <a:xfrm rot="16200000" flipV="1">
            <a:off x="3725864" y="3492501"/>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4" name="Freeform 19">
            <a:extLst>
              <a:ext uri="{FF2B5EF4-FFF2-40B4-BE49-F238E27FC236}">
                <a16:creationId xmlns:a16="http://schemas.microsoft.com/office/drawing/2014/main" id="{66886815-4F11-497C-ACE7-FA621B15D0C9}"/>
              </a:ext>
            </a:extLst>
          </p:cNvPr>
          <p:cNvSpPr>
            <a:spLocks/>
          </p:cNvSpPr>
          <p:nvPr/>
        </p:nvSpPr>
        <p:spPr bwMode="auto">
          <a:xfrm>
            <a:off x="5124450" y="4779963"/>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5" name="Freeform 20">
            <a:extLst>
              <a:ext uri="{FF2B5EF4-FFF2-40B4-BE49-F238E27FC236}">
                <a16:creationId xmlns:a16="http://schemas.microsoft.com/office/drawing/2014/main" id="{0BDFD46B-9EE3-40D5-A266-ED01089D9E97}"/>
              </a:ext>
            </a:extLst>
          </p:cNvPr>
          <p:cNvSpPr>
            <a:spLocks/>
          </p:cNvSpPr>
          <p:nvPr/>
        </p:nvSpPr>
        <p:spPr bwMode="auto">
          <a:xfrm rot="5400000" flipH="1" flipV="1">
            <a:off x="6494463" y="3440113"/>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06" name="Text Box 21">
            <a:extLst>
              <a:ext uri="{FF2B5EF4-FFF2-40B4-BE49-F238E27FC236}">
                <a16:creationId xmlns:a16="http://schemas.microsoft.com/office/drawing/2014/main" id="{F3B97E49-1933-4BA6-803D-52A8AD0F93D3}"/>
              </a:ext>
            </a:extLst>
          </p:cNvPr>
          <p:cNvSpPr txBox="1">
            <a:spLocks noChangeArrowheads="1"/>
          </p:cNvSpPr>
          <p:nvPr/>
        </p:nvSpPr>
        <p:spPr bwMode="auto">
          <a:xfrm>
            <a:off x="4889501" y="5364163"/>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sndpkt = make_pkt(1, data, checksum)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42007" name="Text Box 22">
            <a:extLst>
              <a:ext uri="{FF2B5EF4-FFF2-40B4-BE49-F238E27FC236}">
                <a16:creationId xmlns:a16="http://schemas.microsoft.com/office/drawing/2014/main" id="{CEE6F7FD-E123-4847-A9F5-376DE11BE64F}"/>
              </a:ext>
            </a:extLst>
          </p:cNvPr>
          <p:cNvSpPr txBox="1">
            <a:spLocks noChangeArrowheads="1"/>
          </p:cNvSpPr>
          <p:nvPr/>
        </p:nvSpPr>
        <p:spPr bwMode="auto">
          <a:xfrm>
            <a:off x="4959350" y="5026025"/>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42008" name="Line 23">
            <a:extLst>
              <a:ext uri="{FF2B5EF4-FFF2-40B4-BE49-F238E27FC236}">
                <a16:creationId xmlns:a16="http://schemas.microsoft.com/office/drawing/2014/main" id="{6160DF6C-108B-411D-8DEF-9F6C74A12B7B}"/>
              </a:ext>
            </a:extLst>
          </p:cNvPr>
          <p:cNvSpPr>
            <a:spLocks noChangeShapeType="1"/>
          </p:cNvSpPr>
          <p:nvPr/>
        </p:nvSpPr>
        <p:spPr bwMode="auto">
          <a:xfrm>
            <a:off x="5006975" y="5378450"/>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9" name="Text Box 24">
            <a:extLst>
              <a:ext uri="{FF2B5EF4-FFF2-40B4-BE49-F238E27FC236}">
                <a16:creationId xmlns:a16="http://schemas.microsoft.com/office/drawing/2014/main" id="{7B9C056D-1929-41F5-969E-BCA47237FC4F}"/>
              </a:ext>
            </a:extLst>
          </p:cNvPr>
          <p:cNvSpPr txBox="1">
            <a:spLocks noChangeArrowheads="1"/>
          </p:cNvSpPr>
          <p:nvPr/>
        </p:nvSpPr>
        <p:spPr bwMode="auto">
          <a:xfrm>
            <a:off x="7216776" y="3173413"/>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t>
            </a:r>
          </a:p>
          <a:p>
            <a:pPr>
              <a:lnSpc>
                <a:spcPct val="100000"/>
              </a:lnSpc>
              <a:spcBef>
                <a:spcPct val="0"/>
              </a:spcBef>
              <a:buClrTx/>
              <a:buSzTx/>
              <a:buFontTx/>
              <a:buNone/>
            </a:pPr>
            <a:r>
              <a:rPr lang="en-US" altLang="en-US" sz="1600">
                <a:latin typeface="Arial" panose="020B0604020202020204" pitchFamily="34" charset="0"/>
              </a:rPr>
              <a:t>&amp;&amp; notcorrupt(rcvpkt) </a:t>
            </a:r>
          </a:p>
          <a:p>
            <a:pPr>
              <a:lnSpc>
                <a:spcPct val="100000"/>
              </a:lnSpc>
              <a:spcBef>
                <a:spcPct val="0"/>
              </a:spcBef>
              <a:buClrTx/>
              <a:buSzTx/>
              <a:buFontTx/>
              <a:buNone/>
            </a:pPr>
            <a:r>
              <a:rPr lang="en-US" altLang="en-US" sz="1600">
                <a:latin typeface="Arial" panose="020B0604020202020204" pitchFamily="34" charset="0"/>
              </a:rPr>
              <a:t>&amp;&amp; isACK(rcvpkt) </a:t>
            </a:r>
          </a:p>
        </p:txBody>
      </p:sp>
      <p:sp>
        <p:nvSpPr>
          <p:cNvPr id="42010" name="Line 25">
            <a:extLst>
              <a:ext uri="{FF2B5EF4-FFF2-40B4-BE49-F238E27FC236}">
                <a16:creationId xmlns:a16="http://schemas.microsoft.com/office/drawing/2014/main" id="{EDA7FA03-B048-4473-969E-9506E42B87CA}"/>
              </a:ext>
            </a:extLst>
          </p:cNvPr>
          <p:cNvSpPr>
            <a:spLocks noChangeShapeType="1"/>
          </p:cNvSpPr>
          <p:nvPr/>
        </p:nvSpPr>
        <p:spPr bwMode="auto">
          <a:xfrm>
            <a:off x="7345363" y="39846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1" name="Text Box 26">
            <a:extLst>
              <a:ext uri="{FF2B5EF4-FFF2-40B4-BE49-F238E27FC236}">
                <a16:creationId xmlns:a16="http://schemas.microsoft.com/office/drawing/2014/main" id="{A512CD04-E42B-477A-8AD7-2914431227E2}"/>
              </a:ext>
            </a:extLst>
          </p:cNvPr>
          <p:cNvSpPr txBox="1">
            <a:spLocks noChangeArrowheads="1"/>
          </p:cNvSpPr>
          <p:nvPr/>
        </p:nvSpPr>
        <p:spPr bwMode="auto">
          <a:xfrm>
            <a:off x="2244726" y="5435601"/>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42012" name="Text Box 27">
            <a:extLst>
              <a:ext uri="{FF2B5EF4-FFF2-40B4-BE49-F238E27FC236}">
                <a16:creationId xmlns:a16="http://schemas.microsoft.com/office/drawing/2014/main" id="{4DA56299-504A-4F30-8A97-099F7E57BFBB}"/>
              </a:ext>
            </a:extLst>
          </p:cNvPr>
          <p:cNvSpPr txBox="1">
            <a:spLocks noChangeArrowheads="1"/>
          </p:cNvSpPr>
          <p:nvPr/>
        </p:nvSpPr>
        <p:spPr bwMode="auto">
          <a:xfrm>
            <a:off x="2219326" y="4618038"/>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 ||</a:t>
            </a:r>
          </a:p>
          <a:p>
            <a:pPr>
              <a:lnSpc>
                <a:spcPct val="100000"/>
              </a:lnSpc>
              <a:spcBef>
                <a:spcPct val="0"/>
              </a:spcBef>
              <a:buClrTx/>
              <a:buSzTx/>
              <a:buFontTx/>
              <a:buNone/>
            </a:pPr>
            <a:r>
              <a:rPr lang="en-US" altLang="en-US" sz="1600">
                <a:latin typeface="Arial" panose="020B0604020202020204" pitchFamily="34" charset="0"/>
              </a:rPr>
              <a:t>isNAK(rcvpkt) )</a:t>
            </a:r>
            <a:endParaRPr lang="en-US" altLang="en-US" sz="1600">
              <a:latin typeface="Times New Roman" panose="02020603050405020304" pitchFamily="18" charset="0"/>
            </a:endParaRPr>
          </a:p>
        </p:txBody>
      </p:sp>
      <p:sp>
        <p:nvSpPr>
          <p:cNvPr id="42013" name="Line 28">
            <a:extLst>
              <a:ext uri="{FF2B5EF4-FFF2-40B4-BE49-F238E27FC236}">
                <a16:creationId xmlns:a16="http://schemas.microsoft.com/office/drawing/2014/main" id="{76BFB6ED-9852-4C19-A495-7E5BD22D8B40}"/>
              </a:ext>
            </a:extLst>
          </p:cNvPr>
          <p:cNvSpPr>
            <a:spLocks noChangeShapeType="1"/>
          </p:cNvSpPr>
          <p:nvPr/>
        </p:nvSpPr>
        <p:spPr bwMode="auto">
          <a:xfrm>
            <a:off x="2335214" y="5443538"/>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4" name="Text Box 29">
            <a:extLst>
              <a:ext uri="{FF2B5EF4-FFF2-40B4-BE49-F238E27FC236}">
                <a16:creationId xmlns:a16="http://schemas.microsoft.com/office/drawing/2014/main" id="{1528F656-96B1-4508-A9E0-C03CC04C1CF7}"/>
              </a:ext>
            </a:extLst>
          </p:cNvPr>
          <p:cNvSpPr txBox="1">
            <a:spLocks noChangeArrowheads="1"/>
          </p:cNvSpPr>
          <p:nvPr/>
        </p:nvSpPr>
        <p:spPr bwMode="auto">
          <a:xfrm>
            <a:off x="2162175" y="3016250"/>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t>
            </a:r>
          </a:p>
          <a:p>
            <a:pPr>
              <a:lnSpc>
                <a:spcPct val="100000"/>
              </a:lnSpc>
              <a:spcBef>
                <a:spcPct val="0"/>
              </a:spcBef>
              <a:buClrTx/>
              <a:buSzTx/>
              <a:buFontTx/>
              <a:buNone/>
            </a:pPr>
            <a:r>
              <a:rPr lang="en-US" altLang="en-US" sz="1600">
                <a:latin typeface="Arial" panose="020B0604020202020204" pitchFamily="34" charset="0"/>
              </a:rPr>
              <a:t>&amp;&amp; notcorrupt(rcvpkt) </a:t>
            </a:r>
          </a:p>
          <a:p>
            <a:pPr>
              <a:lnSpc>
                <a:spcPct val="100000"/>
              </a:lnSpc>
              <a:spcBef>
                <a:spcPct val="0"/>
              </a:spcBef>
              <a:buClrTx/>
              <a:buSzTx/>
              <a:buFontTx/>
              <a:buNone/>
            </a:pPr>
            <a:r>
              <a:rPr lang="en-US" altLang="en-US" sz="1600">
                <a:latin typeface="Arial" panose="020B0604020202020204" pitchFamily="34" charset="0"/>
              </a:rPr>
              <a:t>&amp;&amp; isACK(rcvpkt)</a:t>
            </a:r>
            <a:r>
              <a:rPr lang="en-US" altLang="en-US" sz="1000">
                <a:latin typeface="Arial" panose="020B0604020202020204" pitchFamily="34" charset="0"/>
              </a:rPr>
              <a:t> </a:t>
            </a:r>
            <a:endParaRPr lang="en-US" altLang="en-US" sz="2400">
              <a:latin typeface="Times New Roman" panose="02020603050405020304" pitchFamily="18" charset="0"/>
            </a:endParaRPr>
          </a:p>
        </p:txBody>
      </p:sp>
      <p:sp>
        <p:nvSpPr>
          <p:cNvPr id="42015" name="Line 30">
            <a:extLst>
              <a:ext uri="{FF2B5EF4-FFF2-40B4-BE49-F238E27FC236}">
                <a16:creationId xmlns:a16="http://schemas.microsoft.com/office/drawing/2014/main" id="{3731813E-F423-4B00-AEE9-4444FC5975E6}"/>
              </a:ext>
            </a:extLst>
          </p:cNvPr>
          <p:cNvSpPr>
            <a:spLocks noChangeShapeType="1"/>
          </p:cNvSpPr>
          <p:nvPr/>
        </p:nvSpPr>
        <p:spPr bwMode="auto">
          <a:xfrm>
            <a:off x="2306638" y="3854450"/>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2016" name="Group 31">
            <a:extLst>
              <a:ext uri="{FF2B5EF4-FFF2-40B4-BE49-F238E27FC236}">
                <a16:creationId xmlns:a16="http://schemas.microsoft.com/office/drawing/2014/main" id="{756F2593-49C6-4072-A2AA-B41CD34FF7AB}"/>
              </a:ext>
            </a:extLst>
          </p:cNvPr>
          <p:cNvGrpSpPr>
            <a:grpSpLocks/>
          </p:cNvGrpSpPr>
          <p:nvPr/>
        </p:nvGrpSpPr>
        <p:grpSpPr bwMode="auto">
          <a:xfrm>
            <a:off x="6376988" y="4200526"/>
            <a:ext cx="1117600" cy="823913"/>
            <a:chOff x="4156" y="2812"/>
            <a:chExt cx="704" cy="519"/>
          </a:xfrm>
        </p:grpSpPr>
        <p:sp>
          <p:nvSpPr>
            <p:cNvPr id="42030" name="Oval 32">
              <a:extLst>
                <a:ext uri="{FF2B5EF4-FFF2-40B4-BE49-F238E27FC236}">
                  <a16:creationId xmlns:a16="http://schemas.microsoft.com/office/drawing/2014/main" id="{FD3DEEC2-D38D-4E1A-86FD-2BC79817CF4C}"/>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2031" name="Text Box 33">
              <a:extLst>
                <a:ext uri="{FF2B5EF4-FFF2-40B4-BE49-F238E27FC236}">
                  <a16:creationId xmlns:a16="http://schemas.microsoft.com/office/drawing/2014/main" id="{442AAF57-D409-4F41-AD67-98799C84CA62}"/>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a:t>
              </a:r>
            </a:p>
            <a:p>
              <a:pPr algn="ctr">
                <a:lnSpc>
                  <a:spcPct val="100000"/>
                </a:lnSpc>
                <a:spcBef>
                  <a:spcPct val="0"/>
                </a:spcBef>
                <a:buClrTx/>
                <a:buSzTx/>
                <a:buFontTx/>
                <a:buNone/>
              </a:pPr>
              <a:r>
                <a:rPr lang="en-US" altLang="en-US" sz="1400">
                  <a:latin typeface="Arial" panose="020B0604020202020204" pitchFamily="34" charset="0"/>
                </a:rPr>
                <a:t> call 1 from above</a:t>
              </a:r>
              <a:endParaRPr lang="en-US" altLang="en-US" sz="1400">
                <a:latin typeface="Times New Roman" panose="02020603050405020304" pitchFamily="18" charset="0"/>
              </a:endParaRPr>
            </a:p>
          </p:txBody>
        </p:sp>
      </p:grpSp>
      <p:grpSp>
        <p:nvGrpSpPr>
          <p:cNvPr id="42017" name="Group 34">
            <a:extLst>
              <a:ext uri="{FF2B5EF4-FFF2-40B4-BE49-F238E27FC236}">
                <a16:creationId xmlns:a16="http://schemas.microsoft.com/office/drawing/2014/main" id="{CE038AAD-7AE4-47DB-BC4F-C4BF759A1691}"/>
              </a:ext>
            </a:extLst>
          </p:cNvPr>
          <p:cNvGrpSpPr>
            <a:grpSpLocks/>
          </p:cNvGrpSpPr>
          <p:nvPr/>
        </p:nvGrpSpPr>
        <p:grpSpPr bwMode="auto">
          <a:xfrm>
            <a:off x="4187826" y="4146551"/>
            <a:ext cx="1046163" cy="823913"/>
            <a:chOff x="4916" y="3266"/>
            <a:chExt cx="659" cy="519"/>
          </a:xfrm>
        </p:grpSpPr>
        <p:sp>
          <p:nvSpPr>
            <p:cNvPr id="42028" name="Oval 35">
              <a:extLst>
                <a:ext uri="{FF2B5EF4-FFF2-40B4-BE49-F238E27FC236}">
                  <a16:creationId xmlns:a16="http://schemas.microsoft.com/office/drawing/2014/main" id="{98C18692-88E3-4999-B96C-A979C92657F9}"/>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2029" name="Text Box 36">
              <a:extLst>
                <a:ext uri="{FF2B5EF4-FFF2-40B4-BE49-F238E27FC236}">
                  <a16:creationId xmlns:a16="http://schemas.microsoft.com/office/drawing/2014/main" id="{CEB54A04-8684-4A94-B87C-96423CC229CE}"/>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ACK or NAK 1</a:t>
              </a:r>
              <a:endParaRPr lang="en-US" altLang="en-US" sz="1400">
                <a:latin typeface="Times New Roman" panose="02020603050405020304" pitchFamily="18" charset="0"/>
              </a:endParaRPr>
            </a:p>
          </p:txBody>
        </p:sp>
      </p:grpSp>
      <p:sp>
        <p:nvSpPr>
          <p:cNvPr id="42018" name="Text Box 37">
            <a:extLst>
              <a:ext uri="{FF2B5EF4-FFF2-40B4-BE49-F238E27FC236}">
                <a16:creationId xmlns:a16="http://schemas.microsoft.com/office/drawing/2014/main" id="{527794C1-DBC2-4AE7-8973-3402CB3291DB}"/>
              </a:ext>
            </a:extLst>
          </p:cNvPr>
          <p:cNvSpPr txBox="1">
            <a:spLocks noChangeArrowheads="1"/>
          </p:cNvSpPr>
          <p:nvPr/>
        </p:nvSpPr>
        <p:spPr bwMode="auto">
          <a:xfrm>
            <a:off x="7727950" y="39941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Symbol" panose="05050102010706020507" pitchFamily="18" charset="2"/>
              </a:rPr>
              <a:t>L</a:t>
            </a:r>
          </a:p>
        </p:txBody>
      </p:sp>
      <p:sp>
        <p:nvSpPr>
          <p:cNvPr id="42019" name="Text Box 38">
            <a:extLst>
              <a:ext uri="{FF2B5EF4-FFF2-40B4-BE49-F238E27FC236}">
                <a16:creationId xmlns:a16="http://schemas.microsoft.com/office/drawing/2014/main" id="{72D37215-3A98-475E-A827-74F5E2777677}"/>
              </a:ext>
            </a:extLst>
          </p:cNvPr>
          <p:cNvSpPr txBox="1">
            <a:spLocks noChangeArrowheads="1"/>
          </p:cNvSpPr>
          <p:nvPr/>
        </p:nvSpPr>
        <p:spPr bwMode="auto">
          <a:xfrm>
            <a:off x="2878138"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Symbol" panose="05050102010706020507" pitchFamily="18" charset="2"/>
              </a:rPr>
              <a:t>L</a:t>
            </a:r>
          </a:p>
        </p:txBody>
      </p:sp>
      <p:sp>
        <p:nvSpPr>
          <p:cNvPr id="2" name="Rectangle 1">
            <a:extLst>
              <a:ext uri="{FF2B5EF4-FFF2-40B4-BE49-F238E27FC236}">
                <a16:creationId xmlns:a16="http://schemas.microsoft.com/office/drawing/2014/main" id="{34AC81A4-D11D-4ABB-B5A7-671615410B9A}"/>
              </a:ext>
            </a:extLst>
          </p:cNvPr>
          <p:cNvSpPr/>
          <p:nvPr/>
        </p:nvSpPr>
        <p:spPr bwMode="auto">
          <a:xfrm>
            <a:off x="4044951" y="2076451"/>
            <a:ext cx="3470275" cy="1173162"/>
          </a:xfrm>
          <a:prstGeom prst="rect">
            <a:avLst/>
          </a:prstGeom>
          <a:noFill/>
          <a:ln>
            <a:solidFill>
              <a:srgbClr val="FF0000"/>
            </a:solidFill>
            <a:headEnd type="none" w="med" len="med"/>
            <a:tailEnd type="none" w="med" len="med"/>
          </a:ln>
          <a:effectLst>
            <a:glow rad="63500">
              <a:schemeClr val="accent2">
                <a:satMod val="175000"/>
                <a:alpha val="40000"/>
              </a:schemeClr>
            </a:glow>
          </a:effectLst>
        </p:spPr>
        <p:style>
          <a:lnRef idx="2">
            <a:schemeClr val="accent4"/>
          </a:lnRef>
          <a:fillRef idx="1">
            <a:schemeClr val="lt1"/>
          </a:fillRef>
          <a:effectRef idx="0">
            <a:schemeClr val="accent4"/>
          </a:effectRef>
          <a:fontRef idx="minor">
            <a:schemeClr val="dk1"/>
          </a:fontRef>
        </p:style>
        <p:txBody>
          <a:bodyPr wrap="none"/>
          <a:lstStyle/>
          <a:p>
            <a:pPr algn="ctr">
              <a:defRPr/>
            </a:pPr>
            <a:endParaRPr lang="en-US">
              <a:solidFill>
                <a:schemeClr val="tx1"/>
              </a:solidFill>
              <a:latin typeface="Tahoma" pitchFamily="34" charset="0"/>
            </a:endParaRPr>
          </a:p>
        </p:txBody>
      </p:sp>
      <p:sp>
        <p:nvSpPr>
          <p:cNvPr id="4" name="Speech Bubble: Rectangle with Corners Rounded 3">
            <a:extLst>
              <a:ext uri="{FF2B5EF4-FFF2-40B4-BE49-F238E27FC236}">
                <a16:creationId xmlns:a16="http://schemas.microsoft.com/office/drawing/2014/main" id="{87C31BB3-4702-4101-AEA3-42BEB15BBE3D}"/>
              </a:ext>
            </a:extLst>
          </p:cNvPr>
          <p:cNvSpPr/>
          <p:nvPr/>
        </p:nvSpPr>
        <p:spPr bwMode="auto">
          <a:xfrm>
            <a:off x="2455864" y="1704975"/>
            <a:ext cx="884237" cy="427038"/>
          </a:xfrm>
          <a:prstGeom prst="wedgeRoundRectCallout">
            <a:avLst>
              <a:gd name="adj1" fmla="val 127869"/>
              <a:gd name="adj2" fmla="val 87420"/>
              <a:gd name="adj3" fmla="val 16667"/>
            </a:avLst>
          </a:prstGeom>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none"/>
          <a:lstStyle/>
          <a:p>
            <a:pPr algn="ctr">
              <a:defRPr/>
            </a:pPr>
            <a:r>
              <a:rPr lang="en-US">
                <a:solidFill>
                  <a:schemeClr val="tx1"/>
                </a:solidFill>
                <a:latin typeface="Tahoma" pitchFamily="34" charset="0"/>
              </a:rPr>
              <a:t>Pkt0</a:t>
            </a:r>
          </a:p>
        </p:txBody>
      </p:sp>
      <p:sp>
        <p:nvSpPr>
          <p:cNvPr id="82" name="Rectangle 81">
            <a:extLst>
              <a:ext uri="{FF2B5EF4-FFF2-40B4-BE49-F238E27FC236}">
                <a16:creationId xmlns:a16="http://schemas.microsoft.com/office/drawing/2014/main" id="{94BBA0A0-E0C5-4CF5-B757-50FB93B40E2E}"/>
              </a:ext>
            </a:extLst>
          </p:cNvPr>
          <p:cNvSpPr/>
          <p:nvPr/>
        </p:nvSpPr>
        <p:spPr bwMode="auto">
          <a:xfrm>
            <a:off x="3967164" y="4084640"/>
            <a:ext cx="3470275" cy="1173162"/>
          </a:xfrm>
          <a:prstGeom prst="rect">
            <a:avLst/>
          </a:prstGeom>
          <a:noFill/>
          <a:ln>
            <a:solidFill>
              <a:srgbClr val="FF0000"/>
            </a:solidFill>
            <a:headEnd type="none" w="med" len="med"/>
            <a:tailEnd type="none" w="med" len="med"/>
          </a:ln>
          <a:effectLst>
            <a:glow rad="63500">
              <a:schemeClr val="accent2">
                <a:satMod val="175000"/>
                <a:alpha val="40000"/>
              </a:schemeClr>
            </a:glow>
          </a:effectLst>
        </p:spPr>
        <p:style>
          <a:lnRef idx="2">
            <a:schemeClr val="accent4"/>
          </a:lnRef>
          <a:fillRef idx="1">
            <a:schemeClr val="lt1"/>
          </a:fillRef>
          <a:effectRef idx="0">
            <a:schemeClr val="accent4"/>
          </a:effectRef>
          <a:fontRef idx="minor">
            <a:schemeClr val="dk1"/>
          </a:fontRef>
        </p:style>
        <p:txBody>
          <a:bodyPr wrap="none"/>
          <a:lstStyle/>
          <a:p>
            <a:pPr algn="ctr">
              <a:defRPr/>
            </a:pPr>
            <a:endParaRPr lang="en-US">
              <a:solidFill>
                <a:schemeClr val="tx1"/>
              </a:solidFill>
              <a:latin typeface="Tahoma" pitchFamily="34" charset="0"/>
            </a:endParaRPr>
          </a:p>
        </p:txBody>
      </p:sp>
      <p:sp>
        <p:nvSpPr>
          <p:cNvPr id="83" name="Speech Bubble: Rectangle with Corners Rounded 82">
            <a:extLst>
              <a:ext uri="{FF2B5EF4-FFF2-40B4-BE49-F238E27FC236}">
                <a16:creationId xmlns:a16="http://schemas.microsoft.com/office/drawing/2014/main" id="{FC6AF1A6-8835-4F48-94DE-0B0DF5FBA55A}"/>
              </a:ext>
            </a:extLst>
          </p:cNvPr>
          <p:cNvSpPr/>
          <p:nvPr/>
        </p:nvSpPr>
        <p:spPr bwMode="auto">
          <a:xfrm>
            <a:off x="8501064" y="4292600"/>
            <a:ext cx="884237" cy="427038"/>
          </a:xfrm>
          <a:prstGeom prst="wedgeRoundRectCallout">
            <a:avLst>
              <a:gd name="adj1" fmla="val -169534"/>
              <a:gd name="adj2" fmla="val 62500"/>
              <a:gd name="adj3" fmla="val 16667"/>
            </a:avLst>
          </a:prstGeom>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none"/>
          <a:lstStyle/>
          <a:p>
            <a:pPr algn="ctr">
              <a:defRPr/>
            </a:pPr>
            <a:r>
              <a:rPr lang="en-US">
                <a:solidFill>
                  <a:schemeClr val="tx1"/>
                </a:solidFill>
                <a:latin typeface="Tahoma" pitchFamily="34" charset="0"/>
              </a:rPr>
              <a:t>Pkt1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936"/>
    </mc:Choice>
    <mc:Fallback xmlns="">
      <p:transition spd="slow" advTm="22936"/>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40" name="Rectangle 2">
            <a:extLst>
              <a:ext uri="{FF2B5EF4-FFF2-40B4-BE49-F238E27FC236}">
                <a16:creationId xmlns:a16="http://schemas.microsoft.com/office/drawing/2014/main" id="{54D787B7-0713-4490-B564-6CC634140000}"/>
              </a:ext>
            </a:extLst>
          </p:cNvPr>
          <p:cNvSpPr>
            <a:spLocks noGrp="1" noChangeArrowheads="1"/>
          </p:cNvSpPr>
          <p:nvPr>
            <p:ph type="title"/>
          </p:nvPr>
        </p:nvSpPr>
        <p:spPr/>
        <p:txBody>
          <a:bodyPr>
            <a:noAutofit/>
          </a:bodyPr>
          <a:lstStyle/>
          <a:p>
            <a:r>
              <a:rPr lang="en-US" altLang="en-US" sz="4000" dirty="0"/>
              <a:t>rdt2.1: </a:t>
            </a:r>
            <a:r>
              <a:rPr lang="en-US" altLang="en-US" sz="4000" dirty="0" err="1"/>
              <a:t>bên</a:t>
            </a:r>
            <a:r>
              <a:rPr lang="en-US" altLang="en-US" sz="4000" dirty="0"/>
              <a:t> </a:t>
            </a:r>
            <a:r>
              <a:rPr lang="en-US" altLang="en-US" sz="4000" dirty="0" err="1"/>
              <a:t>nhận</a:t>
            </a:r>
            <a:r>
              <a:rPr lang="en-US" altLang="en-US" sz="4000" dirty="0"/>
              <a:t>, </a:t>
            </a:r>
            <a:r>
              <a:rPr lang="en-US" altLang="en-US" sz="4000" dirty="0" err="1"/>
              <a:t>xử</a:t>
            </a:r>
            <a:r>
              <a:rPr lang="en-US" altLang="en-US" sz="4000" dirty="0"/>
              <a:t> </a:t>
            </a:r>
            <a:r>
              <a:rPr lang="en-US" altLang="en-US" sz="4000" dirty="0" err="1"/>
              <a:t>lý</a:t>
            </a:r>
            <a:r>
              <a:rPr lang="en-US" altLang="en-US" sz="4000" dirty="0"/>
              <a:t> </a:t>
            </a:r>
            <a:r>
              <a:rPr lang="en-US" altLang="en-US" sz="4000" dirty="0" err="1"/>
              <a:t>các</a:t>
            </a:r>
            <a:r>
              <a:rPr lang="en-US" altLang="en-US" sz="4000" dirty="0"/>
              <a:t> ACK/NAK </a:t>
            </a:r>
            <a:r>
              <a:rPr lang="en-US" altLang="en-US" sz="4000" dirty="0" err="1"/>
              <a:t>bị</a:t>
            </a:r>
            <a:r>
              <a:rPr lang="en-US" altLang="en-US" sz="4000" dirty="0"/>
              <a:t> </a:t>
            </a:r>
            <a:r>
              <a:rPr lang="en-US" altLang="en-US" sz="4000" dirty="0" err="1"/>
              <a:t>hỏng</a:t>
            </a:r>
            <a:endParaRPr lang="en-US" altLang="en-US" sz="4000" dirty="0"/>
          </a:p>
        </p:txBody>
      </p:sp>
      <p:sp>
        <p:nvSpPr>
          <p:cNvPr id="4" name="Slide Number Placeholder 3">
            <a:extLst>
              <a:ext uri="{FF2B5EF4-FFF2-40B4-BE49-F238E27FC236}">
                <a16:creationId xmlns:a16="http://schemas.microsoft.com/office/drawing/2014/main" id="{7FA5FAD8-E587-CBDB-52B1-47DD13250768}"/>
              </a:ext>
            </a:extLst>
          </p:cNvPr>
          <p:cNvSpPr>
            <a:spLocks noGrp="1"/>
          </p:cNvSpPr>
          <p:nvPr>
            <p:ph type="sldNum" sz="quarter" idx="12"/>
          </p:nvPr>
        </p:nvSpPr>
        <p:spPr/>
        <p:txBody>
          <a:bodyPr/>
          <a:lstStyle/>
          <a:p>
            <a:fld id="{930176A1-BCF0-4712-97A6-6B495F55390B}" type="slidenum">
              <a:rPr lang="en-US" smtClean="0"/>
              <a:pPr/>
              <a:t>56</a:t>
            </a:fld>
            <a:endParaRPr lang="en-US"/>
          </a:p>
        </p:txBody>
      </p:sp>
      <p:sp>
        <p:nvSpPr>
          <p:cNvPr id="5" name="Content Placeholder 4">
            <a:extLst>
              <a:ext uri="{FF2B5EF4-FFF2-40B4-BE49-F238E27FC236}">
                <a16:creationId xmlns:a16="http://schemas.microsoft.com/office/drawing/2014/main" id="{238EBE46-8CC6-D4C5-4784-93C51A040750}"/>
              </a:ext>
            </a:extLst>
          </p:cNvPr>
          <p:cNvSpPr>
            <a:spLocks noGrp="1"/>
          </p:cNvSpPr>
          <p:nvPr>
            <p:ph sz="quarter" idx="22"/>
          </p:nvPr>
        </p:nvSpPr>
        <p:spPr/>
        <p:txBody>
          <a:bodyPr/>
          <a:lstStyle/>
          <a:p>
            <a:endParaRPr lang="en-US"/>
          </a:p>
        </p:txBody>
      </p:sp>
      <p:grpSp>
        <p:nvGrpSpPr>
          <p:cNvPr id="43012" name="Group 3">
            <a:extLst>
              <a:ext uri="{FF2B5EF4-FFF2-40B4-BE49-F238E27FC236}">
                <a16:creationId xmlns:a16="http://schemas.microsoft.com/office/drawing/2014/main" id="{306034A5-9172-4859-BD2A-EF9CDC9DDB91}"/>
              </a:ext>
            </a:extLst>
          </p:cNvPr>
          <p:cNvGrpSpPr>
            <a:grpSpLocks/>
          </p:cNvGrpSpPr>
          <p:nvPr/>
        </p:nvGrpSpPr>
        <p:grpSpPr bwMode="auto">
          <a:xfrm>
            <a:off x="4562476" y="3352800"/>
            <a:ext cx="817563" cy="795338"/>
            <a:chOff x="963" y="1131"/>
            <a:chExt cx="515" cy="501"/>
          </a:xfrm>
        </p:grpSpPr>
        <p:sp>
          <p:nvSpPr>
            <p:cNvPr id="43051" name="Oval 4">
              <a:extLst>
                <a:ext uri="{FF2B5EF4-FFF2-40B4-BE49-F238E27FC236}">
                  <a16:creationId xmlns:a16="http://schemas.microsoft.com/office/drawing/2014/main" id="{4EC262F2-74C0-4686-9741-6AB7144862AE}"/>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3052" name="Text Box 5">
              <a:extLst>
                <a:ext uri="{FF2B5EF4-FFF2-40B4-BE49-F238E27FC236}">
                  <a16:creationId xmlns:a16="http://schemas.microsoft.com/office/drawing/2014/main" id="{77720CBA-058E-4135-907B-1A848D275E9D}"/>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t>
              </a:r>
            </a:p>
            <a:p>
              <a:pPr algn="ctr">
                <a:lnSpc>
                  <a:spcPct val="100000"/>
                </a:lnSpc>
                <a:spcBef>
                  <a:spcPct val="0"/>
                </a:spcBef>
                <a:buClrTx/>
                <a:buSzTx/>
                <a:buFontTx/>
                <a:buNone/>
              </a:pPr>
              <a:r>
                <a:rPr lang="en-US" altLang="en-US" sz="1400">
                  <a:latin typeface="Arial" panose="020B0604020202020204" pitchFamily="34" charset="0"/>
                </a:rPr>
                <a:t>0 from below</a:t>
              </a:r>
              <a:endParaRPr lang="en-US" altLang="en-US" sz="1400">
                <a:latin typeface="Times New Roman" panose="02020603050405020304" pitchFamily="18" charset="0"/>
              </a:endParaRPr>
            </a:p>
          </p:txBody>
        </p:sp>
      </p:grpSp>
      <p:sp>
        <p:nvSpPr>
          <p:cNvPr id="43013" name="Line 6">
            <a:extLst>
              <a:ext uri="{FF2B5EF4-FFF2-40B4-BE49-F238E27FC236}">
                <a16:creationId xmlns:a16="http://schemas.microsoft.com/office/drawing/2014/main" id="{11A26A6A-720E-44D0-A2D2-CCF7958E0416}"/>
              </a:ext>
            </a:extLst>
          </p:cNvPr>
          <p:cNvSpPr>
            <a:spLocks noChangeShapeType="1"/>
          </p:cNvSpPr>
          <p:nvPr/>
        </p:nvSpPr>
        <p:spPr bwMode="auto">
          <a:xfrm>
            <a:off x="4398963" y="2282825"/>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4" name="Freeform 7">
            <a:extLst>
              <a:ext uri="{FF2B5EF4-FFF2-40B4-BE49-F238E27FC236}">
                <a16:creationId xmlns:a16="http://schemas.microsoft.com/office/drawing/2014/main" id="{FE0257DE-54B9-4DD1-AEFE-461B082F7AB8}"/>
              </a:ext>
            </a:extLst>
          </p:cNvPr>
          <p:cNvSpPr>
            <a:spLocks/>
          </p:cNvSpPr>
          <p:nvPr/>
        </p:nvSpPr>
        <p:spPr bwMode="auto">
          <a:xfrm flipV="1">
            <a:off x="5080001" y="260032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5" name="Text Box 8">
            <a:extLst>
              <a:ext uri="{FF2B5EF4-FFF2-40B4-BE49-F238E27FC236}">
                <a16:creationId xmlns:a16="http://schemas.microsoft.com/office/drawing/2014/main" id="{E81CEF7E-5015-4510-BCA4-14F9F2CE1B9B}"/>
              </a:ext>
            </a:extLst>
          </p:cNvPr>
          <p:cNvSpPr txBox="1">
            <a:spLocks noChangeArrowheads="1"/>
          </p:cNvSpPr>
          <p:nvPr/>
        </p:nvSpPr>
        <p:spPr bwMode="auto">
          <a:xfrm>
            <a:off x="7640638" y="295910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sndpkt = make_pkt(NAK,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sp>
        <p:nvSpPr>
          <p:cNvPr id="43016" name="Text Box 9">
            <a:extLst>
              <a:ext uri="{FF2B5EF4-FFF2-40B4-BE49-F238E27FC236}">
                <a16:creationId xmlns:a16="http://schemas.microsoft.com/office/drawing/2014/main" id="{8B858C56-723D-462D-A145-DC791EEFAE62}"/>
              </a:ext>
            </a:extLst>
          </p:cNvPr>
          <p:cNvSpPr txBox="1">
            <a:spLocks noChangeArrowheads="1"/>
          </p:cNvSpPr>
          <p:nvPr/>
        </p:nvSpPr>
        <p:spPr bwMode="auto">
          <a:xfrm>
            <a:off x="7643814" y="3671888"/>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a:t>
            </a:r>
          </a:p>
          <a:p>
            <a:pPr>
              <a:lnSpc>
                <a:spcPct val="100000"/>
              </a:lnSpc>
              <a:spcBef>
                <a:spcPct val="0"/>
              </a:spcBef>
              <a:buClrTx/>
              <a:buSzTx/>
              <a:buFontTx/>
              <a:buNone/>
            </a:pPr>
            <a:r>
              <a:rPr lang="en-US" altLang="en-US" sz="1400">
                <a:latin typeface="Arial" panose="020B0604020202020204" pitchFamily="34" charset="0"/>
              </a:rPr>
              <a:t>   not corrupt(rcvpkt) &amp;&amp;</a:t>
            </a:r>
          </a:p>
          <a:p>
            <a:pPr>
              <a:lnSpc>
                <a:spcPct val="100000"/>
              </a:lnSpc>
              <a:spcBef>
                <a:spcPct val="0"/>
              </a:spcBef>
              <a:buClrTx/>
              <a:buSzTx/>
              <a:buFontTx/>
              <a:buNone/>
            </a:pPr>
            <a:r>
              <a:rPr lang="en-US" altLang="en-US" sz="1400">
                <a:latin typeface="Arial" panose="020B0604020202020204" pitchFamily="34" charset="0"/>
              </a:rPr>
              <a:t>   has_seq0(rcvpkt)</a:t>
            </a:r>
          </a:p>
          <a:p>
            <a:pPr algn="ctr">
              <a:lnSpc>
                <a:spcPct val="100000"/>
              </a:lnSpc>
              <a:spcBef>
                <a:spcPct val="0"/>
              </a:spcBef>
              <a:buClrTx/>
              <a:buSzTx/>
              <a:buFontTx/>
              <a:buNone/>
            </a:pPr>
            <a:endParaRPr lang="en-US" altLang="en-US" sz="1600">
              <a:latin typeface="Times New Roman" panose="02020603050405020304" pitchFamily="18" charset="0"/>
            </a:endParaRPr>
          </a:p>
        </p:txBody>
      </p:sp>
      <p:sp>
        <p:nvSpPr>
          <p:cNvPr id="43017" name="Line 10">
            <a:extLst>
              <a:ext uri="{FF2B5EF4-FFF2-40B4-BE49-F238E27FC236}">
                <a16:creationId xmlns:a16="http://schemas.microsoft.com/office/drawing/2014/main" id="{218C683F-9609-4F39-9830-0B19AAA6A034}"/>
              </a:ext>
            </a:extLst>
          </p:cNvPr>
          <p:cNvSpPr>
            <a:spLocks noChangeShapeType="1"/>
          </p:cNvSpPr>
          <p:nvPr/>
        </p:nvSpPr>
        <p:spPr bwMode="auto">
          <a:xfrm>
            <a:off x="7727950" y="4370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Freeform 11">
            <a:extLst>
              <a:ext uri="{FF2B5EF4-FFF2-40B4-BE49-F238E27FC236}">
                <a16:creationId xmlns:a16="http://schemas.microsoft.com/office/drawing/2014/main" id="{718CCC24-8285-4944-ACD3-8E69634B0774}"/>
              </a:ext>
            </a:extLst>
          </p:cNvPr>
          <p:cNvSpPr>
            <a:spLocks/>
          </p:cNvSpPr>
          <p:nvPr/>
        </p:nvSpPr>
        <p:spPr bwMode="auto">
          <a:xfrm>
            <a:off x="5097464" y="416877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9" name="Text Box 12">
            <a:extLst>
              <a:ext uri="{FF2B5EF4-FFF2-40B4-BE49-F238E27FC236}">
                <a16:creationId xmlns:a16="http://schemas.microsoft.com/office/drawing/2014/main" id="{7E216789-BB9F-4F71-BC3D-1CBFAE3260DA}"/>
              </a:ext>
            </a:extLst>
          </p:cNvPr>
          <p:cNvSpPr txBox="1">
            <a:spLocks noChangeArrowheads="1"/>
          </p:cNvSpPr>
          <p:nvPr/>
        </p:nvSpPr>
        <p:spPr bwMode="auto">
          <a:xfrm>
            <a:off x="4486275" y="4749800"/>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notcorrupt(rcvpkt) </a:t>
            </a:r>
          </a:p>
          <a:p>
            <a:pPr>
              <a:lnSpc>
                <a:spcPct val="100000"/>
              </a:lnSpc>
              <a:spcBef>
                <a:spcPct val="0"/>
              </a:spcBef>
              <a:buClrTx/>
              <a:buSzTx/>
              <a:buFontTx/>
              <a:buNone/>
            </a:pPr>
            <a:r>
              <a:rPr lang="en-US" altLang="en-US" sz="1400">
                <a:latin typeface="Arial" panose="020B0604020202020204" pitchFamily="34" charset="0"/>
              </a:rPr>
              <a:t>  &amp;&amp; has_seq1(rcvpkt)</a:t>
            </a:r>
            <a:r>
              <a:rPr lang="en-US" altLang="en-US" sz="1600">
                <a:latin typeface="Arial" panose="020B0604020202020204" pitchFamily="34" charset="0"/>
              </a:rPr>
              <a:t> </a:t>
            </a:r>
            <a:endParaRPr lang="en-US" altLang="en-US" sz="1600">
              <a:latin typeface="Times New Roman" panose="02020603050405020304" pitchFamily="18" charset="0"/>
            </a:endParaRPr>
          </a:p>
        </p:txBody>
      </p:sp>
      <p:sp>
        <p:nvSpPr>
          <p:cNvPr id="43020" name="Line 13">
            <a:extLst>
              <a:ext uri="{FF2B5EF4-FFF2-40B4-BE49-F238E27FC236}">
                <a16:creationId xmlns:a16="http://schemas.microsoft.com/office/drawing/2014/main" id="{40B8F3F8-45CC-4643-AA15-78D370833F70}"/>
              </a:ext>
            </a:extLst>
          </p:cNvPr>
          <p:cNvSpPr>
            <a:spLocks noChangeShapeType="1"/>
          </p:cNvSpPr>
          <p:nvPr/>
        </p:nvSpPr>
        <p:spPr bwMode="auto">
          <a:xfrm>
            <a:off x="4552951" y="5307013"/>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Text Box 14">
            <a:extLst>
              <a:ext uri="{FF2B5EF4-FFF2-40B4-BE49-F238E27FC236}">
                <a16:creationId xmlns:a16="http://schemas.microsoft.com/office/drawing/2014/main" id="{8CD9CDDF-7A03-46C3-A02B-8857AF4228A5}"/>
              </a:ext>
            </a:extLst>
          </p:cNvPr>
          <p:cNvSpPr txBox="1">
            <a:spLocks noChangeArrowheads="1"/>
          </p:cNvSpPr>
          <p:nvPr/>
        </p:nvSpPr>
        <p:spPr bwMode="auto">
          <a:xfrm>
            <a:off x="4495801" y="5362576"/>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extract(rcvpkt,data)</a:t>
            </a:r>
          </a:p>
          <a:p>
            <a:pPr>
              <a:lnSpc>
                <a:spcPct val="100000"/>
              </a:lnSpc>
              <a:spcBef>
                <a:spcPct val="0"/>
              </a:spcBef>
              <a:buClrTx/>
              <a:buSzTx/>
              <a:buFontTx/>
              <a:buNone/>
            </a:pPr>
            <a:r>
              <a:rPr lang="en-US" altLang="en-US" sz="1400">
                <a:latin typeface="Arial" panose="020B0604020202020204" pitchFamily="34" charset="0"/>
              </a:rPr>
              <a:t>deliver_data(data)</a:t>
            </a:r>
          </a:p>
          <a:p>
            <a:pPr>
              <a:lnSpc>
                <a:spcPct val="100000"/>
              </a:lnSpc>
              <a:spcBef>
                <a:spcPct val="0"/>
              </a:spcBef>
              <a:buClrTx/>
              <a:buSzTx/>
              <a:buFontTx/>
              <a:buNone/>
            </a:pPr>
            <a:r>
              <a:rPr lang="en-US" altLang="en-US" sz="1400">
                <a:latin typeface="Arial" panose="020B0604020202020204" pitchFamily="34" charset="0"/>
              </a:rPr>
              <a:t>sndpkt = make_pkt(ACK,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grpSp>
        <p:nvGrpSpPr>
          <p:cNvPr id="43022" name="Group 15">
            <a:extLst>
              <a:ext uri="{FF2B5EF4-FFF2-40B4-BE49-F238E27FC236}">
                <a16:creationId xmlns:a16="http://schemas.microsoft.com/office/drawing/2014/main" id="{EDB31BBB-2945-4DC8-A0FD-E4EAB185E1AB}"/>
              </a:ext>
            </a:extLst>
          </p:cNvPr>
          <p:cNvGrpSpPr>
            <a:grpSpLocks/>
          </p:cNvGrpSpPr>
          <p:nvPr/>
        </p:nvGrpSpPr>
        <p:grpSpPr bwMode="auto">
          <a:xfrm>
            <a:off x="6261100" y="3387726"/>
            <a:ext cx="825500" cy="796925"/>
            <a:chOff x="4398" y="3133"/>
            <a:chExt cx="520" cy="502"/>
          </a:xfrm>
        </p:grpSpPr>
        <p:sp>
          <p:nvSpPr>
            <p:cNvPr id="43049" name="Oval 16">
              <a:extLst>
                <a:ext uri="{FF2B5EF4-FFF2-40B4-BE49-F238E27FC236}">
                  <a16:creationId xmlns:a16="http://schemas.microsoft.com/office/drawing/2014/main" id="{C715F106-0CA7-4779-8499-CCBEC5A88F0E}"/>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3050" name="Text Box 17">
              <a:extLst>
                <a:ext uri="{FF2B5EF4-FFF2-40B4-BE49-F238E27FC236}">
                  <a16:creationId xmlns:a16="http://schemas.microsoft.com/office/drawing/2014/main" id="{9C7C51B0-9FF1-4D3E-B977-43F12A059148}"/>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t>
              </a:r>
            </a:p>
            <a:p>
              <a:pPr algn="ctr">
                <a:lnSpc>
                  <a:spcPct val="100000"/>
                </a:lnSpc>
                <a:spcBef>
                  <a:spcPct val="0"/>
                </a:spcBef>
                <a:buClrTx/>
                <a:buSzTx/>
                <a:buFontTx/>
                <a:buNone/>
              </a:pPr>
              <a:r>
                <a:rPr lang="en-US" altLang="en-US" sz="1400">
                  <a:latin typeface="Arial" panose="020B0604020202020204" pitchFamily="34" charset="0"/>
                </a:rPr>
                <a:t>1 from below</a:t>
              </a:r>
              <a:endParaRPr lang="en-US" altLang="en-US" sz="1400">
                <a:latin typeface="Times New Roman" panose="02020603050405020304" pitchFamily="18" charset="0"/>
              </a:endParaRPr>
            </a:p>
          </p:txBody>
        </p:sp>
      </p:grpSp>
      <p:sp>
        <p:nvSpPr>
          <p:cNvPr id="43023" name="Freeform 18">
            <a:extLst>
              <a:ext uri="{FF2B5EF4-FFF2-40B4-BE49-F238E27FC236}">
                <a16:creationId xmlns:a16="http://schemas.microsoft.com/office/drawing/2014/main" id="{1FA9EFEF-34F0-4C8D-B423-D8F58253985A}"/>
              </a:ext>
            </a:extLst>
          </p:cNvPr>
          <p:cNvSpPr>
            <a:spLocks/>
          </p:cNvSpPr>
          <p:nvPr/>
        </p:nvSpPr>
        <p:spPr bwMode="auto">
          <a:xfrm rot="-1361013">
            <a:off x="6961189" y="2979738"/>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4" name="Text Box 19">
            <a:extLst>
              <a:ext uri="{FF2B5EF4-FFF2-40B4-BE49-F238E27FC236}">
                <a16:creationId xmlns:a16="http://schemas.microsoft.com/office/drawing/2014/main" id="{333585E4-3D93-44AD-BB87-28373EB93EAB}"/>
              </a:ext>
            </a:extLst>
          </p:cNvPr>
          <p:cNvSpPr txBox="1">
            <a:spLocks noChangeArrowheads="1"/>
          </p:cNvSpPr>
          <p:nvPr/>
        </p:nvSpPr>
        <p:spPr bwMode="auto">
          <a:xfrm>
            <a:off x="4648200" y="1284288"/>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notcorrupt(rcvpkt) </a:t>
            </a:r>
          </a:p>
          <a:p>
            <a:pPr>
              <a:lnSpc>
                <a:spcPct val="100000"/>
              </a:lnSpc>
              <a:spcBef>
                <a:spcPct val="0"/>
              </a:spcBef>
              <a:buClrTx/>
              <a:buSzTx/>
              <a:buFontTx/>
              <a:buNone/>
            </a:pPr>
            <a:r>
              <a:rPr lang="en-US" altLang="en-US" sz="1400">
                <a:latin typeface="Arial" panose="020B0604020202020204" pitchFamily="34" charset="0"/>
              </a:rPr>
              <a:t>  &amp;&amp; has_seq0(rcvpkt) </a:t>
            </a:r>
            <a:endParaRPr lang="en-US" altLang="en-US" sz="1400">
              <a:latin typeface="Times New Roman" panose="02020603050405020304" pitchFamily="18" charset="0"/>
            </a:endParaRPr>
          </a:p>
        </p:txBody>
      </p:sp>
      <p:sp>
        <p:nvSpPr>
          <p:cNvPr id="43025" name="Line 20">
            <a:extLst>
              <a:ext uri="{FF2B5EF4-FFF2-40B4-BE49-F238E27FC236}">
                <a16:creationId xmlns:a16="http://schemas.microsoft.com/office/drawing/2014/main" id="{08FBA8A3-10C5-4856-A9E9-7E0D300D6314}"/>
              </a:ext>
            </a:extLst>
          </p:cNvPr>
          <p:cNvSpPr>
            <a:spLocks noChangeShapeType="1"/>
          </p:cNvSpPr>
          <p:nvPr/>
        </p:nvSpPr>
        <p:spPr bwMode="auto">
          <a:xfrm>
            <a:off x="4757739" y="1854200"/>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Text Box 21">
            <a:extLst>
              <a:ext uri="{FF2B5EF4-FFF2-40B4-BE49-F238E27FC236}">
                <a16:creationId xmlns:a16="http://schemas.microsoft.com/office/drawing/2014/main" id="{FA9204BE-7CF7-4496-9CEA-4CE0A4917BFF}"/>
              </a:ext>
            </a:extLst>
          </p:cNvPr>
          <p:cNvSpPr txBox="1">
            <a:spLocks noChangeArrowheads="1"/>
          </p:cNvSpPr>
          <p:nvPr/>
        </p:nvSpPr>
        <p:spPr bwMode="auto">
          <a:xfrm>
            <a:off x="4660900" y="1811338"/>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extract(rcvpkt,data)</a:t>
            </a:r>
          </a:p>
          <a:p>
            <a:pPr>
              <a:lnSpc>
                <a:spcPct val="100000"/>
              </a:lnSpc>
              <a:spcBef>
                <a:spcPct val="0"/>
              </a:spcBef>
              <a:buClrTx/>
              <a:buSzTx/>
              <a:buFontTx/>
              <a:buNone/>
            </a:pPr>
            <a:r>
              <a:rPr lang="en-US" altLang="en-US" sz="1400">
                <a:latin typeface="Arial" panose="020B0604020202020204" pitchFamily="34" charset="0"/>
              </a:rPr>
              <a:t>deliver_data(data)</a:t>
            </a:r>
          </a:p>
          <a:p>
            <a:pPr>
              <a:lnSpc>
                <a:spcPct val="100000"/>
              </a:lnSpc>
              <a:spcBef>
                <a:spcPct val="0"/>
              </a:spcBef>
              <a:buClrTx/>
              <a:buSzTx/>
              <a:buFontTx/>
              <a:buNone/>
            </a:pPr>
            <a:r>
              <a:rPr lang="en-US" altLang="en-US" sz="1400">
                <a:latin typeface="Arial" panose="020B0604020202020204" pitchFamily="34" charset="0"/>
              </a:rPr>
              <a:t>sndpkt = make_pkt(ACK,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sp>
        <p:nvSpPr>
          <p:cNvPr id="43027" name="Freeform 22">
            <a:extLst>
              <a:ext uri="{FF2B5EF4-FFF2-40B4-BE49-F238E27FC236}">
                <a16:creationId xmlns:a16="http://schemas.microsoft.com/office/drawing/2014/main" id="{42A9B292-0B14-4FE9-AD7B-223C5D6CF747}"/>
              </a:ext>
            </a:extLst>
          </p:cNvPr>
          <p:cNvSpPr>
            <a:spLocks/>
          </p:cNvSpPr>
          <p:nvPr/>
        </p:nvSpPr>
        <p:spPr bwMode="auto">
          <a:xfrm rot="1020547">
            <a:off x="6985000" y="3703638"/>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8" name="Text Box 23">
            <a:extLst>
              <a:ext uri="{FF2B5EF4-FFF2-40B4-BE49-F238E27FC236}">
                <a16:creationId xmlns:a16="http://schemas.microsoft.com/office/drawing/2014/main" id="{A5DBE8F3-F6F9-458D-9808-647B5FFB220A}"/>
              </a:ext>
            </a:extLst>
          </p:cNvPr>
          <p:cNvSpPr txBox="1">
            <a:spLocks noChangeArrowheads="1"/>
          </p:cNvSpPr>
          <p:nvPr/>
        </p:nvSpPr>
        <p:spPr bwMode="auto">
          <a:xfrm>
            <a:off x="7591425" y="2662238"/>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(corrupt(rcvpkt)</a:t>
            </a:r>
            <a:endParaRPr lang="en-US" altLang="en-US" sz="1400">
              <a:latin typeface="Times New Roman" panose="02020603050405020304" pitchFamily="18" charset="0"/>
            </a:endParaRPr>
          </a:p>
        </p:txBody>
      </p:sp>
      <p:sp>
        <p:nvSpPr>
          <p:cNvPr id="43029" name="Line 24">
            <a:extLst>
              <a:ext uri="{FF2B5EF4-FFF2-40B4-BE49-F238E27FC236}">
                <a16:creationId xmlns:a16="http://schemas.microsoft.com/office/drawing/2014/main" id="{BBE2D813-C032-442F-822C-0BD9C379BEA7}"/>
              </a:ext>
            </a:extLst>
          </p:cNvPr>
          <p:cNvSpPr>
            <a:spLocks noChangeShapeType="1"/>
          </p:cNvSpPr>
          <p:nvPr/>
        </p:nvSpPr>
        <p:spPr bwMode="auto">
          <a:xfrm>
            <a:off x="7729539" y="2973388"/>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Text Box 25">
            <a:extLst>
              <a:ext uri="{FF2B5EF4-FFF2-40B4-BE49-F238E27FC236}">
                <a16:creationId xmlns:a16="http://schemas.microsoft.com/office/drawing/2014/main" id="{E6BC40B3-6A11-478F-A474-4C49175DEF3A}"/>
              </a:ext>
            </a:extLst>
          </p:cNvPr>
          <p:cNvSpPr txBox="1">
            <a:spLocks noChangeArrowheads="1"/>
          </p:cNvSpPr>
          <p:nvPr/>
        </p:nvSpPr>
        <p:spPr bwMode="auto">
          <a:xfrm>
            <a:off x="7599363" y="442436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sndpkt = make_pkt(ACK,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sp>
        <p:nvSpPr>
          <p:cNvPr id="43031" name="Text Box 26">
            <a:extLst>
              <a:ext uri="{FF2B5EF4-FFF2-40B4-BE49-F238E27FC236}">
                <a16:creationId xmlns:a16="http://schemas.microsoft.com/office/drawing/2014/main" id="{72859907-8548-439F-9314-E92334ACED63}"/>
              </a:ext>
            </a:extLst>
          </p:cNvPr>
          <p:cNvSpPr txBox="1">
            <a:spLocks noChangeArrowheads="1"/>
          </p:cNvSpPr>
          <p:nvPr/>
        </p:nvSpPr>
        <p:spPr bwMode="auto">
          <a:xfrm>
            <a:off x="1717675" y="3651250"/>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a:t>
            </a:r>
          </a:p>
          <a:p>
            <a:pPr>
              <a:lnSpc>
                <a:spcPct val="100000"/>
              </a:lnSpc>
              <a:spcBef>
                <a:spcPct val="0"/>
              </a:spcBef>
              <a:buClrTx/>
              <a:buSzTx/>
              <a:buFontTx/>
              <a:buNone/>
            </a:pPr>
            <a:r>
              <a:rPr lang="en-US" altLang="en-US" sz="1400">
                <a:latin typeface="Arial" panose="020B0604020202020204" pitchFamily="34" charset="0"/>
              </a:rPr>
              <a:t>   not corrupt(rcvpkt) &amp;&amp;</a:t>
            </a:r>
          </a:p>
          <a:p>
            <a:pPr>
              <a:lnSpc>
                <a:spcPct val="100000"/>
              </a:lnSpc>
              <a:spcBef>
                <a:spcPct val="0"/>
              </a:spcBef>
              <a:buClrTx/>
              <a:buSzTx/>
              <a:buFontTx/>
              <a:buNone/>
            </a:pPr>
            <a:r>
              <a:rPr lang="en-US" altLang="en-US" sz="1400">
                <a:latin typeface="Arial" panose="020B0604020202020204" pitchFamily="34" charset="0"/>
              </a:rPr>
              <a:t>   has_seq1(rcvpkt)</a:t>
            </a:r>
          </a:p>
          <a:p>
            <a:pPr algn="ctr">
              <a:lnSpc>
                <a:spcPct val="100000"/>
              </a:lnSpc>
              <a:spcBef>
                <a:spcPct val="0"/>
              </a:spcBef>
              <a:buClrTx/>
              <a:buSzTx/>
              <a:buFontTx/>
              <a:buNone/>
            </a:pPr>
            <a:endParaRPr lang="en-US" altLang="en-US" sz="1600">
              <a:latin typeface="Times New Roman" panose="02020603050405020304" pitchFamily="18" charset="0"/>
            </a:endParaRPr>
          </a:p>
        </p:txBody>
      </p:sp>
      <p:sp>
        <p:nvSpPr>
          <p:cNvPr id="43032" name="Line 27">
            <a:extLst>
              <a:ext uri="{FF2B5EF4-FFF2-40B4-BE49-F238E27FC236}">
                <a16:creationId xmlns:a16="http://schemas.microsoft.com/office/drawing/2014/main" id="{00E494BE-60CC-458B-9396-F6ED43D63692}"/>
              </a:ext>
            </a:extLst>
          </p:cNvPr>
          <p:cNvSpPr>
            <a:spLocks noChangeShapeType="1"/>
          </p:cNvSpPr>
          <p:nvPr/>
        </p:nvSpPr>
        <p:spPr bwMode="auto">
          <a:xfrm>
            <a:off x="1801814" y="4359275"/>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Text Box 28">
            <a:extLst>
              <a:ext uri="{FF2B5EF4-FFF2-40B4-BE49-F238E27FC236}">
                <a16:creationId xmlns:a16="http://schemas.microsoft.com/office/drawing/2014/main" id="{EE1E1785-3A74-4454-882F-CBC256748FEB}"/>
              </a:ext>
            </a:extLst>
          </p:cNvPr>
          <p:cNvSpPr txBox="1">
            <a:spLocks noChangeArrowheads="1"/>
          </p:cNvSpPr>
          <p:nvPr/>
        </p:nvSpPr>
        <p:spPr bwMode="auto">
          <a:xfrm>
            <a:off x="1665289" y="2598738"/>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rdt_rcv(rcvpkt) &amp;&amp; (corrupt(rcvpkt)</a:t>
            </a:r>
            <a:endParaRPr lang="en-US" altLang="en-US" sz="1400">
              <a:latin typeface="Times New Roman" panose="02020603050405020304" pitchFamily="18" charset="0"/>
            </a:endParaRPr>
          </a:p>
        </p:txBody>
      </p:sp>
      <p:sp>
        <p:nvSpPr>
          <p:cNvPr id="43034" name="Line 29">
            <a:extLst>
              <a:ext uri="{FF2B5EF4-FFF2-40B4-BE49-F238E27FC236}">
                <a16:creationId xmlns:a16="http://schemas.microsoft.com/office/drawing/2014/main" id="{E9B9EBA9-B703-4E78-8E07-7011E5AAF0B6}"/>
              </a:ext>
            </a:extLst>
          </p:cNvPr>
          <p:cNvSpPr>
            <a:spLocks noChangeShapeType="1"/>
          </p:cNvSpPr>
          <p:nvPr/>
        </p:nvSpPr>
        <p:spPr bwMode="auto">
          <a:xfrm>
            <a:off x="1803400" y="2973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Text Box 30">
            <a:extLst>
              <a:ext uri="{FF2B5EF4-FFF2-40B4-BE49-F238E27FC236}">
                <a16:creationId xmlns:a16="http://schemas.microsoft.com/office/drawing/2014/main" id="{13CA6F92-2E78-4FF2-8B1C-191C127C36A5}"/>
              </a:ext>
            </a:extLst>
          </p:cNvPr>
          <p:cNvSpPr txBox="1">
            <a:spLocks noChangeArrowheads="1"/>
          </p:cNvSpPr>
          <p:nvPr/>
        </p:nvSpPr>
        <p:spPr bwMode="auto">
          <a:xfrm>
            <a:off x="1749425" y="438150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sndpkt = make_pkt(ACK,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sp>
        <p:nvSpPr>
          <p:cNvPr id="43036" name="Text Box 31">
            <a:extLst>
              <a:ext uri="{FF2B5EF4-FFF2-40B4-BE49-F238E27FC236}">
                <a16:creationId xmlns:a16="http://schemas.microsoft.com/office/drawing/2014/main" id="{F0BAC38F-F070-4A77-969A-B6171C71C54B}"/>
              </a:ext>
            </a:extLst>
          </p:cNvPr>
          <p:cNvSpPr txBox="1">
            <a:spLocks noChangeArrowheads="1"/>
          </p:cNvSpPr>
          <p:nvPr/>
        </p:nvSpPr>
        <p:spPr bwMode="auto">
          <a:xfrm>
            <a:off x="1725613" y="294005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latin typeface="Arial" panose="020B0604020202020204" pitchFamily="34" charset="0"/>
              </a:rPr>
              <a:t>sndpkt = make_pkt(NAK, chksum)</a:t>
            </a:r>
          </a:p>
          <a:p>
            <a:pPr>
              <a:lnSpc>
                <a:spcPct val="100000"/>
              </a:lnSpc>
              <a:spcBef>
                <a:spcPct val="0"/>
              </a:spcBef>
              <a:buClrTx/>
              <a:buSzTx/>
              <a:buFontTx/>
              <a:buNone/>
            </a:pPr>
            <a:r>
              <a:rPr lang="en-US" altLang="en-US" sz="1400">
                <a:latin typeface="Arial" panose="020B0604020202020204" pitchFamily="34" charset="0"/>
              </a:rPr>
              <a:t>udt_send(sndpkt)</a:t>
            </a:r>
            <a:endParaRPr lang="en-US" altLang="en-US" sz="1400">
              <a:latin typeface="Times New Roman" panose="02020603050405020304" pitchFamily="18" charset="0"/>
            </a:endParaRPr>
          </a:p>
        </p:txBody>
      </p:sp>
      <p:sp>
        <p:nvSpPr>
          <p:cNvPr id="43037" name="Freeform 32">
            <a:extLst>
              <a:ext uri="{FF2B5EF4-FFF2-40B4-BE49-F238E27FC236}">
                <a16:creationId xmlns:a16="http://schemas.microsoft.com/office/drawing/2014/main" id="{D191063A-C9BF-4848-B17D-540741AC25CA}"/>
              </a:ext>
            </a:extLst>
          </p:cNvPr>
          <p:cNvSpPr>
            <a:spLocks/>
          </p:cNvSpPr>
          <p:nvPr/>
        </p:nvSpPr>
        <p:spPr bwMode="auto">
          <a:xfrm rot="20579453" flipH="1">
            <a:off x="3759200" y="3640138"/>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38" name="Freeform 33">
            <a:extLst>
              <a:ext uri="{FF2B5EF4-FFF2-40B4-BE49-F238E27FC236}">
                <a16:creationId xmlns:a16="http://schemas.microsoft.com/office/drawing/2014/main" id="{A50295A4-5118-4EA9-A73D-4606233C630B}"/>
              </a:ext>
            </a:extLst>
          </p:cNvPr>
          <p:cNvSpPr>
            <a:spLocks/>
          </p:cNvSpPr>
          <p:nvPr/>
        </p:nvSpPr>
        <p:spPr bwMode="auto">
          <a:xfrm rot="1361013" flipH="1">
            <a:off x="3746500" y="2992438"/>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3039" name="Picture 34" descr="underline_base">
            <a:extLst>
              <a:ext uri="{FF2B5EF4-FFF2-40B4-BE49-F238E27FC236}">
                <a16:creationId xmlns:a16="http://schemas.microsoft.com/office/drawing/2014/main" id="{691589D0-2527-4CCC-8ED6-1DE8398197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763" y="1042989"/>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C95517E6-818D-4995-99A8-309A1943D66B}"/>
              </a:ext>
            </a:extLst>
          </p:cNvPr>
          <p:cNvSpPr/>
          <p:nvPr/>
        </p:nvSpPr>
        <p:spPr bwMode="auto">
          <a:xfrm>
            <a:off x="4320689" y="3265937"/>
            <a:ext cx="1107870" cy="879474"/>
          </a:xfrm>
          <a:prstGeom prst="rect">
            <a:avLst/>
          </a:prstGeom>
          <a:noFill/>
          <a:ln>
            <a:solidFill>
              <a:srgbClr val="FF0000"/>
            </a:solidFill>
            <a:headEnd type="none" w="med" len="med"/>
            <a:tailEnd type="none" w="med" len="med"/>
          </a:ln>
          <a:effectLst>
            <a:glow rad="63500">
              <a:schemeClr val="accent2">
                <a:satMod val="175000"/>
                <a:alpha val="40000"/>
              </a:schemeClr>
            </a:glow>
          </a:effectLst>
        </p:spPr>
        <p:style>
          <a:lnRef idx="2">
            <a:schemeClr val="accent4"/>
          </a:lnRef>
          <a:fillRef idx="1">
            <a:schemeClr val="lt1"/>
          </a:fillRef>
          <a:effectRef idx="0">
            <a:schemeClr val="accent4"/>
          </a:effectRef>
          <a:fontRef idx="minor">
            <a:schemeClr val="dk1"/>
          </a:fontRef>
        </p:style>
        <p:txBody>
          <a:bodyPr wrap="none"/>
          <a:lstStyle/>
          <a:p>
            <a:pPr algn="ctr">
              <a:defRPr/>
            </a:pPr>
            <a:endParaRPr lang="en-US">
              <a:solidFill>
                <a:schemeClr val="tx1"/>
              </a:solidFill>
              <a:latin typeface="Tahoma" pitchFamily="34" charset="0"/>
            </a:endParaRPr>
          </a:p>
        </p:txBody>
      </p:sp>
      <p:sp>
        <p:nvSpPr>
          <p:cNvPr id="38" name="Speech Bubble: Rectangle with Corners Rounded 37">
            <a:extLst>
              <a:ext uri="{FF2B5EF4-FFF2-40B4-BE49-F238E27FC236}">
                <a16:creationId xmlns:a16="http://schemas.microsoft.com/office/drawing/2014/main" id="{EB3014A0-A0AA-4751-A992-8D1A9CE2F78A}"/>
              </a:ext>
            </a:extLst>
          </p:cNvPr>
          <p:cNvSpPr/>
          <p:nvPr/>
        </p:nvSpPr>
        <p:spPr bwMode="auto">
          <a:xfrm>
            <a:off x="3219451" y="1577976"/>
            <a:ext cx="708025" cy="473075"/>
          </a:xfrm>
          <a:prstGeom prst="wedgeRoundRectCallout">
            <a:avLst>
              <a:gd name="adj1" fmla="val 190260"/>
              <a:gd name="adj2" fmla="val 309474"/>
              <a:gd name="adj3" fmla="val 16667"/>
            </a:avLst>
          </a:prstGeom>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none"/>
          <a:lstStyle/>
          <a:p>
            <a:pPr algn="ctr">
              <a:defRPr/>
            </a:pPr>
            <a:r>
              <a:rPr lang="en-US">
                <a:solidFill>
                  <a:schemeClr val="tx1"/>
                </a:solidFill>
                <a:latin typeface="Tahoma" pitchFamily="34" charset="0"/>
              </a:rPr>
              <a:t>Pkt0</a:t>
            </a:r>
          </a:p>
        </p:txBody>
      </p:sp>
      <p:sp>
        <p:nvSpPr>
          <p:cNvPr id="39" name="Rectangle 38">
            <a:extLst>
              <a:ext uri="{FF2B5EF4-FFF2-40B4-BE49-F238E27FC236}">
                <a16:creationId xmlns:a16="http://schemas.microsoft.com/office/drawing/2014/main" id="{B2365BD8-A451-4D52-AD55-026F98003A15}"/>
              </a:ext>
            </a:extLst>
          </p:cNvPr>
          <p:cNvSpPr/>
          <p:nvPr/>
        </p:nvSpPr>
        <p:spPr bwMode="auto">
          <a:xfrm>
            <a:off x="6085784" y="3355144"/>
            <a:ext cx="1107870" cy="879474"/>
          </a:xfrm>
          <a:prstGeom prst="rect">
            <a:avLst/>
          </a:prstGeom>
          <a:noFill/>
          <a:ln>
            <a:solidFill>
              <a:srgbClr val="FF0000"/>
            </a:solidFill>
            <a:headEnd type="none" w="med" len="med"/>
            <a:tailEnd type="none" w="med" len="med"/>
          </a:ln>
          <a:effectLst>
            <a:glow rad="63500">
              <a:schemeClr val="accent2">
                <a:satMod val="175000"/>
                <a:alpha val="40000"/>
              </a:schemeClr>
            </a:glow>
          </a:effectLst>
        </p:spPr>
        <p:style>
          <a:lnRef idx="2">
            <a:schemeClr val="accent4"/>
          </a:lnRef>
          <a:fillRef idx="1">
            <a:schemeClr val="lt1"/>
          </a:fillRef>
          <a:effectRef idx="0">
            <a:schemeClr val="accent4"/>
          </a:effectRef>
          <a:fontRef idx="minor">
            <a:schemeClr val="dk1"/>
          </a:fontRef>
        </p:style>
        <p:txBody>
          <a:bodyPr wrap="none"/>
          <a:lstStyle/>
          <a:p>
            <a:pPr algn="ctr">
              <a:defRPr/>
            </a:pPr>
            <a:endParaRPr lang="en-US">
              <a:solidFill>
                <a:schemeClr val="tx1"/>
              </a:solidFill>
              <a:latin typeface="Tahoma" pitchFamily="34" charset="0"/>
            </a:endParaRPr>
          </a:p>
        </p:txBody>
      </p:sp>
      <p:sp>
        <p:nvSpPr>
          <p:cNvPr id="40" name="Speech Bubble: Rectangle with Corners Rounded 39">
            <a:extLst>
              <a:ext uri="{FF2B5EF4-FFF2-40B4-BE49-F238E27FC236}">
                <a16:creationId xmlns:a16="http://schemas.microsoft.com/office/drawing/2014/main" id="{1075B606-46E1-4EDE-9DDA-D1FA4644938D}"/>
              </a:ext>
            </a:extLst>
          </p:cNvPr>
          <p:cNvSpPr/>
          <p:nvPr/>
        </p:nvSpPr>
        <p:spPr bwMode="auto">
          <a:xfrm>
            <a:off x="8232776" y="1841501"/>
            <a:ext cx="658813" cy="430213"/>
          </a:xfrm>
          <a:prstGeom prst="wedgeRoundRectCallout">
            <a:avLst>
              <a:gd name="adj1" fmla="val -207265"/>
              <a:gd name="adj2" fmla="val 299862"/>
              <a:gd name="adj3" fmla="val 16667"/>
            </a:avLst>
          </a:prstGeom>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wrap="none"/>
          <a:lstStyle/>
          <a:p>
            <a:pPr algn="ctr">
              <a:defRPr/>
            </a:pPr>
            <a:r>
              <a:rPr lang="en-US">
                <a:solidFill>
                  <a:schemeClr val="tx1"/>
                </a:solidFill>
                <a:latin typeface="Tahoma" pitchFamily="34" charset="0"/>
              </a:rPr>
              <a:t>Pkt1</a:t>
            </a:r>
          </a:p>
        </p:txBody>
      </p:sp>
      <p:pic>
        <p:nvPicPr>
          <p:cNvPr id="2" name="Audio 1">
            <a:hlinkClick r:id="" action="ppaction://media"/>
            <a:extLst>
              <a:ext uri="{FF2B5EF4-FFF2-40B4-BE49-F238E27FC236}">
                <a16:creationId xmlns:a16="http://schemas.microsoft.com/office/drawing/2014/main" id="{67778FE0-511A-434A-85DD-16CB54EFCD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116"/>
    </mc:Choice>
    <mc:Fallback xmlns="">
      <p:transition spd="slow" advTm="9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8" grpId="0" animBg="1"/>
      <p:bldP spid="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6C57D4-B39D-1C95-5539-F526382A7778}"/>
              </a:ext>
            </a:extLst>
          </p:cNvPr>
          <p:cNvSpPr>
            <a:spLocks noGrp="1"/>
          </p:cNvSpPr>
          <p:nvPr>
            <p:ph type="title"/>
          </p:nvPr>
        </p:nvSpPr>
        <p:spPr/>
        <p:txBody>
          <a:bodyPr>
            <a:normAutofit fontScale="90000"/>
          </a:bodyPr>
          <a:lstStyle/>
          <a:p>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C0F6D40E-6703-EC0E-A782-3364FCE44807}"/>
              </a:ext>
            </a:extLst>
          </p:cNvPr>
          <p:cNvSpPr>
            <a:spLocks noGrp="1"/>
          </p:cNvSpPr>
          <p:nvPr>
            <p:ph type="sldNum" sz="quarter" idx="12"/>
          </p:nvPr>
        </p:nvSpPr>
        <p:spPr/>
        <p:txBody>
          <a:bodyPr/>
          <a:lstStyle/>
          <a:p>
            <a:fld id="{930176A1-BCF0-4712-97A6-6B495F55390B}" type="slidenum">
              <a:rPr lang="en-US" smtClean="0"/>
              <a:pPr/>
              <a:t>57</a:t>
            </a:fld>
            <a:endParaRPr lang="en-US"/>
          </a:p>
        </p:txBody>
      </p:sp>
      <p:sp>
        <p:nvSpPr>
          <p:cNvPr id="11" name="Content Placeholder 10">
            <a:extLst>
              <a:ext uri="{FF2B5EF4-FFF2-40B4-BE49-F238E27FC236}">
                <a16:creationId xmlns:a16="http://schemas.microsoft.com/office/drawing/2014/main" id="{2F0875D6-8506-31EF-CCDC-D4149493DEF1}"/>
              </a:ext>
            </a:extLst>
          </p:cNvPr>
          <p:cNvSpPr>
            <a:spLocks noGrp="1"/>
          </p:cNvSpPr>
          <p:nvPr>
            <p:ph sz="quarter" idx="22"/>
          </p:nvPr>
        </p:nvSpPr>
        <p:spPr/>
        <p:txBody>
          <a:bodyPr/>
          <a:lstStyle/>
          <a:p>
            <a:endParaRPr lang="en-US" dirty="0"/>
          </a:p>
        </p:txBody>
      </p:sp>
      <p:sp>
        <p:nvSpPr>
          <p:cNvPr id="5" name="Freeform: Shape 4">
            <a:extLst>
              <a:ext uri="{FF2B5EF4-FFF2-40B4-BE49-F238E27FC236}">
                <a16:creationId xmlns:a16="http://schemas.microsoft.com/office/drawing/2014/main" id="{0A899B1E-FBE3-4CC8-A9F4-2F43286D9E95}"/>
              </a:ext>
            </a:extLst>
          </p:cNvPr>
          <p:cNvSpPr/>
          <p:nvPr/>
        </p:nvSpPr>
        <p:spPr>
          <a:xfrm>
            <a:off x="5496304" y="1136830"/>
            <a:ext cx="4562093"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3048000" y="104043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7" name="Freeform: Shape 6">
            <a:extLst>
              <a:ext uri="{FF2B5EF4-FFF2-40B4-BE49-F238E27FC236}">
                <a16:creationId xmlns:a16="http://schemas.microsoft.com/office/drawing/2014/main" id="{ECB19766-A4A0-407E-9BB0-D8D0E6FDED82}"/>
              </a:ext>
            </a:extLst>
          </p:cNvPr>
          <p:cNvSpPr/>
          <p:nvPr/>
        </p:nvSpPr>
        <p:spPr>
          <a:xfrm>
            <a:off x="5496305" y="2149015"/>
            <a:ext cx="456209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t>
            </a:r>
            <a:r>
              <a:rPr lang="en-US" sz="2400" err="1"/>
              <a:t>Kênh</a:t>
            </a:r>
            <a:r>
              <a:rPr lang="en-US" sz="2400"/>
              <a:t> </a:t>
            </a:r>
            <a:r>
              <a:rPr lang="en-US" sz="2400" err="1"/>
              <a:t>truyền</a:t>
            </a:r>
            <a:r>
              <a:rPr lang="en-US" sz="2400"/>
              <a:t> </a:t>
            </a:r>
            <a:r>
              <a:rPr lang="en-US" sz="2400" err="1"/>
              <a:t>có</a:t>
            </a:r>
            <a:r>
              <a:rPr lang="en-US" sz="2400"/>
              <a:t> </a:t>
            </a:r>
            <a:r>
              <a:rPr lang="en-US" sz="2400" err="1"/>
              <a:t>lỗi</a:t>
            </a:r>
            <a:endParaRPr lang="en-US" sz="2400"/>
          </a:p>
          <a:p>
            <a:pPr marL="171450" lvl="1" indent="-171450" defTabSz="711200">
              <a:lnSpc>
                <a:spcPct val="90000"/>
              </a:lnSpc>
              <a:spcBef>
                <a:spcPct val="0"/>
              </a:spcBef>
              <a:spcAft>
                <a:spcPct val="15000"/>
              </a:spcAft>
              <a:buChar char="•"/>
            </a:pPr>
            <a:r>
              <a:rPr lang="en-US" sz="2400" err="1"/>
              <a:t>Giải</a:t>
            </a:r>
            <a:r>
              <a:rPr lang="en-US" sz="2400"/>
              <a:t> </a:t>
            </a:r>
            <a:r>
              <a:rPr lang="en-US" sz="2400" err="1"/>
              <a:t>quyết</a:t>
            </a:r>
            <a:r>
              <a:rPr lang="en-US" sz="2400"/>
              <a:t>:  ACK </a:t>
            </a:r>
            <a:r>
              <a:rPr lang="en-US" sz="2400" err="1"/>
              <a:t>và</a:t>
            </a:r>
            <a:r>
              <a:rPr lang="en-US" sz="2400"/>
              <a:t> NAK</a:t>
            </a:r>
          </a:p>
        </p:txBody>
      </p:sp>
      <p:sp>
        <p:nvSpPr>
          <p:cNvPr id="8" name="Freeform: Shape 7">
            <a:extLst>
              <a:ext uri="{FF2B5EF4-FFF2-40B4-BE49-F238E27FC236}">
                <a16:creationId xmlns:a16="http://schemas.microsoft.com/office/drawing/2014/main" id="{0BBCF4B7-2FA0-4166-BDD3-570E8F3C9808}"/>
              </a:ext>
            </a:extLst>
          </p:cNvPr>
          <p:cNvSpPr/>
          <p:nvPr/>
        </p:nvSpPr>
        <p:spPr>
          <a:xfrm>
            <a:off x="3048000" y="205261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
        <p:nvSpPr>
          <p:cNvPr id="9" name="Freeform: Shape 8">
            <a:extLst>
              <a:ext uri="{FF2B5EF4-FFF2-40B4-BE49-F238E27FC236}">
                <a16:creationId xmlns:a16="http://schemas.microsoft.com/office/drawing/2014/main" id="{D93E7286-5B64-484D-848C-FEAFE03230DF}"/>
              </a:ext>
            </a:extLst>
          </p:cNvPr>
          <p:cNvSpPr/>
          <p:nvPr/>
        </p:nvSpPr>
        <p:spPr>
          <a:xfrm>
            <a:off x="5496304" y="3161198"/>
            <a:ext cx="4562095"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dirty="0" err="1"/>
              <a:t>Vấn</a:t>
            </a:r>
            <a:r>
              <a:rPr lang="en-US" sz="2400" dirty="0"/>
              <a:t> </a:t>
            </a:r>
            <a:r>
              <a:rPr lang="en-US" sz="2400" dirty="0" err="1"/>
              <a:t>đề</a:t>
            </a:r>
            <a:r>
              <a:rPr lang="en-US" sz="2400" dirty="0"/>
              <a:t>:  ACK/NAK </a:t>
            </a:r>
            <a:r>
              <a:rPr lang="en-US" sz="2400" dirty="0" err="1"/>
              <a:t>lỗi</a:t>
            </a:r>
            <a:endParaRPr lang="en-US" sz="2400" dirty="0"/>
          </a:p>
          <a:p>
            <a:pPr marL="171450" lvl="1" indent="-171450" defTabSz="711200">
              <a:lnSpc>
                <a:spcPct val="90000"/>
              </a:lnSpc>
              <a:spcBef>
                <a:spcPct val="0"/>
              </a:spcBef>
              <a:spcAft>
                <a:spcPct val="15000"/>
              </a:spcAft>
              <a:buChar char="•"/>
            </a:pPr>
            <a:r>
              <a:rPr lang="en-US" sz="2400" dirty="0" err="1"/>
              <a:t>Giải</a:t>
            </a:r>
            <a:r>
              <a:rPr lang="en-US" sz="2400" dirty="0"/>
              <a:t> </a:t>
            </a:r>
            <a:r>
              <a:rPr lang="en-US" sz="2000" dirty="0" err="1"/>
              <a:t>quyết</a:t>
            </a:r>
            <a:r>
              <a:rPr lang="en-US" sz="2400" dirty="0"/>
              <a:t>: </a:t>
            </a:r>
            <a:r>
              <a:rPr lang="en-US" sz="2400" dirty="0" err="1"/>
              <a:t>Đánh</a:t>
            </a:r>
            <a:r>
              <a:rPr lang="en-US" sz="2400" dirty="0"/>
              <a:t> </a:t>
            </a:r>
            <a:r>
              <a:rPr lang="en-US" sz="2400" dirty="0" err="1"/>
              <a:t>số</a:t>
            </a:r>
            <a:r>
              <a:rPr lang="en-US" sz="2400" dirty="0"/>
              <a:t> </a:t>
            </a:r>
            <a:r>
              <a:rPr lang="en-US" sz="2400" dirty="0" err="1"/>
              <a:t>gói</a:t>
            </a:r>
            <a:r>
              <a:rPr lang="en-US" sz="2400" dirty="0"/>
              <a:t> tin {0,1}</a:t>
            </a:r>
          </a:p>
        </p:txBody>
      </p:sp>
      <p:sp>
        <p:nvSpPr>
          <p:cNvPr id="10" name="Freeform: Shape 9">
            <a:extLst>
              <a:ext uri="{FF2B5EF4-FFF2-40B4-BE49-F238E27FC236}">
                <a16:creationId xmlns:a16="http://schemas.microsoft.com/office/drawing/2014/main" id="{256A9976-F83D-45BF-8B92-A99444E49A6D}"/>
              </a:ext>
            </a:extLst>
          </p:cNvPr>
          <p:cNvSpPr/>
          <p:nvPr/>
        </p:nvSpPr>
        <p:spPr>
          <a:xfrm>
            <a:off x="3048000" y="306480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RDT2.1</a:t>
            </a:r>
            <a:endParaRPr lang="en-US" sz="4600" dirty="0"/>
          </a:p>
        </p:txBody>
      </p:sp>
      <p:sp>
        <p:nvSpPr>
          <p:cNvPr id="12" name="Freeform: Shape 11">
            <a:extLst>
              <a:ext uri="{FF2B5EF4-FFF2-40B4-BE49-F238E27FC236}">
                <a16:creationId xmlns:a16="http://schemas.microsoft.com/office/drawing/2014/main" id="{3D0B2EB9-5048-4102-A05E-6CB9C66642C5}"/>
              </a:ext>
            </a:extLst>
          </p:cNvPr>
          <p:cNvSpPr/>
          <p:nvPr/>
        </p:nvSpPr>
        <p:spPr>
          <a:xfrm>
            <a:off x="3048000" y="407698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RDT2.2</a:t>
            </a:r>
            <a:endParaRPr lang="en-US" sz="4600" dirty="0"/>
          </a:p>
        </p:txBody>
      </p:sp>
    </p:spTree>
    <p:custDataLst>
      <p:tags r:id="rId1"/>
    </p:custDataLst>
    <p:extLst>
      <p:ext uri="{BB962C8B-B14F-4D97-AF65-F5344CB8AC3E}">
        <p14:creationId xmlns:p14="http://schemas.microsoft.com/office/powerpoint/2010/main" val="3613638461"/>
      </p:ext>
    </p:extLst>
  </p:cSld>
  <p:clrMapOvr>
    <a:masterClrMapping/>
  </p:clrMapOvr>
  <mc:AlternateContent xmlns:mc="http://schemas.openxmlformats.org/markup-compatibility/2006" xmlns:p14="http://schemas.microsoft.com/office/powerpoint/2010/main">
    <mc:Choice Requires="p14">
      <p:transition spd="slow" p14:dur="2000" advTm="4818"/>
    </mc:Choice>
    <mc:Fallback xmlns="">
      <p:transition spd="slow" advTm="48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B186AD-6A4A-5C3B-40C2-D21E4E28374D}"/>
              </a:ext>
            </a:extLst>
          </p:cNvPr>
          <p:cNvSpPr>
            <a:spLocks noGrp="1"/>
          </p:cNvSpPr>
          <p:nvPr>
            <p:ph type="title"/>
          </p:nvPr>
        </p:nvSpPr>
        <p:spPr/>
        <p:txBody>
          <a:bodyPr>
            <a:normAutofit fontScale="90000"/>
          </a:bodyPr>
          <a:lstStyle/>
          <a:p>
            <a:r>
              <a:rPr lang="en-US" altLang="en-US" sz="4400" dirty="0"/>
              <a:t>rdt2.2: </a:t>
            </a:r>
            <a:r>
              <a:rPr lang="en-US" altLang="en-US" sz="4400" dirty="0" err="1"/>
              <a:t>một</a:t>
            </a:r>
            <a:r>
              <a:rPr lang="en-US" altLang="en-US" sz="4400" dirty="0"/>
              <a:t> </a:t>
            </a:r>
            <a:r>
              <a:rPr lang="en-US" altLang="en-US" sz="4400" dirty="0" err="1"/>
              <a:t>giao</a:t>
            </a:r>
            <a:r>
              <a:rPr lang="en-US" altLang="en-US" sz="4400" dirty="0"/>
              <a:t> </a:t>
            </a:r>
            <a:r>
              <a:rPr lang="en-US" altLang="en-US" sz="4400" dirty="0" err="1"/>
              <a:t>thức</a:t>
            </a:r>
            <a:r>
              <a:rPr lang="en-US" altLang="en-US" sz="4400" dirty="0"/>
              <a:t> </a:t>
            </a:r>
            <a:r>
              <a:rPr lang="en-US" altLang="en-US" sz="4400" dirty="0" err="1"/>
              <a:t>không</a:t>
            </a:r>
            <a:r>
              <a:rPr lang="en-US" altLang="en-US" sz="4400" dirty="0"/>
              <a:t> </a:t>
            </a:r>
            <a:r>
              <a:rPr lang="en-US" altLang="en-US" sz="4400" dirty="0" err="1"/>
              <a:t>cần</a:t>
            </a:r>
            <a:r>
              <a:rPr lang="en-US" altLang="en-US" sz="4400" dirty="0"/>
              <a:t> NAK</a:t>
            </a:r>
            <a:endParaRPr lang="en-US" dirty="0"/>
          </a:p>
        </p:txBody>
      </p:sp>
      <p:sp>
        <p:nvSpPr>
          <p:cNvPr id="2" name="Slide Number Placeholder 1">
            <a:extLst>
              <a:ext uri="{FF2B5EF4-FFF2-40B4-BE49-F238E27FC236}">
                <a16:creationId xmlns:a16="http://schemas.microsoft.com/office/drawing/2014/main" id="{242C5E68-5DF1-EFD6-61B2-B04C41F8797D}"/>
              </a:ext>
            </a:extLst>
          </p:cNvPr>
          <p:cNvSpPr>
            <a:spLocks noGrp="1"/>
          </p:cNvSpPr>
          <p:nvPr>
            <p:ph type="sldNum" sz="quarter" idx="12"/>
          </p:nvPr>
        </p:nvSpPr>
        <p:spPr/>
        <p:txBody>
          <a:bodyPr/>
          <a:lstStyle/>
          <a:p>
            <a:fld id="{930176A1-BCF0-4712-97A6-6B495F55390B}" type="slidenum">
              <a:rPr lang="en-US" smtClean="0"/>
              <a:pPr/>
              <a:t>58</a:t>
            </a:fld>
            <a:endParaRPr lang="en-US"/>
          </a:p>
        </p:txBody>
      </p:sp>
      <p:sp>
        <p:nvSpPr>
          <p:cNvPr id="44038" name="Rectangle 3">
            <a:extLst>
              <a:ext uri="{FF2B5EF4-FFF2-40B4-BE49-F238E27FC236}">
                <a16:creationId xmlns:a16="http://schemas.microsoft.com/office/drawing/2014/main" id="{D0F6EF54-09BB-46C6-BAC3-5C372B5C5568}"/>
              </a:ext>
            </a:extLst>
          </p:cNvPr>
          <p:cNvSpPr>
            <a:spLocks noGrp="1" noChangeArrowheads="1"/>
          </p:cNvSpPr>
          <p:nvPr>
            <p:ph sz="quarter" idx="22"/>
          </p:nvPr>
        </p:nvSpPr>
        <p:spPr/>
        <p:txBody>
          <a:bodyPr>
            <a:normAutofit/>
          </a:bodyPr>
          <a:lstStyle/>
          <a:p>
            <a:r>
              <a:rPr lang="en-US" altLang="en-US" sz="2800" dirty="0" err="1"/>
              <a:t>Chức</a:t>
            </a:r>
            <a:r>
              <a:rPr lang="en-US" altLang="en-US" sz="2800" dirty="0"/>
              <a:t> </a:t>
            </a:r>
            <a:r>
              <a:rPr lang="en-US" altLang="en-US" sz="2800" dirty="0" err="1"/>
              <a:t>năng</a:t>
            </a:r>
            <a:r>
              <a:rPr lang="en-US" altLang="en-US" sz="2800" dirty="0"/>
              <a:t> </a:t>
            </a:r>
            <a:r>
              <a:rPr lang="en-US" altLang="en-US" sz="2800" dirty="0" err="1"/>
              <a:t>giống</a:t>
            </a:r>
            <a:r>
              <a:rPr lang="en-US" altLang="en-US" sz="2800" dirty="0"/>
              <a:t> </a:t>
            </a:r>
            <a:r>
              <a:rPr lang="en-US" altLang="en-US" sz="2800" dirty="0" err="1"/>
              <a:t>như</a:t>
            </a:r>
            <a:r>
              <a:rPr lang="en-US" altLang="en-US" sz="2800" dirty="0"/>
              <a:t> rdt2.1, </a:t>
            </a:r>
            <a:r>
              <a:rPr lang="en-US" altLang="en-US" sz="2800" dirty="0" err="1"/>
              <a:t>chỉ</a:t>
            </a:r>
            <a:r>
              <a:rPr lang="en-US" altLang="en-US" sz="2800" dirty="0"/>
              <a:t> </a:t>
            </a:r>
            <a:r>
              <a:rPr lang="en-US" altLang="en-US" sz="2800" dirty="0" err="1"/>
              <a:t>dùng</a:t>
            </a:r>
            <a:r>
              <a:rPr lang="en-US" altLang="en-US" sz="2800" dirty="0"/>
              <a:t> </a:t>
            </a:r>
            <a:r>
              <a:rPr lang="en-US" altLang="en-US" sz="2800" dirty="0" err="1"/>
              <a:t>các</a:t>
            </a:r>
            <a:r>
              <a:rPr lang="en-US" altLang="en-US" sz="2800" dirty="0"/>
              <a:t> ACK</a:t>
            </a:r>
          </a:p>
          <a:p>
            <a:r>
              <a:rPr lang="en-US" altLang="en-US" sz="2800" dirty="0" err="1"/>
              <a:t>Thay</a:t>
            </a:r>
            <a:r>
              <a:rPr lang="en-US" altLang="en-US" sz="2800" dirty="0"/>
              <a:t> </a:t>
            </a:r>
            <a:r>
              <a:rPr lang="en-US" altLang="en-US" sz="2800" dirty="0" err="1"/>
              <a:t>cho</a:t>
            </a:r>
            <a:r>
              <a:rPr lang="en-US" altLang="en-US" sz="2800" dirty="0"/>
              <a:t> NAK, </a:t>
            </a:r>
            <a:r>
              <a:rPr lang="en-US" altLang="en-US" sz="2800" dirty="0" err="1"/>
              <a:t>bên</a:t>
            </a:r>
            <a:r>
              <a:rPr lang="en-US" altLang="en-US" sz="2800" dirty="0"/>
              <a:t> </a:t>
            </a:r>
            <a:r>
              <a:rPr lang="en-US" altLang="en-US" sz="2800" dirty="0" err="1"/>
              <a:t>nhận</a:t>
            </a:r>
            <a:r>
              <a:rPr lang="en-US" altLang="en-US" sz="2800" dirty="0"/>
              <a:t> </a:t>
            </a:r>
            <a:r>
              <a:rPr lang="en-US" altLang="en-US" sz="2800" dirty="0" err="1"/>
              <a:t>gởi</a:t>
            </a:r>
            <a:r>
              <a:rPr lang="en-US" altLang="en-US" sz="2800" dirty="0"/>
              <a:t> ACK </a:t>
            </a:r>
            <a:r>
              <a:rPr lang="en-US" altLang="en-US" sz="2800" dirty="0" err="1"/>
              <a:t>cho</a:t>
            </a:r>
            <a:r>
              <a:rPr lang="en-US" altLang="en-US" sz="2800" dirty="0"/>
              <a:t> </a:t>
            </a:r>
            <a:r>
              <a:rPr lang="en-US" altLang="en-US" sz="2800" dirty="0" err="1"/>
              <a:t>gói</a:t>
            </a:r>
            <a:r>
              <a:rPr lang="en-US" altLang="en-US" sz="2800" dirty="0"/>
              <a:t> </a:t>
            </a:r>
            <a:r>
              <a:rPr lang="en-US" altLang="en-US" sz="2800" dirty="0" err="1"/>
              <a:t>cuối</a:t>
            </a:r>
            <a:r>
              <a:rPr lang="en-US" altLang="en-US" sz="2800" dirty="0"/>
              <a:t> </a:t>
            </a:r>
            <a:r>
              <a:rPr lang="en-US" altLang="en-US" sz="2800" dirty="0" err="1"/>
              <a:t>cùng</a:t>
            </a:r>
            <a:r>
              <a:rPr lang="en-US" altLang="en-US" sz="2800" dirty="0"/>
              <a:t> </a:t>
            </a:r>
            <a:r>
              <a:rPr lang="en-US" altLang="en-US" sz="2800" dirty="0" err="1"/>
              <a:t>được</a:t>
            </a:r>
            <a:r>
              <a:rPr lang="en-US" altLang="en-US" sz="2800" dirty="0"/>
              <a:t> </a:t>
            </a:r>
            <a:r>
              <a:rPr lang="en-US" altLang="en-US" sz="2800" dirty="0" err="1"/>
              <a:t>nhận</a:t>
            </a:r>
            <a:r>
              <a:rPr lang="en-US" altLang="en-US" sz="2800" dirty="0"/>
              <a:t> </a:t>
            </a:r>
            <a:r>
              <a:rPr lang="en-US" altLang="en-US" sz="2800" dirty="0" err="1"/>
              <a:t>thành</a:t>
            </a:r>
            <a:r>
              <a:rPr lang="en-US" altLang="en-US" sz="2800" dirty="0"/>
              <a:t> </a:t>
            </a:r>
            <a:r>
              <a:rPr lang="en-US" altLang="en-US" sz="2800" dirty="0" err="1"/>
              <a:t>công</a:t>
            </a:r>
            <a:endParaRPr lang="en-US" altLang="en-US" sz="2800" dirty="0"/>
          </a:p>
          <a:p>
            <a:pPr lvl="1"/>
            <a:r>
              <a:rPr lang="en-US" altLang="en-US" sz="2400" dirty="0" err="1"/>
              <a:t>Bên</a:t>
            </a:r>
            <a:r>
              <a:rPr lang="en-US" altLang="en-US" sz="2400" dirty="0"/>
              <a:t> </a:t>
            </a:r>
            <a:r>
              <a:rPr lang="en-US" altLang="en-US" sz="2400" dirty="0" err="1"/>
              <a:t>nhận</a:t>
            </a:r>
            <a:r>
              <a:rPr lang="en-US" altLang="en-US" sz="2400" dirty="0"/>
              <a:t> </a:t>
            </a:r>
            <a:r>
              <a:rPr lang="en-US" altLang="en-US" sz="2400" dirty="0" err="1"/>
              <a:t>phải</a:t>
            </a:r>
            <a:r>
              <a:rPr lang="en-US" altLang="en-US" sz="2400" dirty="0"/>
              <a:t> </a:t>
            </a:r>
            <a:r>
              <a:rPr lang="en-US" altLang="en-US" sz="2400" dirty="0" err="1"/>
              <a:t>ghi</a:t>
            </a:r>
            <a:r>
              <a:rPr lang="en-US" altLang="en-US" sz="2400" dirty="0"/>
              <a:t> </a:t>
            </a:r>
            <a:r>
              <a:rPr lang="en-US" altLang="en-US" sz="2400" dirty="0" err="1"/>
              <a:t>rõ</a:t>
            </a:r>
            <a:r>
              <a:rPr lang="en-US" altLang="en-US" sz="2400" dirty="0"/>
              <a:t> </a:t>
            </a:r>
            <a:r>
              <a:rPr lang="en-US" altLang="en-US" sz="2400" dirty="0" err="1"/>
              <a:t>số</a:t>
            </a:r>
            <a:r>
              <a:rPr lang="en-US" altLang="en-US" sz="2400" dirty="0"/>
              <a:t> </a:t>
            </a:r>
            <a:r>
              <a:rPr lang="en-US" altLang="en-US" sz="2400" dirty="0" err="1"/>
              <a:t>thứ</a:t>
            </a:r>
            <a:r>
              <a:rPr lang="en-US" altLang="en-US" sz="2400" dirty="0"/>
              <a:t> </a:t>
            </a:r>
            <a:r>
              <a:rPr lang="en-US" altLang="en-US" sz="2400" dirty="0" err="1"/>
              <a:t>tự</a:t>
            </a:r>
            <a:r>
              <a:rPr lang="en-US" altLang="en-US" sz="2400" dirty="0"/>
              <a:t> </a:t>
            </a:r>
            <a:r>
              <a:rPr lang="en-US" altLang="en-US" sz="2400" dirty="0" err="1"/>
              <a:t>của</a:t>
            </a:r>
            <a:r>
              <a:rPr lang="en-US" altLang="en-US" sz="2400" dirty="0"/>
              <a:t> </a:t>
            </a:r>
            <a:r>
              <a:rPr lang="en-US" altLang="en-US" sz="2400" dirty="0" err="1"/>
              <a:t>gói</a:t>
            </a:r>
            <a:r>
              <a:rPr lang="en-US" altLang="en-US" sz="2400" dirty="0"/>
              <a:t> </a:t>
            </a:r>
            <a:r>
              <a:rPr lang="en-US" altLang="en-US" sz="2400" dirty="0" err="1"/>
              <a:t>vừa</a:t>
            </a:r>
            <a:r>
              <a:rPr lang="en-US" altLang="en-US" sz="2400" dirty="0"/>
              <a:t> </a:t>
            </a:r>
            <a:r>
              <a:rPr lang="en-US" altLang="en-US" sz="2400" dirty="0" err="1"/>
              <a:t>được</a:t>
            </a:r>
            <a:r>
              <a:rPr lang="en-US" altLang="en-US" sz="2400" dirty="0"/>
              <a:t> ACK</a:t>
            </a:r>
          </a:p>
          <a:p>
            <a:r>
              <a:rPr lang="en-US" altLang="en-US" sz="2800" dirty="0"/>
              <a:t>ACK </a:t>
            </a:r>
            <a:r>
              <a:rPr lang="en-US" altLang="en-US" sz="2800" dirty="0" err="1"/>
              <a:t>bị</a:t>
            </a:r>
            <a:r>
              <a:rPr lang="en-US" altLang="en-US" sz="2800" dirty="0"/>
              <a:t> </a:t>
            </a:r>
            <a:r>
              <a:rPr lang="en-US" altLang="en-US" sz="2800" dirty="0" err="1"/>
              <a:t>trùng</a:t>
            </a:r>
            <a:r>
              <a:rPr lang="en-US" altLang="en-US" sz="2800" dirty="0"/>
              <a:t> </a:t>
            </a:r>
            <a:r>
              <a:rPr lang="en-US" altLang="en-US" sz="2800" dirty="0" err="1"/>
              <a:t>tại</a:t>
            </a:r>
            <a:r>
              <a:rPr lang="en-US" altLang="en-US" sz="2800" dirty="0"/>
              <a:t> </a:t>
            </a:r>
            <a:r>
              <a:rPr lang="en-US" altLang="en-US" sz="2800" dirty="0" err="1"/>
              <a:t>bên</a:t>
            </a:r>
            <a:r>
              <a:rPr lang="en-US" altLang="en-US" sz="2800" dirty="0"/>
              <a:t> </a:t>
            </a:r>
            <a:r>
              <a:rPr lang="en-US" altLang="en-US" sz="2800" dirty="0" err="1"/>
              <a:t>gửi</a:t>
            </a:r>
            <a:r>
              <a:rPr lang="en-US" altLang="en-US" sz="2800" dirty="0"/>
              <a:t> </a:t>
            </a:r>
            <a:r>
              <a:rPr lang="en-US" altLang="en-US" sz="2800" dirty="0" err="1"/>
              <a:t>dẫn</a:t>
            </a:r>
            <a:r>
              <a:rPr lang="en-US" altLang="en-US" sz="2800" dirty="0"/>
              <a:t> </a:t>
            </a:r>
            <a:r>
              <a:rPr lang="en-US" altLang="en-US" sz="2800" dirty="0" err="1"/>
              <a:t>tới</a:t>
            </a:r>
            <a:r>
              <a:rPr lang="en-US" altLang="en-US" sz="2800" dirty="0"/>
              <a:t> </a:t>
            </a:r>
            <a:r>
              <a:rPr lang="en-US" altLang="en-US" sz="2800" dirty="0" err="1"/>
              <a:t>kết</a:t>
            </a:r>
            <a:r>
              <a:rPr lang="en-US" altLang="en-US" sz="2800" dirty="0"/>
              <a:t> </a:t>
            </a:r>
            <a:r>
              <a:rPr lang="en-US" altLang="en-US" sz="2800" dirty="0" err="1"/>
              <a:t>quả</a:t>
            </a:r>
            <a:r>
              <a:rPr lang="en-US" altLang="en-US" sz="2800" dirty="0"/>
              <a:t> </a:t>
            </a:r>
            <a:r>
              <a:rPr lang="en-US" altLang="en-US" sz="2800" dirty="0" err="1"/>
              <a:t>giống</a:t>
            </a:r>
            <a:r>
              <a:rPr lang="en-US" altLang="en-US" sz="2800" dirty="0"/>
              <a:t> </a:t>
            </a:r>
            <a:r>
              <a:rPr lang="en-US" altLang="en-US" sz="2800" dirty="0" err="1"/>
              <a:t>như</a:t>
            </a:r>
            <a:r>
              <a:rPr lang="en-US" altLang="en-US" sz="2800" dirty="0"/>
              <a:t> </a:t>
            </a:r>
            <a:r>
              <a:rPr lang="en-US" altLang="en-US" sz="2800" dirty="0" err="1"/>
              <a:t>hành</a:t>
            </a:r>
            <a:r>
              <a:rPr lang="en-US" altLang="en-US" sz="2800" dirty="0"/>
              <a:t> </a:t>
            </a:r>
            <a:r>
              <a:rPr lang="en-US" altLang="en-US" sz="2800" dirty="0" err="1"/>
              <a:t>động</a:t>
            </a:r>
            <a:r>
              <a:rPr lang="en-US" altLang="en-US" sz="2800" dirty="0"/>
              <a:t> </a:t>
            </a:r>
            <a:r>
              <a:rPr lang="en-US" altLang="en-US" sz="2800" dirty="0" err="1"/>
              <a:t>của</a:t>
            </a:r>
            <a:r>
              <a:rPr lang="en-US" altLang="en-US" sz="2800" dirty="0"/>
              <a:t> NAK: </a:t>
            </a:r>
            <a:r>
              <a:rPr lang="en-US" altLang="en-US" sz="2800" i="1" dirty="0" err="1"/>
              <a:t>truyền</a:t>
            </a:r>
            <a:r>
              <a:rPr lang="en-US" altLang="en-US" sz="2800" i="1" dirty="0"/>
              <a:t> </a:t>
            </a:r>
            <a:r>
              <a:rPr lang="en-US" altLang="en-US" sz="2800" i="1" dirty="0" err="1"/>
              <a:t>lại</a:t>
            </a:r>
            <a:r>
              <a:rPr lang="en-US" altLang="en-US" sz="2800" i="1" dirty="0"/>
              <a:t> </a:t>
            </a:r>
            <a:r>
              <a:rPr lang="en-US" altLang="en-US" sz="2800" i="1" dirty="0" err="1"/>
              <a:t>gói</a:t>
            </a:r>
            <a:r>
              <a:rPr lang="en-US" altLang="en-US" sz="2800" i="1" dirty="0"/>
              <a:t> </a:t>
            </a:r>
            <a:r>
              <a:rPr lang="en-US" altLang="en-US" sz="2800" i="1" dirty="0" err="1"/>
              <a:t>vừa</a:t>
            </a:r>
            <a:r>
              <a:rPr lang="en-US" altLang="en-US" sz="2800" i="1" dirty="0"/>
              <a:t> </a:t>
            </a:r>
            <a:r>
              <a:rPr lang="en-US" altLang="en-US" sz="2800" i="1" dirty="0" err="1"/>
              <a:t>rồi</a:t>
            </a:r>
            <a:endParaRPr lang="en-US" altLang="en-US" sz="2800" dirty="0"/>
          </a:p>
        </p:txBody>
      </p:sp>
    </p:spTree>
  </p:cSld>
  <p:clrMapOvr>
    <a:masterClrMapping/>
  </p:clrMapOvr>
  <mc:AlternateContent xmlns:mc="http://schemas.openxmlformats.org/markup-compatibility/2006" xmlns:p14="http://schemas.microsoft.com/office/powerpoint/2010/main">
    <mc:Choice Requires="p14">
      <p:transition spd="slow" p14:dur="2000" advTm="19193"/>
    </mc:Choice>
    <mc:Fallback xmlns="">
      <p:transition spd="slow" advTm="19193"/>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84F68B-CE53-AAD0-2C5E-B3E01F5A58BA}"/>
              </a:ext>
            </a:extLst>
          </p:cNvPr>
          <p:cNvSpPr>
            <a:spLocks noGrp="1"/>
          </p:cNvSpPr>
          <p:nvPr>
            <p:ph type="title"/>
          </p:nvPr>
        </p:nvSpPr>
        <p:spPr/>
        <p:txBody>
          <a:bodyPr>
            <a:noAutofit/>
          </a:bodyPr>
          <a:lstStyle/>
          <a:p>
            <a:r>
              <a:rPr lang="en-US" sz="4000" dirty="0"/>
              <a:t>rdt2.2: </a:t>
            </a:r>
            <a:r>
              <a:rPr lang="en-US" sz="4000" dirty="0" err="1"/>
              <a:t>một</a:t>
            </a:r>
            <a:r>
              <a:rPr lang="en-US" sz="4000" dirty="0"/>
              <a:t> </a:t>
            </a:r>
            <a:r>
              <a:rPr lang="en-US" sz="4000" dirty="0" err="1"/>
              <a:t>giao</a:t>
            </a:r>
            <a:r>
              <a:rPr lang="en-US" sz="4000" dirty="0"/>
              <a:t> </a:t>
            </a:r>
            <a:r>
              <a:rPr lang="en-US" sz="4000" dirty="0" err="1"/>
              <a:t>thức</a:t>
            </a:r>
            <a:r>
              <a:rPr lang="en-US" sz="4000" dirty="0"/>
              <a:t> </a:t>
            </a:r>
            <a:r>
              <a:rPr lang="en-US" sz="4000" dirty="0" err="1"/>
              <a:t>không</a:t>
            </a:r>
            <a:r>
              <a:rPr lang="en-US" sz="4000" dirty="0"/>
              <a:t> </a:t>
            </a:r>
            <a:r>
              <a:rPr lang="en-US" sz="4000" dirty="0" err="1"/>
              <a:t>cần</a:t>
            </a:r>
            <a:r>
              <a:rPr lang="en-US" sz="4000" dirty="0"/>
              <a:t> NAK</a:t>
            </a:r>
          </a:p>
        </p:txBody>
      </p:sp>
      <p:sp>
        <p:nvSpPr>
          <p:cNvPr id="7" name="Slide Number Placeholder 6">
            <a:extLst>
              <a:ext uri="{FF2B5EF4-FFF2-40B4-BE49-F238E27FC236}">
                <a16:creationId xmlns:a16="http://schemas.microsoft.com/office/drawing/2014/main" id="{A1D2A8AB-8969-F58F-4F1E-3963238AA1C2}"/>
              </a:ext>
            </a:extLst>
          </p:cNvPr>
          <p:cNvSpPr>
            <a:spLocks noGrp="1"/>
          </p:cNvSpPr>
          <p:nvPr>
            <p:ph type="sldNum" sz="quarter" idx="12"/>
          </p:nvPr>
        </p:nvSpPr>
        <p:spPr/>
        <p:txBody>
          <a:bodyPr/>
          <a:lstStyle/>
          <a:p>
            <a:fld id="{930176A1-BCF0-4712-97A6-6B495F55390B}" type="slidenum">
              <a:rPr lang="en-US" smtClean="0"/>
              <a:pPr/>
              <a:t>59</a:t>
            </a:fld>
            <a:endParaRPr lang="en-US"/>
          </a:p>
        </p:txBody>
      </p:sp>
      <p:sp>
        <p:nvSpPr>
          <p:cNvPr id="8" name="Content Placeholder 7">
            <a:extLst>
              <a:ext uri="{FF2B5EF4-FFF2-40B4-BE49-F238E27FC236}">
                <a16:creationId xmlns:a16="http://schemas.microsoft.com/office/drawing/2014/main" id="{6195F382-EF52-B35E-23DE-56E012E0DAAA}"/>
              </a:ext>
            </a:extLst>
          </p:cNvPr>
          <p:cNvSpPr>
            <a:spLocks noGrp="1"/>
          </p:cNvSpPr>
          <p:nvPr>
            <p:ph sz="quarter" idx="22"/>
          </p:nvPr>
        </p:nvSpPr>
        <p:spPr/>
        <p:txBody>
          <a:bodyPr/>
          <a:lstStyle/>
          <a:p>
            <a:endParaRPr lang="en-US"/>
          </a:p>
        </p:txBody>
      </p:sp>
      <p:sp>
        <p:nvSpPr>
          <p:cNvPr id="45062" name="Text Box 5">
            <a:extLst>
              <a:ext uri="{FF2B5EF4-FFF2-40B4-BE49-F238E27FC236}">
                <a16:creationId xmlns:a16="http://schemas.microsoft.com/office/drawing/2014/main" id="{7CDB21D8-1F8A-4F71-A9D1-782CBB1EDBA3}"/>
              </a:ext>
            </a:extLst>
          </p:cNvPr>
          <p:cNvSpPr txBox="1">
            <a:spLocks noChangeArrowheads="1"/>
          </p:cNvSpPr>
          <p:nvPr/>
        </p:nvSpPr>
        <p:spPr bwMode="auto">
          <a:xfrm>
            <a:off x="1890713" y="1758950"/>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5063" name="Text Box 6">
            <a:extLst>
              <a:ext uri="{FF2B5EF4-FFF2-40B4-BE49-F238E27FC236}">
                <a16:creationId xmlns:a16="http://schemas.microsoft.com/office/drawing/2014/main" id="{CB6FC494-F170-4456-913B-03EC1DE21120}"/>
              </a:ext>
            </a:extLst>
          </p:cNvPr>
          <p:cNvSpPr txBox="1">
            <a:spLocks noChangeArrowheads="1"/>
          </p:cNvSpPr>
          <p:nvPr/>
        </p:nvSpPr>
        <p:spPr bwMode="auto">
          <a:xfrm>
            <a:off x="4330700" y="1754188"/>
            <a:ext cx="124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80" name="Text Box 8">
            <a:extLst>
              <a:ext uri="{FF2B5EF4-FFF2-40B4-BE49-F238E27FC236}">
                <a16:creationId xmlns:a16="http://schemas.microsoft.com/office/drawing/2014/main" id="{40677424-EB97-44AD-B5FC-CB1AA3A02853}"/>
              </a:ext>
            </a:extLst>
          </p:cNvPr>
          <p:cNvSpPr txBox="1">
            <a:spLocks noChangeArrowheads="1"/>
          </p:cNvSpPr>
          <p:nvPr/>
        </p:nvSpPr>
        <p:spPr bwMode="auto">
          <a:xfrm>
            <a:off x="3889375" y="3241675"/>
            <a:ext cx="2128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 pkt1 lỗi</a:t>
            </a:r>
          </a:p>
        </p:txBody>
      </p:sp>
      <p:sp>
        <p:nvSpPr>
          <p:cNvPr id="81" name="Text Box 10">
            <a:extLst>
              <a:ext uri="{FF2B5EF4-FFF2-40B4-BE49-F238E27FC236}">
                <a16:creationId xmlns:a16="http://schemas.microsoft.com/office/drawing/2014/main" id="{FFBC63A7-F0EA-4CD5-9459-61280ECD4E42}"/>
              </a:ext>
            </a:extLst>
          </p:cNvPr>
          <p:cNvSpPr txBox="1">
            <a:spLocks noChangeArrowheads="1"/>
          </p:cNvSpPr>
          <p:nvPr/>
        </p:nvSpPr>
        <p:spPr bwMode="auto">
          <a:xfrm>
            <a:off x="4360863" y="4122739"/>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82" name="Text Box 11">
            <a:extLst>
              <a:ext uri="{FF2B5EF4-FFF2-40B4-BE49-F238E27FC236}">
                <a16:creationId xmlns:a16="http://schemas.microsoft.com/office/drawing/2014/main" id="{5B08F74C-7F93-4F69-B83D-9E4E86B548AC}"/>
              </a:ext>
            </a:extLst>
          </p:cNvPr>
          <p:cNvSpPr txBox="1">
            <a:spLocks noChangeArrowheads="1"/>
          </p:cNvSpPr>
          <p:nvPr/>
        </p:nvSpPr>
        <p:spPr bwMode="auto">
          <a:xfrm>
            <a:off x="4362450" y="35798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84" name="Text Box 12">
            <a:extLst>
              <a:ext uri="{FF2B5EF4-FFF2-40B4-BE49-F238E27FC236}">
                <a16:creationId xmlns:a16="http://schemas.microsoft.com/office/drawing/2014/main" id="{D8473FD9-051A-449E-9A3D-9DC304AEEF43}"/>
              </a:ext>
            </a:extLst>
          </p:cNvPr>
          <p:cNvSpPr txBox="1">
            <a:spLocks noChangeArrowheads="1"/>
          </p:cNvSpPr>
          <p:nvPr/>
        </p:nvSpPr>
        <p:spPr bwMode="auto">
          <a:xfrm>
            <a:off x="4337050" y="27289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85" name="Text Box 13">
            <a:extLst>
              <a:ext uri="{FF2B5EF4-FFF2-40B4-BE49-F238E27FC236}">
                <a16:creationId xmlns:a16="http://schemas.microsoft.com/office/drawing/2014/main" id="{637BB8BB-8512-4733-BB17-8C4AFEE54AE0}"/>
              </a:ext>
            </a:extLst>
          </p:cNvPr>
          <p:cNvSpPr txBox="1">
            <a:spLocks noChangeArrowheads="1"/>
          </p:cNvSpPr>
          <p:nvPr/>
        </p:nvSpPr>
        <p:spPr bwMode="auto">
          <a:xfrm>
            <a:off x="4427538" y="4408488"/>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86" name="Text Box 14">
            <a:extLst>
              <a:ext uri="{FF2B5EF4-FFF2-40B4-BE49-F238E27FC236}">
                <a16:creationId xmlns:a16="http://schemas.microsoft.com/office/drawing/2014/main" id="{8083E65F-7A6E-47EA-8369-4276B7CB6A3D}"/>
              </a:ext>
            </a:extLst>
          </p:cNvPr>
          <p:cNvSpPr txBox="1">
            <a:spLocks noChangeArrowheads="1"/>
          </p:cNvSpPr>
          <p:nvPr/>
        </p:nvSpPr>
        <p:spPr bwMode="auto">
          <a:xfrm>
            <a:off x="1620838" y="3721100"/>
            <a:ext cx="1281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nak1</a:t>
            </a:r>
          </a:p>
        </p:txBody>
      </p:sp>
      <p:sp>
        <p:nvSpPr>
          <p:cNvPr id="87" name="Text Box 15">
            <a:extLst>
              <a:ext uri="{FF2B5EF4-FFF2-40B4-BE49-F238E27FC236}">
                <a16:creationId xmlns:a16="http://schemas.microsoft.com/office/drawing/2014/main" id="{E0E9F228-B143-4DDC-BE66-927CD4E616CC}"/>
              </a:ext>
            </a:extLst>
          </p:cNvPr>
          <p:cNvSpPr txBox="1">
            <a:spLocks noChangeArrowheads="1"/>
          </p:cNvSpPr>
          <p:nvPr/>
        </p:nvSpPr>
        <p:spPr bwMode="auto">
          <a:xfrm>
            <a:off x="1757364" y="4035425"/>
            <a:ext cx="1049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88" name="Text Box 17">
            <a:extLst>
              <a:ext uri="{FF2B5EF4-FFF2-40B4-BE49-F238E27FC236}">
                <a16:creationId xmlns:a16="http://schemas.microsoft.com/office/drawing/2014/main" id="{860CD328-2161-44C9-BC8F-DB208102754A}"/>
              </a:ext>
            </a:extLst>
          </p:cNvPr>
          <p:cNvSpPr txBox="1">
            <a:spLocks noChangeArrowheads="1"/>
          </p:cNvSpPr>
          <p:nvPr/>
        </p:nvSpPr>
        <p:spPr bwMode="auto">
          <a:xfrm>
            <a:off x="1663701" y="3160713"/>
            <a:ext cx="105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89" name="Text Box 18">
            <a:extLst>
              <a:ext uri="{FF2B5EF4-FFF2-40B4-BE49-F238E27FC236}">
                <a16:creationId xmlns:a16="http://schemas.microsoft.com/office/drawing/2014/main" id="{3B50E66B-0650-418B-A553-AD5D0AB304FE}"/>
              </a:ext>
            </a:extLst>
          </p:cNvPr>
          <p:cNvSpPr txBox="1">
            <a:spLocks noChangeArrowheads="1"/>
          </p:cNvSpPr>
          <p:nvPr/>
        </p:nvSpPr>
        <p:spPr bwMode="auto">
          <a:xfrm>
            <a:off x="1535114" y="2852738"/>
            <a:ext cx="1258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45073" name="Text Box 7">
            <a:extLst>
              <a:ext uri="{FF2B5EF4-FFF2-40B4-BE49-F238E27FC236}">
                <a16:creationId xmlns:a16="http://schemas.microsoft.com/office/drawing/2014/main" id="{114F3CBD-F2B7-4679-B888-BF3E05E07451}"/>
              </a:ext>
            </a:extLst>
          </p:cNvPr>
          <p:cNvSpPr txBox="1">
            <a:spLocks noChangeArrowheads="1"/>
          </p:cNvSpPr>
          <p:nvPr/>
        </p:nvSpPr>
        <p:spPr bwMode="auto">
          <a:xfrm>
            <a:off x="1652589" y="2198688"/>
            <a:ext cx="105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91" name="Text Box 9">
            <a:extLst>
              <a:ext uri="{FF2B5EF4-FFF2-40B4-BE49-F238E27FC236}">
                <a16:creationId xmlns:a16="http://schemas.microsoft.com/office/drawing/2014/main" id="{59F8D97E-F3AB-48A9-A256-029E0449954F}"/>
              </a:ext>
            </a:extLst>
          </p:cNvPr>
          <p:cNvSpPr txBox="1">
            <a:spLocks noChangeArrowheads="1"/>
          </p:cNvSpPr>
          <p:nvPr/>
        </p:nvSpPr>
        <p:spPr bwMode="auto">
          <a:xfrm>
            <a:off x="4329113" y="2436814"/>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92" name="Group 37">
            <a:extLst>
              <a:ext uri="{FF2B5EF4-FFF2-40B4-BE49-F238E27FC236}">
                <a16:creationId xmlns:a16="http://schemas.microsoft.com/office/drawing/2014/main" id="{04208F0F-E759-4CAD-9905-EFB006FFAD79}"/>
              </a:ext>
            </a:extLst>
          </p:cNvPr>
          <p:cNvGrpSpPr>
            <a:grpSpLocks/>
          </p:cNvGrpSpPr>
          <p:nvPr/>
        </p:nvGrpSpPr>
        <p:grpSpPr bwMode="auto">
          <a:xfrm>
            <a:off x="2868613" y="2268538"/>
            <a:ext cx="1471612" cy="512762"/>
            <a:chOff x="850" y="1159"/>
            <a:chExt cx="927" cy="323"/>
          </a:xfrm>
        </p:grpSpPr>
        <p:sp>
          <p:nvSpPr>
            <p:cNvPr id="45126" name="Line 19">
              <a:extLst>
                <a:ext uri="{FF2B5EF4-FFF2-40B4-BE49-F238E27FC236}">
                  <a16:creationId xmlns:a16="http://schemas.microsoft.com/office/drawing/2014/main" id="{0682845B-95E4-4532-A0B2-D9E2D3699529}"/>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27" name="Text Box 28">
              <a:extLst>
                <a:ext uri="{FF2B5EF4-FFF2-40B4-BE49-F238E27FC236}">
                  <a16:creationId xmlns:a16="http://schemas.microsoft.com/office/drawing/2014/main" id="{B0548501-2CBC-4079-AF44-4E5301B90D98}"/>
                </a:ext>
              </a:extLst>
            </p:cNvPr>
            <p:cNvSpPr txBox="1">
              <a:spLocks noChangeArrowheads="1"/>
            </p:cNvSpPr>
            <p:nvPr/>
          </p:nvSpPr>
          <p:spPr bwMode="auto">
            <a:xfrm>
              <a:off x="1099" y="1159"/>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95" name="Group 43">
            <a:extLst>
              <a:ext uri="{FF2B5EF4-FFF2-40B4-BE49-F238E27FC236}">
                <a16:creationId xmlns:a16="http://schemas.microsoft.com/office/drawing/2014/main" id="{FC852278-53E5-47AA-A814-CA3154C45E08}"/>
              </a:ext>
            </a:extLst>
          </p:cNvPr>
          <p:cNvGrpSpPr>
            <a:grpSpLocks/>
          </p:cNvGrpSpPr>
          <p:nvPr/>
        </p:nvGrpSpPr>
        <p:grpSpPr bwMode="auto">
          <a:xfrm>
            <a:off x="2862263" y="4005263"/>
            <a:ext cx="1471612" cy="487362"/>
            <a:chOff x="846" y="2253"/>
            <a:chExt cx="927" cy="307"/>
          </a:xfrm>
        </p:grpSpPr>
        <p:sp>
          <p:nvSpPr>
            <p:cNvPr id="45124" name="Line 24">
              <a:extLst>
                <a:ext uri="{FF2B5EF4-FFF2-40B4-BE49-F238E27FC236}">
                  <a16:creationId xmlns:a16="http://schemas.microsoft.com/office/drawing/2014/main" id="{C8962CDB-2255-4A4E-B3D6-E2758D47BC58}"/>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25" name="Text Box 29">
              <a:extLst>
                <a:ext uri="{FF2B5EF4-FFF2-40B4-BE49-F238E27FC236}">
                  <a16:creationId xmlns:a16="http://schemas.microsoft.com/office/drawing/2014/main" id="{285DE1FB-6A27-4DB9-8172-EC1DCF4F3B2F}"/>
                </a:ext>
              </a:extLst>
            </p:cNvPr>
            <p:cNvSpPr txBox="1">
              <a:spLocks noChangeArrowheads="1"/>
            </p:cNvSpPr>
            <p:nvPr/>
          </p:nvSpPr>
          <p:spPr bwMode="auto">
            <a:xfrm>
              <a:off x="1096" y="2253"/>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98" name="Group 39">
            <a:extLst>
              <a:ext uri="{FF2B5EF4-FFF2-40B4-BE49-F238E27FC236}">
                <a16:creationId xmlns:a16="http://schemas.microsoft.com/office/drawing/2014/main" id="{DB453898-5F4B-431F-82E2-7A45E62F1275}"/>
              </a:ext>
            </a:extLst>
          </p:cNvPr>
          <p:cNvGrpSpPr>
            <a:grpSpLocks/>
          </p:cNvGrpSpPr>
          <p:nvPr/>
        </p:nvGrpSpPr>
        <p:grpSpPr bwMode="auto">
          <a:xfrm>
            <a:off x="2795588" y="3143250"/>
            <a:ext cx="1471612" cy="503238"/>
            <a:chOff x="855" y="1711"/>
            <a:chExt cx="927" cy="317"/>
          </a:xfrm>
        </p:grpSpPr>
        <p:sp>
          <p:nvSpPr>
            <p:cNvPr id="45122" name="Line 23">
              <a:extLst>
                <a:ext uri="{FF2B5EF4-FFF2-40B4-BE49-F238E27FC236}">
                  <a16:creationId xmlns:a16="http://schemas.microsoft.com/office/drawing/2014/main" id="{F156A655-04FA-4E2E-A76F-632615BFAEEA}"/>
                </a:ext>
              </a:extLst>
            </p:cNvPr>
            <p:cNvSpPr>
              <a:spLocks noChangeShapeType="1"/>
            </p:cNvSpPr>
            <p:nvPr/>
          </p:nvSpPr>
          <p:spPr bwMode="auto">
            <a:xfrm>
              <a:off x="855" y="1803"/>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23" name="Text Box 30">
              <a:extLst>
                <a:ext uri="{FF2B5EF4-FFF2-40B4-BE49-F238E27FC236}">
                  <a16:creationId xmlns:a16="http://schemas.microsoft.com/office/drawing/2014/main" id="{0EC07748-1FE1-4630-98A3-230A04B760B9}"/>
                </a:ext>
              </a:extLst>
            </p:cNvPr>
            <p:cNvSpPr txBox="1">
              <a:spLocks noChangeArrowheads="1"/>
            </p:cNvSpPr>
            <p:nvPr/>
          </p:nvSpPr>
          <p:spPr bwMode="auto">
            <a:xfrm>
              <a:off x="1143" y="1711"/>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pkt1</a:t>
              </a:r>
            </a:p>
          </p:txBody>
        </p:sp>
      </p:grpSp>
      <p:grpSp>
        <p:nvGrpSpPr>
          <p:cNvPr id="101" name="Group 40">
            <a:extLst>
              <a:ext uri="{FF2B5EF4-FFF2-40B4-BE49-F238E27FC236}">
                <a16:creationId xmlns:a16="http://schemas.microsoft.com/office/drawing/2014/main" id="{31BA14BD-738F-497D-9353-59779EC499D6}"/>
              </a:ext>
            </a:extLst>
          </p:cNvPr>
          <p:cNvGrpSpPr>
            <a:grpSpLocks/>
          </p:cNvGrpSpPr>
          <p:nvPr/>
        </p:nvGrpSpPr>
        <p:grpSpPr bwMode="auto">
          <a:xfrm>
            <a:off x="2827338" y="2776539"/>
            <a:ext cx="1471612" cy="471487"/>
            <a:chOff x="846" y="2003"/>
            <a:chExt cx="927" cy="297"/>
          </a:xfrm>
        </p:grpSpPr>
        <p:sp>
          <p:nvSpPr>
            <p:cNvPr id="102" name="Line 26">
              <a:extLst>
                <a:ext uri="{FF2B5EF4-FFF2-40B4-BE49-F238E27FC236}">
                  <a16:creationId xmlns:a16="http://schemas.microsoft.com/office/drawing/2014/main" id="{712536F6-4052-468A-B57D-28E36EBEB318}"/>
                </a:ext>
              </a:extLst>
            </p:cNvPr>
            <p:cNvSpPr>
              <a:spLocks noChangeShapeType="1"/>
            </p:cNvSpPr>
            <p:nvPr/>
          </p:nvSpPr>
          <p:spPr bwMode="auto">
            <a:xfrm flipH="1">
              <a:off x="846" y="2075"/>
              <a:ext cx="927" cy="225"/>
            </a:xfrm>
            <a:prstGeom prst="line">
              <a:avLst/>
            </a:prstGeom>
            <a:noFill/>
            <a:ln w="28575">
              <a:solidFill>
                <a:schemeClr val="accent6"/>
              </a:solidFill>
              <a:round/>
              <a:headEnd/>
              <a:tailEnd type="triangle" w="med" len="med"/>
            </a:ln>
          </p:spPr>
          <p:txBody>
            <a:bodyPr wrap="none"/>
            <a:lstStyle/>
            <a:p>
              <a:pPr>
                <a:defRPr/>
              </a:pPr>
              <a:endParaRPr lang="en-US">
                <a:solidFill>
                  <a:srgbClr val="FF0000"/>
                </a:solidFill>
              </a:endParaRPr>
            </a:p>
          </p:txBody>
        </p:sp>
        <p:sp>
          <p:nvSpPr>
            <p:cNvPr id="45121" name="Text Box 31">
              <a:extLst>
                <a:ext uri="{FF2B5EF4-FFF2-40B4-BE49-F238E27FC236}">
                  <a16:creationId xmlns:a16="http://schemas.microsoft.com/office/drawing/2014/main" id="{187A57BA-F23A-4818-9150-7EEC50D931A6}"/>
                </a:ext>
              </a:extLst>
            </p:cNvPr>
            <p:cNvSpPr txBox="1">
              <a:spLocks noChangeArrowheads="1"/>
            </p:cNvSpPr>
            <p:nvPr/>
          </p:nvSpPr>
          <p:spPr bwMode="auto">
            <a:xfrm>
              <a:off x="1090" y="2003"/>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ack0</a:t>
              </a:r>
            </a:p>
          </p:txBody>
        </p:sp>
      </p:grpSp>
      <p:grpSp>
        <p:nvGrpSpPr>
          <p:cNvPr id="104" name="Group 38">
            <a:extLst>
              <a:ext uri="{FF2B5EF4-FFF2-40B4-BE49-F238E27FC236}">
                <a16:creationId xmlns:a16="http://schemas.microsoft.com/office/drawing/2014/main" id="{7C4DAC76-1114-4E33-8776-14AB599A83AD}"/>
              </a:ext>
            </a:extLst>
          </p:cNvPr>
          <p:cNvGrpSpPr>
            <a:grpSpLocks/>
          </p:cNvGrpSpPr>
          <p:nvPr/>
        </p:nvGrpSpPr>
        <p:grpSpPr bwMode="auto">
          <a:xfrm>
            <a:off x="2803526" y="3603625"/>
            <a:ext cx="1471613" cy="482600"/>
            <a:chOff x="841" y="1457"/>
            <a:chExt cx="927" cy="304"/>
          </a:xfrm>
        </p:grpSpPr>
        <p:sp>
          <p:nvSpPr>
            <p:cNvPr id="45118" name="Line 25">
              <a:extLst>
                <a:ext uri="{FF2B5EF4-FFF2-40B4-BE49-F238E27FC236}">
                  <a16:creationId xmlns:a16="http://schemas.microsoft.com/office/drawing/2014/main" id="{02413533-89BA-48B2-9E71-FD3689C29EF6}"/>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9" name="Text Box 32">
              <a:extLst>
                <a:ext uri="{FF2B5EF4-FFF2-40B4-BE49-F238E27FC236}">
                  <a16:creationId xmlns:a16="http://schemas.microsoft.com/office/drawing/2014/main" id="{8FE07F90-65F1-4543-A760-73BEFECC43D1}"/>
                </a:ext>
              </a:extLst>
            </p:cNvPr>
            <p:cNvSpPr txBox="1">
              <a:spLocks noChangeArrowheads="1"/>
            </p:cNvSpPr>
            <p:nvPr/>
          </p:nvSpPr>
          <p:spPr bwMode="auto">
            <a:xfrm>
              <a:off x="1067" y="1457"/>
              <a:ext cx="4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nak1</a:t>
              </a:r>
            </a:p>
          </p:txBody>
        </p:sp>
      </p:grpSp>
      <p:grpSp>
        <p:nvGrpSpPr>
          <p:cNvPr id="107" name="Group 44">
            <a:extLst>
              <a:ext uri="{FF2B5EF4-FFF2-40B4-BE49-F238E27FC236}">
                <a16:creationId xmlns:a16="http://schemas.microsoft.com/office/drawing/2014/main" id="{8D8D71A9-40BC-42F9-B7C9-D3C2A96B83C1}"/>
              </a:ext>
            </a:extLst>
          </p:cNvPr>
          <p:cNvGrpSpPr>
            <a:grpSpLocks/>
          </p:cNvGrpSpPr>
          <p:nvPr/>
        </p:nvGrpSpPr>
        <p:grpSpPr bwMode="auto">
          <a:xfrm>
            <a:off x="2847976" y="4460876"/>
            <a:ext cx="1471613" cy="461963"/>
            <a:chOff x="837" y="2540"/>
            <a:chExt cx="927" cy="291"/>
          </a:xfrm>
        </p:grpSpPr>
        <p:sp>
          <p:nvSpPr>
            <p:cNvPr id="45116" name="Line 27">
              <a:extLst>
                <a:ext uri="{FF2B5EF4-FFF2-40B4-BE49-F238E27FC236}">
                  <a16:creationId xmlns:a16="http://schemas.microsoft.com/office/drawing/2014/main" id="{F4CE32D8-A0FB-4AF6-ADF3-AD056331E410}"/>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7" name="Text Box 33">
              <a:extLst>
                <a:ext uri="{FF2B5EF4-FFF2-40B4-BE49-F238E27FC236}">
                  <a16:creationId xmlns:a16="http://schemas.microsoft.com/office/drawing/2014/main" id="{57BF9204-1231-48DF-BE60-61DA67DB7B86}"/>
                </a:ext>
              </a:extLst>
            </p:cNvPr>
            <p:cNvSpPr txBox="1">
              <a:spLocks noChangeArrowheads="1"/>
            </p:cNvSpPr>
            <p:nvPr/>
          </p:nvSpPr>
          <p:spPr bwMode="auto">
            <a:xfrm>
              <a:off x="1084" y="2540"/>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sp>
        <p:nvSpPr>
          <p:cNvPr id="45081" name="Text Box 5">
            <a:extLst>
              <a:ext uri="{FF2B5EF4-FFF2-40B4-BE49-F238E27FC236}">
                <a16:creationId xmlns:a16="http://schemas.microsoft.com/office/drawing/2014/main" id="{0221A3C6-261B-4C19-BC02-A87888DF56EC}"/>
              </a:ext>
            </a:extLst>
          </p:cNvPr>
          <p:cNvSpPr txBox="1">
            <a:spLocks noChangeArrowheads="1"/>
          </p:cNvSpPr>
          <p:nvPr/>
        </p:nvSpPr>
        <p:spPr bwMode="auto">
          <a:xfrm>
            <a:off x="6454776" y="2141538"/>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5082" name="Text Box 6">
            <a:extLst>
              <a:ext uri="{FF2B5EF4-FFF2-40B4-BE49-F238E27FC236}">
                <a16:creationId xmlns:a16="http://schemas.microsoft.com/office/drawing/2014/main" id="{9BE585B3-537E-4FDD-897F-3A47659AA16A}"/>
              </a:ext>
            </a:extLst>
          </p:cNvPr>
          <p:cNvSpPr txBox="1">
            <a:spLocks noChangeArrowheads="1"/>
          </p:cNvSpPr>
          <p:nvPr/>
        </p:nvSpPr>
        <p:spPr bwMode="auto">
          <a:xfrm>
            <a:off x="8894764" y="2136775"/>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155" name="Text Box 8">
            <a:extLst>
              <a:ext uri="{FF2B5EF4-FFF2-40B4-BE49-F238E27FC236}">
                <a16:creationId xmlns:a16="http://schemas.microsoft.com/office/drawing/2014/main" id="{F9CE7459-CCD8-458A-9E4C-156BBEA9D4FD}"/>
              </a:ext>
            </a:extLst>
          </p:cNvPr>
          <p:cNvSpPr txBox="1">
            <a:spLocks noChangeArrowheads="1"/>
          </p:cNvSpPr>
          <p:nvPr/>
        </p:nvSpPr>
        <p:spPr bwMode="auto">
          <a:xfrm>
            <a:off x="8539164" y="3587750"/>
            <a:ext cx="2128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 pkt1 lỗi</a:t>
            </a:r>
          </a:p>
        </p:txBody>
      </p:sp>
      <p:sp>
        <p:nvSpPr>
          <p:cNvPr id="156" name="Text Box 10">
            <a:extLst>
              <a:ext uri="{FF2B5EF4-FFF2-40B4-BE49-F238E27FC236}">
                <a16:creationId xmlns:a16="http://schemas.microsoft.com/office/drawing/2014/main" id="{6F6A8525-B6A6-4D19-967D-4C2B29DA5E51}"/>
              </a:ext>
            </a:extLst>
          </p:cNvPr>
          <p:cNvSpPr txBox="1">
            <a:spLocks noChangeArrowheads="1"/>
          </p:cNvSpPr>
          <p:nvPr/>
        </p:nvSpPr>
        <p:spPr bwMode="auto">
          <a:xfrm>
            <a:off x="8924926" y="4505325"/>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157" name="Text Box 11">
            <a:extLst>
              <a:ext uri="{FF2B5EF4-FFF2-40B4-BE49-F238E27FC236}">
                <a16:creationId xmlns:a16="http://schemas.microsoft.com/office/drawing/2014/main" id="{D3CE53C4-93DB-4AA4-9848-A6E220E968A5}"/>
              </a:ext>
            </a:extLst>
          </p:cNvPr>
          <p:cNvSpPr txBox="1">
            <a:spLocks noChangeArrowheads="1"/>
          </p:cNvSpPr>
          <p:nvPr/>
        </p:nvSpPr>
        <p:spPr bwMode="auto">
          <a:xfrm>
            <a:off x="8928101" y="3963988"/>
            <a:ext cx="1071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158" name="Text Box 12">
            <a:extLst>
              <a:ext uri="{FF2B5EF4-FFF2-40B4-BE49-F238E27FC236}">
                <a16:creationId xmlns:a16="http://schemas.microsoft.com/office/drawing/2014/main" id="{E2B7DDD0-5F7B-4280-B378-2333E4964A03}"/>
              </a:ext>
            </a:extLst>
          </p:cNvPr>
          <p:cNvSpPr txBox="1">
            <a:spLocks noChangeArrowheads="1"/>
          </p:cNvSpPr>
          <p:nvPr/>
        </p:nvSpPr>
        <p:spPr bwMode="auto">
          <a:xfrm>
            <a:off x="8901113" y="3113088"/>
            <a:ext cx="1073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159" name="Text Box 13">
            <a:extLst>
              <a:ext uri="{FF2B5EF4-FFF2-40B4-BE49-F238E27FC236}">
                <a16:creationId xmlns:a16="http://schemas.microsoft.com/office/drawing/2014/main" id="{15D9F0F5-9FFA-4285-8D16-310AEEEE596D}"/>
              </a:ext>
            </a:extLst>
          </p:cNvPr>
          <p:cNvSpPr txBox="1">
            <a:spLocks noChangeArrowheads="1"/>
          </p:cNvSpPr>
          <p:nvPr/>
        </p:nvSpPr>
        <p:spPr bwMode="auto">
          <a:xfrm>
            <a:off x="8991600" y="4791075"/>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160" name="Text Box 14">
            <a:extLst>
              <a:ext uri="{FF2B5EF4-FFF2-40B4-BE49-F238E27FC236}">
                <a16:creationId xmlns:a16="http://schemas.microsoft.com/office/drawing/2014/main" id="{7DEAEFBD-2353-482F-97EB-1C0E4A2730B1}"/>
              </a:ext>
            </a:extLst>
          </p:cNvPr>
          <p:cNvSpPr txBox="1">
            <a:spLocks noChangeArrowheads="1"/>
          </p:cNvSpPr>
          <p:nvPr/>
        </p:nvSpPr>
        <p:spPr bwMode="auto">
          <a:xfrm>
            <a:off x="6197600" y="4103689"/>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161" name="Text Box 15">
            <a:extLst>
              <a:ext uri="{FF2B5EF4-FFF2-40B4-BE49-F238E27FC236}">
                <a16:creationId xmlns:a16="http://schemas.microsoft.com/office/drawing/2014/main" id="{36336139-7390-433B-8C36-60D91DD2A815}"/>
              </a:ext>
            </a:extLst>
          </p:cNvPr>
          <p:cNvSpPr txBox="1">
            <a:spLocks noChangeArrowheads="1"/>
          </p:cNvSpPr>
          <p:nvPr/>
        </p:nvSpPr>
        <p:spPr bwMode="auto">
          <a:xfrm>
            <a:off x="6321426" y="4418014"/>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162" name="Text Box 17">
            <a:extLst>
              <a:ext uri="{FF2B5EF4-FFF2-40B4-BE49-F238E27FC236}">
                <a16:creationId xmlns:a16="http://schemas.microsoft.com/office/drawing/2014/main" id="{9387C643-A939-4081-95B2-4095E52F176F}"/>
              </a:ext>
            </a:extLst>
          </p:cNvPr>
          <p:cNvSpPr txBox="1">
            <a:spLocks noChangeArrowheads="1"/>
          </p:cNvSpPr>
          <p:nvPr/>
        </p:nvSpPr>
        <p:spPr bwMode="auto">
          <a:xfrm>
            <a:off x="6227764" y="3543300"/>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163" name="Text Box 18">
            <a:extLst>
              <a:ext uri="{FF2B5EF4-FFF2-40B4-BE49-F238E27FC236}">
                <a16:creationId xmlns:a16="http://schemas.microsoft.com/office/drawing/2014/main" id="{195EF528-3090-403A-A27F-A714C3B24184}"/>
              </a:ext>
            </a:extLst>
          </p:cNvPr>
          <p:cNvSpPr txBox="1">
            <a:spLocks noChangeArrowheads="1"/>
          </p:cNvSpPr>
          <p:nvPr/>
        </p:nvSpPr>
        <p:spPr bwMode="auto">
          <a:xfrm>
            <a:off x="6118225" y="3259139"/>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45092" name="Text Box 7">
            <a:extLst>
              <a:ext uri="{FF2B5EF4-FFF2-40B4-BE49-F238E27FC236}">
                <a16:creationId xmlns:a16="http://schemas.microsoft.com/office/drawing/2014/main" id="{E708DE13-13DE-4DF0-838B-10B665CA0A86}"/>
              </a:ext>
            </a:extLst>
          </p:cNvPr>
          <p:cNvSpPr txBox="1">
            <a:spLocks noChangeArrowheads="1"/>
          </p:cNvSpPr>
          <p:nvPr/>
        </p:nvSpPr>
        <p:spPr bwMode="auto">
          <a:xfrm>
            <a:off x="6216651" y="2581275"/>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165" name="Text Box 9">
            <a:extLst>
              <a:ext uri="{FF2B5EF4-FFF2-40B4-BE49-F238E27FC236}">
                <a16:creationId xmlns:a16="http://schemas.microsoft.com/office/drawing/2014/main" id="{2743A3D4-B25B-45E8-B780-E0E5BFB76905}"/>
              </a:ext>
            </a:extLst>
          </p:cNvPr>
          <p:cNvSpPr txBox="1">
            <a:spLocks noChangeArrowheads="1"/>
          </p:cNvSpPr>
          <p:nvPr/>
        </p:nvSpPr>
        <p:spPr bwMode="auto">
          <a:xfrm>
            <a:off x="8893176" y="28194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166" name="Group 37">
            <a:extLst>
              <a:ext uri="{FF2B5EF4-FFF2-40B4-BE49-F238E27FC236}">
                <a16:creationId xmlns:a16="http://schemas.microsoft.com/office/drawing/2014/main" id="{F4E99DCE-2336-485A-9C09-688758E40C24}"/>
              </a:ext>
            </a:extLst>
          </p:cNvPr>
          <p:cNvGrpSpPr>
            <a:grpSpLocks/>
          </p:cNvGrpSpPr>
          <p:nvPr/>
        </p:nvGrpSpPr>
        <p:grpSpPr bwMode="auto">
          <a:xfrm>
            <a:off x="7432676" y="2651126"/>
            <a:ext cx="1471613" cy="512763"/>
            <a:chOff x="850" y="1159"/>
            <a:chExt cx="927" cy="323"/>
          </a:xfrm>
        </p:grpSpPr>
        <p:sp>
          <p:nvSpPr>
            <p:cNvPr id="45114" name="Line 19">
              <a:extLst>
                <a:ext uri="{FF2B5EF4-FFF2-40B4-BE49-F238E27FC236}">
                  <a16:creationId xmlns:a16="http://schemas.microsoft.com/office/drawing/2014/main" id="{F6D88122-C824-4734-B6B4-A81EBEAC58FE}"/>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5" name="Text Box 28">
              <a:extLst>
                <a:ext uri="{FF2B5EF4-FFF2-40B4-BE49-F238E27FC236}">
                  <a16:creationId xmlns:a16="http://schemas.microsoft.com/office/drawing/2014/main" id="{CB152C67-5853-44F2-8199-AAB06475627C}"/>
                </a:ext>
              </a:extLst>
            </p:cNvPr>
            <p:cNvSpPr txBox="1">
              <a:spLocks noChangeArrowheads="1"/>
            </p:cNvSpPr>
            <p:nvPr/>
          </p:nvSpPr>
          <p:spPr bwMode="auto">
            <a:xfrm>
              <a:off x="1099" y="1159"/>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169" name="Group 43">
            <a:extLst>
              <a:ext uri="{FF2B5EF4-FFF2-40B4-BE49-F238E27FC236}">
                <a16:creationId xmlns:a16="http://schemas.microsoft.com/office/drawing/2014/main" id="{9C740E9B-3D74-4457-860C-71DD69D0229F}"/>
              </a:ext>
            </a:extLst>
          </p:cNvPr>
          <p:cNvGrpSpPr>
            <a:grpSpLocks/>
          </p:cNvGrpSpPr>
          <p:nvPr/>
        </p:nvGrpSpPr>
        <p:grpSpPr bwMode="auto">
          <a:xfrm>
            <a:off x="7426326" y="4387851"/>
            <a:ext cx="1471613" cy="487363"/>
            <a:chOff x="846" y="2253"/>
            <a:chExt cx="927" cy="307"/>
          </a:xfrm>
        </p:grpSpPr>
        <p:sp>
          <p:nvSpPr>
            <p:cNvPr id="45112" name="Line 24">
              <a:extLst>
                <a:ext uri="{FF2B5EF4-FFF2-40B4-BE49-F238E27FC236}">
                  <a16:creationId xmlns:a16="http://schemas.microsoft.com/office/drawing/2014/main" id="{35F89F33-31A1-4192-A483-048664615DC1}"/>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3" name="Text Box 29">
              <a:extLst>
                <a:ext uri="{FF2B5EF4-FFF2-40B4-BE49-F238E27FC236}">
                  <a16:creationId xmlns:a16="http://schemas.microsoft.com/office/drawing/2014/main" id="{AF917453-4674-4778-9678-BA30AF9E9D4E}"/>
                </a:ext>
              </a:extLst>
            </p:cNvPr>
            <p:cNvSpPr txBox="1">
              <a:spLocks noChangeArrowheads="1"/>
            </p:cNvSpPr>
            <p:nvPr/>
          </p:nvSpPr>
          <p:spPr bwMode="auto">
            <a:xfrm>
              <a:off x="1096" y="2253"/>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172" name="Group 39">
            <a:extLst>
              <a:ext uri="{FF2B5EF4-FFF2-40B4-BE49-F238E27FC236}">
                <a16:creationId xmlns:a16="http://schemas.microsoft.com/office/drawing/2014/main" id="{0B00F0D0-7D59-43DE-95D1-0C369F142304}"/>
              </a:ext>
            </a:extLst>
          </p:cNvPr>
          <p:cNvGrpSpPr>
            <a:grpSpLocks/>
          </p:cNvGrpSpPr>
          <p:nvPr/>
        </p:nvGrpSpPr>
        <p:grpSpPr bwMode="auto">
          <a:xfrm>
            <a:off x="7361238" y="3525839"/>
            <a:ext cx="1471612" cy="503237"/>
            <a:chOff x="855" y="1711"/>
            <a:chExt cx="927" cy="317"/>
          </a:xfrm>
        </p:grpSpPr>
        <p:sp>
          <p:nvSpPr>
            <p:cNvPr id="45110" name="Line 23">
              <a:extLst>
                <a:ext uri="{FF2B5EF4-FFF2-40B4-BE49-F238E27FC236}">
                  <a16:creationId xmlns:a16="http://schemas.microsoft.com/office/drawing/2014/main" id="{B59BEDE6-1C6E-400F-86BF-86156E25F6F7}"/>
                </a:ext>
              </a:extLst>
            </p:cNvPr>
            <p:cNvSpPr>
              <a:spLocks noChangeShapeType="1"/>
            </p:cNvSpPr>
            <p:nvPr/>
          </p:nvSpPr>
          <p:spPr bwMode="auto">
            <a:xfrm>
              <a:off x="855" y="1803"/>
              <a:ext cx="927" cy="22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11" name="Text Box 30">
              <a:extLst>
                <a:ext uri="{FF2B5EF4-FFF2-40B4-BE49-F238E27FC236}">
                  <a16:creationId xmlns:a16="http://schemas.microsoft.com/office/drawing/2014/main" id="{97B79EB5-9758-475D-ACBB-BC280940B5BD}"/>
                </a:ext>
              </a:extLst>
            </p:cNvPr>
            <p:cNvSpPr txBox="1">
              <a:spLocks noChangeArrowheads="1"/>
            </p:cNvSpPr>
            <p:nvPr/>
          </p:nvSpPr>
          <p:spPr bwMode="auto">
            <a:xfrm>
              <a:off x="1143" y="1711"/>
              <a:ext cx="3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FF0000"/>
                  </a:solidFill>
                  <a:latin typeface="Arial" panose="020B0604020202020204" pitchFamily="34" charset="0"/>
                </a:rPr>
                <a:t>pkt1</a:t>
              </a:r>
            </a:p>
          </p:txBody>
        </p:sp>
      </p:grpSp>
      <p:grpSp>
        <p:nvGrpSpPr>
          <p:cNvPr id="175" name="Group 40">
            <a:extLst>
              <a:ext uri="{FF2B5EF4-FFF2-40B4-BE49-F238E27FC236}">
                <a16:creationId xmlns:a16="http://schemas.microsoft.com/office/drawing/2014/main" id="{5EFBD8B6-C3F3-4C3B-9825-7F6554E46FCB}"/>
              </a:ext>
            </a:extLst>
          </p:cNvPr>
          <p:cNvGrpSpPr>
            <a:grpSpLocks/>
          </p:cNvGrpSpPr>
          <p:nvPr/>
        </p:nvGrpSpPr>
        <p:grpSpPr bwMode="auto">
          <a:xfrm>
            <a:off x="7391401" y="3159125"/>
            <a:ext cx="1471613" cy="471488"/>
            <a:chOff x="846" y="2003"/>
            <a:chExt cx="927" cy="297"/>
          </a:xfrm>
        </p:grpSpPr>
        <p:sp>
          <p:nvSpPr>
            <p:cNvPr id="176" name="Line 26">
              <a:extLst>
                <a:ext uri="{FF2B5EF4-FFF2-40B4-BE49-F238E27FC236}">
                  <a16:creationId xmlns:a16="http://schemas.microsoft.com/office/drawing/2014/main" id="{2646DDD3-FF7F-4173-A716-1E3AF4A8427F}"/>
                </a:ext>
              </a:extLst>
            </p:cNvPr>
            <p:cNvSpPr>
              <a:spLocks noChangeShapeType="1"/>
            </p:cNvSpPr>
            <p:nvPr/>
          </p:nvSpPr>
          <p:spPr bwMode="auto">
            <a:xfrm flipH="1">
              <a:off x="846" y="2075"/>
              <a:ext cx="927" cy="225"/>
            </a:xfrm>
            <a:prstGeom prst="line">
              <a:avLst/>
            </a:prstGeom>
            <a:noFill/>
            <a:ln w="28575">
              <a:solidFill>
                <a:schemeClr val="accent6"/>
              </a:solidFill>
              <a:round/>
              <a:headEnd/>
              <a:tailEnd type="triangle" w="med" len="med"/>
            </a:ln>
          </p:spPr>
          <p:txBody>
            <a:bodyPr wrap="none"/>
            <a:lstStyle/>
            <a:p>
              <a:pPr>
                <a:defRPr/>
              </a:pPr>
              <a:endParaRPr lang="en-US">
                <a:solidFill>
                  <a:srgbClr val="FF0000"/>
                </a:solidFill>
              </a:endParaRPr>
            </a:p>
          </p:txBody>
        </p:sp>
        <p:sp>
          <p:nvSpPr>
            <p:cNvPr id="177" name="Text Box 31">
              <a:extLst>
                <a:ext uri="{FF2B5EF4-FFF2-40B4-BE49-F238E27FC236}">
                  <a16:creationId xmlns:a16="http://schemas.microsoft.com/office/drawing/2014/main" id="{DB7739BA-EC9F-4062-B5A7-D4D8F48099E3}"/>
                </a:ext>
              </a:extLst>
            </p:cNvPr>
            <p:cNvSpPr txBox="1">
              <a:spLocks noChangeArrowheads="1"/>
            </p:cNvSpPr>
            <p:nvPr/>
          </p:nvSpPr>
          <p:spPr bwMode="auto">
            <a:xfrm>
              <a:off x="1090" y="2003"/>
              <a:ext cx="389" cy="213"/>
            </a:xfrm>
            <a:prstGeom prst="rect">
              <a:avLst/>
            </a:prstGeom>
            <a:noFill/>
            <a:ln>
              <a:noFill/>
            </a:ln>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defRPr/>
              </a:pPr>
              <a:r>
                <a:rPr lang="en-US" altLang="en-US" sz="1600">
                  <a:solidFill>
                    <a:schemeClr val="accent6"/>
                  </a:solidFill>
                  <a:latin typeface="Arial" panose="020B0604020202020204" pitchFamily="34" charset="0"/>
                </a:rPr>
                <a:t>ack0</a:t>
              </a:r>
            </a:p>
          </p:txBody>
        </p:sp>
      </p:grpSp>
      <p:grpSp>
        <p:nvGrpSpPr>
          <p:cNvPr id="178" name="Group 38">
            <a:extLst>
              <a:ext uri="{FF2B5EF4-FFF2-40B4-BE49-F238E27FC236}">
                <a16:creationId xmlns:a16="http://schemas.microsoft.com/office/drawing/2014/main" id="{3771B9D8-DB57-4769-8E00-44ED02F65338}"/>
              </a:ext>
            </a:extLst>
          </p:cNvPr>
          <p:cNvGrpSpPr>
            <a:grpSpLocks/>
          </p:cNvGrpSpPr>
          <p:nvPr/>
        </p:nvGrpSpPr>
        <p:grpSpPr bwMode="auto">
          <a:xfrm>
            <a:off x="7367588" y="4013201"/>
            <a:ext cx="1471612" cy="455613"/>
            <a:chOff x="841" y="1474"/>
            <a:chExt cx="927" cy="287"/>
          </a:xfrm>
        </p:grpSpPr>
        <p:sp>
          <p:nvSpPr>
            <p:cNvPr id="45106" name="Line 25">
              <a:extLst>
                <a:ext uri="{FF2B5EF4-FFF2-40B4-BE49-F238E27FC236}">
                  <a16:creationId xmlns:a16="http://schemas.microsoft.com/office/drawing/2014/main" id="{588F236D-20D1-4C25-BDD5-D335E555EF9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07" name="Text Box 32">
              <a:extLst>
                <a:ext uri="{FF2B5EF4-FFF2-40B4-BE49-F238E27FC236}">
                  <a16:creationId xmlns:a16="http://schemas.microsoft.com/office/drawing/2014/main" id="{D0933B01-1DCB-445C-A639-BF0ED2B1AE65}"/>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181" name="Group 44">
            <a:extLst>
              <a:ext uri="{FF2B5EF4-FFF2-40B4-BE49-F238E27FC236}">
                <a16:creationId xmlns:a16="http://schemas.microsoft.com/office/drawing/2014/main" id="{93062037-C3D1-40CA-A3A5-A12CC3656068}"/>
              </a:ext>
            </a:extLst>
          </p:cNvPr>
          <p:cNvGrpSpPr>
            <a:grpSpLocks/>
          </p:cNvGrpSpPr>
          <p:nvPr/>
        </p:nvGrpSpPr>
        <p:grpSpPr bwMode="auto">
          <a:xfrm>
            <a:off x="7412038" y="4843463"/>
            <a:ext cx="1471612" cy="461962"/>
            <a:chOff x="837" y="2540"/>
            <a:chExt cx="927" cy="291"/>
          </a:xfrm>
        </p:grpSpPr>
        <p:sp>
          <p:nvSpPr>
            <p:cNvPr id="45104" name="Line 27">
              <a:extLst>
                <a:ext uri="{FF2B5EF4-FFF2-40B4-BE49-F238E27FC236}">
                  <a16:creationId xmlns:a16="http://schemas.microsoft.com/office/drawing/2014/main" id="{3FA1F418-304A-4E2E-8D84-6C72F4898CAA}"/>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105" name="Text Box 33">
              <a:extLst>
                <a:ext uri="{FF2B5EF4-FFF2-40B4-BE49-F238E27FC236}">
                  <a16:creationId xmlns:a16="http://schemas.microsoft.com/office/drawing/2014/main" id="{C0639185-41B0-415E-B644-D8CF00F74CD0}"/>
                </a:ext>
              </a:extLst>
            </p:cNvPr>
            <p:cNvSpPr txBox="1">
              <a:spLocks noChangeArrowheads="1"/>
            </p:cNvSpPr>
            <p:nvPr/>
          </p:nvSpPr>
          <p:spPr bwMode="auto">
            <a:xfrm>
              <a:off x="1084" y="2540"/>
              <a:ext cx="3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sp>
        <p:nvSpPr>
          <p:cNvPr id="2" name="Rectangle 1">
            <a:extLst>
              <a:ext uri="{FF2B5EF4-FFF2-40B4-BE49-F238E27FC236}">
                <a16:creationId xmlns:a16="http://schemas.microsoft.com/office/drawing/2014/main" id="{57384E1A-A321-40C7-BE5B-E3120C5F0CBE}"/>
              </a:ext>
            </a:extLst>
          </p:cNvPr>
          <p:cNvSpPr>
            <a:spLocks noChangeArrowheads="1"/>
          </p:cNvSpPr>
          <p:nvPr/>
        </p:nvSpPr>
        <p:spPr bwMode="auto">
          <a:xfrm>
            <a:off x="3209926" y="2825751"/>
            <a:ext cx="677863" cy="295275"/>
          </a:xfrm>
          <a:prstGeom prst="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en-US" altLang="en-US"/>
          </a:p>
        </p:txBody>
      </p:sp>
      <p:sp>
        <p:nvSpPr>
          <p:cNvPr id="189" name="Rectangle 188">
            <a:extLst>
              <a:ext uri="{FF2B5EF4-FFF2-40B4-BE49-F238E27FC236}">
                <a16:creationId xmlns:a16="http://schemas.microsoft.com/office/drawing/2014/main" id="{D613D6DF-3DAC-4268-B4A0-B6691566E43E}"/>
              </a:ext>
            </a:extLst>
          </p:cNvPr>
          <p:cNvSpPr>
            <a:spLocks noChangeArrowheads="1"/>
          </p:cNvSpPr>
          <p:nvPr/>
        </p:nvSpPr>
        <p:spPr bwMode="auto">
          <a:xfrm>
            <a:off x="3232150" y="3624264"/>
            <a:ext cx="622300" cy="307975"/>
          </a:xfrm>
          <a:prstGeom prst="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en-US" altLang="en-US"/>
          </a:p>
        </p:txBody>
      </p:sp>
      <p:cxnSp>
        <p:nvCxnSpPr>
          <p:cNvPr id="4" name="Straight Arrow Connector 3">
            <a:extLst>
              <a:ext uri="{FF2B5EF4-FFF2-40B4-BE49-F238E27FC236}">
                <a16:creationId xmlns:a16="http://schemas.microsoft.com/office/drawing/2014/main" id="{9EF78240-ED47-4C52-BD54-A3AC0E9CBF26}"/>
              </a:ext>
            </a:extLst>
          </p:cNvPr>
          <p:cNvCxnSpPr>
            <a:cxnSpLocks/>
          </p:cNvCxnSpPr>
          <p:nvPr/>
        </p:nvCxnSpPr>
        <p:spPr bwMode="auto">
          <a:xfrm flipV="1">
            <a:off x="2927350" y="3379788"/>
            <a:ext cx="427038" cy="328612"/>
          </a:xfrm>
          <a:prstGeom prst="straightConnector1">
            <a:avLst/>
          </a:prstGeom>
          <a:noFill/>
          <a:ln w="19050" algn="ctr">
            <a:solidFill>
              <a:srgbClr val="FF0000"/>
            </a:solidFill>
            <a:round/>
            <a:headEnd/>
            <a:tailEnd type="triangle" w="med" len="med"/>
          </a:ln>
        </p:spPr>
      </p:cxnSp>
      <p:cxnSp>
        <p:nvCxnSpPr>
          <p:cNvPr id="190" name="Straight Arrow Connector 189">
            <a:extLst>
              <a:ext uri="{FF2B5EF4-FFF2-40B4-BE49-F238E27FC236}">
                <a16:creationId xmlns:a16="http://schemas.microsoft.com/office/drawing/2014/main" id="{8C63A40F-3048-4DA5-AA4D-A45CA60AEE53}"/>
              </a:ext>
            </a:extLst>
          </p:cNvPr>
          <p:cNvCxnSpPr>
            <a:cxnSpLocks/>
          </p:cNvCxnSpPr>
          <p:nvPr/>
        </p:nvCxnSpPr>
        <p:spPr bwMode="auto">
          <a:xfrm>
            <a:off x="2927350" y="3732213"/>
            <a:ext cx="427038" cy="354012"/>
          </a:xfrm>
          <a:prstGeom prst="straightConnector1">
            <a:avLst/>
          </a:prstGeom>
          <a:noFill/>
          <a:ln w="19050" algn="ctr">
            <a:solidFill>
              <a:srgbClr val="FF0000"/>
            </a:solidFill>
            <a:round/>
            <a:headEnd/>
            <a:tailEnd type="triangle" w="med" len="med"/>
          </a:ln>
        </p:spPr>
      </p:cxnSp>
      <p:pic>
        <p:nvPicPr>
          <p:cNvPr id="3" name="Audio 2">
            <a:hlinkClick r:id="" action="ppaction://media"/>
            <a:extLst>
              <a:ext uri="{FF2B5EF4-FFF2-40B4-BE49-F238E27FC236}">
                <a16:creationId xmlns:a16="http://schemas.microsoft.com/office/drawing/2014/main" id="{79ED3299-BC23-4702-8829-DC4A9CCD72E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06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633"/>
    </mc:Choice>
    <mc:Fallback xmlns="">
      <p:transition spd="slow" advTm="56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childTnLst>
                          </p:cTn>
                        </p:par>
                        <p:par>
                          <p:cTn id="12" fill="hold" nodeType="afterGroup">
                            <p:stCondLst>
                              <p:cond delay="500"/>
                            </p:stCondLst>
                            <p:childTnLst>
                              <p:par>
                                <p:cTn id="13" presetID="9" presetClass="entr" presetSubtype="0" fill="hold" nodeType="afterEffect">
                                  <p:stCondLst>
                                    <p:cond delay="0"/>
                                  </p:stCondLst>
                                  <p:childTnLst>
                                    <p:set>
                                      <p:cBhvr>
                                        <p:cTn id="14" dur="1" fill="hold">
                                          <p:stCondLst>
                                            <p:cond delay="0"/>
                                          </p:stCondLst>
                                        </p:cTn>
                                        <p:tgtEl>
                                          <p:spTgt spid="91">
                                            <p:txEl>
                                              <p:pRg st="0" end="0"/>
                                            </p:txEl>
                                          </p:spTgt>
                                        </p:tgtEl>
                                        <p:attrNameLst>
                                          <p:attrName>style.visibility</p:attrName>
                                        </p:attrNameLst>
                                      </p:cBhvr>
                                      <p:to>
                                        <p:strVal val="visible"/>
                                      </p:to>
                                    </p:set>
                                    <p:animEffect transition="in" filter="dissolve">
                                      <p:cBhvr>
                                        <p:cTn id="15" dur="500"/>
                                        <p:tgtEl>
                                          <p:spTgt spid="91">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dissolve">
                                      <p:cBhvr>
                                        <p:cTn id="20" dur="500"/>
                                        <p:tgtEl>
                                          <p:spTgt spid="84"/>
                                        </p:tgtEl>
                                      </p:cBhvr>
                                    </p:animEffect>
                                  </p:childTnLst>
                                </p:cTn>
                              </p:par>
                            </p:childTnLst>
                          </p:cTn>
                        </p:par>
                        <p:par>
                          <p:cTn id="21" fill="hold" nodeType="afterGroup">
                            <p:stCondLst>
                              <p:cond delay="500"/>
                            </p:stCondLst>
                            <p:childTnLst>
                              <p:par>
                                <p:cTn id="22" presetID="22" presetClass="entr" presetSubtype="2" fill="hold" nodeType="after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right)">
                                      <p:cBhvr>
                                        <p:cTn id="24" dur="500"/>
                                        <p:tgtEl>
                                          <p:spTgt spid="101"/>
                                        </p:tgtEl>
                                      </p:cBhvr>
                                    </p:animEffect>
                                  </p:childTnLst>
                                </p:cTn>
                              </p:par>
                            </p:childTnLst>
                          </p:cTn>
                        </p:par>
                        <p:par>
                          <p:cTn id="25" fill="hold" nodeType="afterGroup">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dissolve">
                                      <p:cBhvr>
                                        <p:cTn id="28" dur="500"/>
                                        <p:tgtEl>
                                          <p:spTgt spid="8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childTnLst>
                          </p:cTn>
                        </p:par>
                        <p:par>
                          <p:cTn id="38" fill="hold" nodeType="afterGroup">
                            <p:stCondLst>
                              <p:cond delay="1000"/>
                            </p:stCondLst>
                            <p:childTnLst>
                              <p:par>
                                <p:cTn id="39" presetID="9" presetClass="entr" presetSubtype="0" fill="hold" nodeType="afterEffect">
                                  <p:stCondLst>
                                    <p:cond delay="0"/>
                                  </p:stCondLst>
                                  <p:childTnLst>
                                    <p:set>
                                      <p:cBhvr>
                                        <p:cTn id="40" dur="1" fill="hold">
                                          <p:stCondLst>
                                            <p:cond delay="0"/>
                                          </p:stCondLst>
                                        </p:cTn>
                                        <p:tgtEl>
                                          <p:spTgt spid="80">
                                            <p:txEl>
                                              <p:pRg st="0" end="0"/>
                                            </p:txEl>
                                          </p:spTgt>
                                        </p:tgtEl>
                                        <p:attrNameLst>
                                          <p:attrName>style.visibility</p:attrName>
                                        </p:attrNameLst>
                                      </p:cBhvr>
                                      <p:to>
                                        <p:strVal val="visible"/>
                                      </p:to>
                                    </p:set>
                                    <p:animEffect transition="in" filter="dissolve">
                                      <p:cBhvr>
                                        <p:cTn id="41" dur="500"/>
                                        <p:tgtEl>
                                          <p:spTgt spid="80">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500"/>
                                        <p:tgtEl>
                                          <p:spTgt spid="82"/>
                                        </p:tgtEl>
                                      </p:cBhvr>
                                    </p:animEffect>
                                  </p:childTnLst>
                                </p:cTn>
                              </p:par>
                            </p:childTnLst>
                          </p:cTn>
                        </p:par>
                        <p:par>
                          <p:cTn id="47" fill="hold" nodeType="afterGroup">
                            <p:stCondLst>
                              <p:cond delay="500"/>
                            </p:stCondLst>
                            <p:childTnLst>
                              <p:par>
                                <p:cTn id="48" presetID="22" presetClass="entr" presetSubtype="2" fill="hold" nodeType="after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right)">
                                      <p:cBhvr>
                                        <p:cTn id="50" dur="500"/>
                                        <p:tgtEl>
                                          <p:spTgt spid="104"/>
                                        </p:tgtEl>
                                      </p:cBhvr>
                                    </p:animEffect>
                                  </p:childTnLst>
                                </p:cTn>
                              </p:par>
                            </p:childTnLst>
                          </p:cTn>
                        </p:par>
                        <p:par>
                          <p:cTn id="51" fill="hold" nodeType="afterGroup">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dissolve">
                                      <p:cBhvr>
                                        <p:cTn id="54" dur="500"/>
                                        <p:tgtEl>
                                          <p:spTgt spid="8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dissolve">
                                      <p:cBhvr>
                                        <p:cTn id="59" dur="500"/>
                                        <p:tgtEl>
                                          <p:spTgt spid="87"/>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wipe(left)">
                                      <p:cBhvr>
                                        <p:cTn id="63" dur="500"/>
                                        <p:tgtEl>
                                          <p:spTgt spid="95"/>
                                        </p:tgtEl>
                                      </p:cBhvr>
                                    </p:animEffect>
                                  </p:childTnLst>
                                </p:cTn>
                              </p:par>
                            </p:childTnLst>
                          </p:cTn>
                        </p:par>
                        <p:par>
                          <p:cTn id="64" fill="hold" nodeType="afterGroup">
                            <p:stCondLst>
                              <p:cond delay="1000"/>
                            </p:stCondLst>
                            <p:childTnLst>
                              <p:par>
                                <p:cTn id="65" presetID="9" presetClass="entr" presetSubtype="0"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dissolve">
                                      <p:cBhvr>
                                        <p:cTn id="67" dur="500"/>
                                        <p:tgtEl>
                                          <p:spTgt spid="81"/>
                                        </p:tgtEl>
                                      </p:cBhvr>
                                    </p:animEffect>
                                  </p:childTnLst>
                                </p:cTn>
                              </p:par>
                            </p:childTnLst>
                          </p:cTn>
                        </p:par>
                        <p:par>
                          <p:cTn id="68" fill="hold" nodeType="afterGroup">
                            <p:stCondLst>
                              <p:cond delay="1500"/>
                            </p:stCondLst>
                            <p:childTnLst>
                              <p:par>
                                <p:cTn id="69" presetID="9" presetClass="entr" presetSubtype="0" fill="hold" nodeType="afterEffect">
                                  <p:stCondLst>
                                    <p:cond delay="0"/>
                                  </p:stCondLst>
                                  <p:childTnLst>
                                    <p:set>
                                      <p:cBhvr>
                                        <p:cTn id="70" dur="1" fill="hold">
                                          <p:stCondLst>
                                            <p:cond delay="0"/>
                                          </p:stCondLst>
                                        </p:cTn>
                                        <p:tgtEl>
                                          <p:spTgt spid="85">
                                            <p:txEl>
                                              <p:pRg st="0" end="0"/>
                                            </p:txEl>
                                          </p:spTgt>
                                        </p:tgtEl>
                                        <p:attrNameLst>
                                          <p:attrName>style.visibility</p:attrName>
                                        </p:attrNameLst>
                                      </p:cBhvr>
                                      <p:to>
                                        <p:strVal val="visible"/>
                                      </p:to>
                                    </p:set>
                                    <p:animEffect transition="in" filter="dissolve">
                                      <p:cBhvr>
                                        <p:cTn id="71" dur="500"/>
                                        <p:tgtEl>
                                          <p:spTgt spid="85">
                                            <p:txEl>
                                              <p:pRg st="0" end="0"/>
                                            </p:txEl>
                                          </p:spTgt>
                                        </p:tgtEl>
                                      </p:cBhvr>
                                    </p:animEffect>
                                  </p:childTnLst>
                                </p:cTn>
                              </p:par>
                            </p:childTnLst>
                          </p:cTn>
                        </p:par>
                        <p:par>
                          <p:cTn id="72" fill="hold" nodeType="afterGroup">
                            <p:stCondLst>
                              <p:cond delay="2000"/>
                            </p:stCondLst>
                            <p:childTnLst>
                              <p:par>
                                <p:cTn id="73" presetID="22" presetClass="entr" presetSubtype="2" fill="hold" nodeType="after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wipe(right)">
                                      <p:cBhvr>
                                        <p:cTn id="75" dur="500"/>
                                        <p:tgtEl>
                                          <p:spTgt spid="10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9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wipe(left)">
                                      <p:cBhvr>
                                        <p:cTn id="92" dur="500"/>
                                        <p:tgtEl>
                                          <p:spTgt spid="166"/>
                                        </p:tgtEl>
                                      </p:cBhvr>
                                    </p:animEffect>
                                  </p:childTnLst>
                                </p:cTn>
                              </p:par>
                            </p:childTnLst>
                          </p:cTn>
                        </p:par>
                        <p:par>
                          <p:cTn id="93" fill="hold" nodeType="afterGroup">
                            <p:stCondLst>
                              <p:cond delay="500"/>
                            </p:stCondLst>
                            <p:childTnLst>
                              <p:par>
                                <p:cTn id="94" presetID="9" presetClass="entr" presetSubtype="0" fill="hold" nodeType="afterEffect">
                                  <p:stCondLst>
                                    <p:cond delay="0"/>
                                  </p:stCondLst>
                                  <p:childTnLst>
                                    <p:set>
                                      <p:cBhvr>
                                        <p:cTn id="95" dur="1" fill="hold">
                                          <p:stCondLst>
                                            <p:cond delay="0"/>
                                          </p:stCondLst>
                                        </p:cTn>
                                        <p:tgtEl>
                                          <p:spTgt spid="165">
                                            <p:txEl>
                                              <p:pRg st="0" end="0"/>
                                            </p:txEl>
                                          </p:spTgt>
                                        </p:tgtEl>
                                        <p:attrNameLst>
                                          <p:attrName>style.visibility</p:attrName>
                                        </p:attrNameLst>
                                      </p:cBhvr>
                                      <p:to>
                                        <p:strVal val="visible"/>
                                      </p:to>
                                    </p:set>
                                    <p:animEffect transition="in" filter="dissolve">
                                      <p:cBhvr>
                                        <p:cTn id="96" dur="500"/>
                                        <p:tgtEl>
                                          <p:spTgt spid="165">
                                            <p:txEl>
                                              <p:pRg st="0" end="0"/>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58"/>
                                        </p:tgtEl>
                                        <p:attrNameLst>
                                          <p:attrName>style.visibility</p:attrName>
                                        </p:attrNameLst>
                                      </p:cBhvr>
                                      <p:to>
                                        <p:strVal val="visible"/>
                                      </p:to>
                                    </p:set>
                                    <p:animEffect transition="in" filter="dissolve">
                                      <p:cBhvr>
                                        <p:cTn id="101" dur="500"/>
                                        <p:tgtEl>
                                          <p:spTgt spid="158"/>
                                        </p:tgtEl>
                                      </p:cBhvr>
                                    </p:animEffect>
                                  </p:childTnLst>
                                </p:cTn>
                              </p:par>
                            </p:childTnLst>
                          </p:cTn>
                        </p:par>
                        <p:par>
                          <p:cTn id="102" fill="hold" nodeType="afterGroup">
                            <p:stCondLst>
                              <p:cond delay="500"/>
                            </p:stCondLst>
                            <p:childTnLst>
                              <p:par>
                                <p:cTn id="103" presetID="22" presetClass="entr" presetSubtype="2" fill="hold" nodeType="afterEffect">
                                  <p:stCondLst>
                                    <p:cond delay="0"/>
                                  </p:stCondLst>
                                  <p:childTnLst>
                                    <p:set>
                                      <p:cBhvr>
                                        <p:cTn id="104" dur="1" fill="hold">
                                          <p:stCondLst>
                                            <p:cond delay="0"/>
                                          </p:stCondLst>
                                        </p:cTn>
                                        <p:tgtEl>
                                          <p:spTgt spid="175"/>
                                        </p:tgtEl>
                                        <p:attrNameLst>
                                          <p:attrName>style.visibility</p:attrName>
                                        </p:attrNameLst>
                                      </p:cBhvr>
                                      <p:to>
                                        <p:strVal val="visible"/>
                                      </p:to>
                                    </p:set>
                                    <p:animEffect transition="in" filter="wipe(right)">
                                      <p:cBhvr>
                                        <p:cTn id="105" dur="500"/>
                                        <p:tgtEl>
                                          <p:spTgt spid="175"/>
                                        </p:tgtEl>
                                      </p:cBhvr>
                                    </p:animEffect>
                                  </p:childTnLst>
                                </p:cTn>
                              </p:par>
                            </p:childTnLst>
                          </p:cTn>
                        </p:par>
                        <p:par>
                          <p:cTn id="106" fill="hold" nodeType="afterGroup">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163"/>
                                        </p:tgtEl>
                                        <p:attrNameLst>
                                          <p:attrName>style.visibility</p:attrName>
                                        </p:attrNameLst>
                                      </p:cBhvr>
                                      <p:to>
                                        <p:strVal val="visible"/>
                                      </p:to>
                                    </p:set>
                                    <p:animEffect transition="in" filter="dissolve">
                                      <p:cBhvr>
                                        <p:cTn id="109" dur="500"/>
                                        <p:tgtEl>
                                          <p:spTgt spid="16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62"/>
                                        </p:tgtEl>
                                        <p:attrNameLst>
                                          <p:attrName>style.visibility</p:attrName>
                                        </p:attrNameLst>
                                      </p:cBhvr>
                                      <p:to>
                                        <p:strVal val="visible"/>
                                      </p:to>
                                    </p:set>
                                    <p:animEffect transition="in" filter="dissolve">
                                      <p:cBhvr>
                                        <p:cTn id="114" dur="500"/>
                                        <p:tgtEl>
                                          <p:spTgt spid="162"/>
                                        </p:tgtEl>
                                      </p:cBhvr>
                                    </p:animEffect>
                                  </p:childTnLst>
                                </p:cTn>
                              </p:par>
                            </p:childTnLst>
                          </p:cTn>
                        </p:par>
                        <p:par>
                          <p:cTn id="115" fill="hold" nodeType="afterGroup">
                            <p:stCondLst>
                              <p:cond delay="500"/>
                            </p:stCondLst>
                            <p:childTnLst>
                              <p:par>
                                <p:cTn id="116" presetID="22" presetClass="entr" presetSubtype="8" fill="hold" nodeType="afterEffect">
                                  <p:stCondLst>
                                    <p:cond delay="0"/>
                                  </p:stCondLst>
                                  <p:childTnLst>
                                    <p:set>
                                      <p:cBhvr>
                                        <p:cTn id="117" dur="1" fill="hold">
                                          <p:stCondLst>
                                            <p:cond delay="0"/>
                                          </p:stCondLst>
                                        </p:cTn>
                                        <p:tgtEl>
                                          <p:spTgt spid="172"/>
                                        </p:tgtEl>
                                        <p:attrNameLst>
                                          <p:attrName>style.visibility</p:attrName>
                                        </p:attrNameLst>
                                      </p:cBhvr>
                                      <p:to>
                                        <p:strVal val="visible"/>
                                      </p:to>
                                    </p:set>
                                    <p:animEffect transition="in" filter="wipe(left)">
                                      <p:cBhvr>
                                        <p:cTn id="118" dur="500"/>
                                        <p:tgtEl>
                                          <p:spTgt spid="172"/>
                                        </p:tgtEl>
                                      </p:cBhvr>
                                    </p:animEffect>
                                  </p:childTnLst>
                                </p:cTn>
                              </p:par>
                            </p:childTnLst>
                          </p:cTn>
                        </p:par>
                        <p:par>
                          <p:cTn id="119" fill="hold" nodeType="afterGroup">
                            <p:stCondLst>
                              <p:cond delay="1000"/>
                            </p:stCondLst>
                            <p:childTnLst>
                              <p:par>
                                <p:cTn id="120" presetID="9" presetClass="entr" presetSubtype="0" fill="hold" nodeType="afterEffect">
                                  <p:stCondLst>
                                    <p:cond delay="0"/>
                                  </p:stCondLst>
                                  <p:childTnLst>
                                    <p:set>
                                      <p:cBhvr>
                                        <p:cTn id="121" dur="1" fill="hold">
                                          <p:stCondLst>
                                            <p:cond delay="0"/>
                                          </p:stCondLst>
                                        </p:cTn>
                                        <p:tgtEl>
                                          <p:spTgt spid="155">
                                            <p:txEl>
                                              <p:pRg st="0" end="0"/>
                                            </p:txEl>
                                          </p:spTgt>
                                        </p:tgtEl>
                                        <p:attrNameLst>
                                          <p:attrName>style.visibility</p:attrName>
                                        </p:attrNameLst>
                                      </p:cBhvr>
                                      <p:to>
                                        <p:strVal val="visible"/>
                                      </p:to>
                                    </p:set>
                                    <p:animEffect transition="in" filter="dissolve">
                                      <p:cBhvr>
                                        <p:cTn id="122" dur="500"/>
                                        <p:tgtEl>
                                          <p:spTgt spid="155">
                                            <p:txEl>
                                              <p:pRg st="0" end="0"/>
                                            </p:txEl>
                                          </p:spTgt>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157"/>
                                        </p:tgtEl>
                                        <p:attrNameLst>
                                          <p:attrName>style.visibility</p:attrName>
                                        </p:attrNameLst>
                                      </p:cBhvr>
                                      <p:to>
                                        <p:strVal val="visible"/>
                                      </p:to>
                                    </p:set>
                                    <p:animEffect transition="in" filter="dissolve">
                                      <p:cBhvr>
                                        <p:cTn id="127" dur="500"/>
                                        <p:tgtEl>
                                          <p:spTgt spid="157"/>
                                        </p:tgtEl>
                                      </p:cBhvr>
                                    </p:animEffect>
                                  </p:childTnLst>
                                </p:cTn>
                              </p:par>
                            </p:childTnLst>
                          </p:cTn>
                        </p:par>
                        <p:par>
                          <p:cTn id="128" fill="hold" nodeType="afterGroup">
                            <p:stCondLst>
                              <p:cond delay="500"/>
                            </p:stCondLst>
                            <p:childTnLst>
                              <p:par>
                                <p:cTn id="129" presetID="22" presetClass="entr" presetSubtype="2" fill="hold" nodeType="afterEffect">
                                  <p:stCondLst>
                                    <p:cond delay="0"/>
                                  </p:stCondLst>
                                  <p:childTnLst>
                                    <p:set>
                                      <p:cBhvr>
                                        <p:cTn id="130" dur="1" fill="hold">
                                          <p:stCondLst>
                                            <p:cond delay="0"/>
                                          </p:stCondLst>
                                        </p:cTn>
                                        <p:tgtEl>
                                          <p:spTgt spid="178"/>
                                        </p:tgtEl>
                                        <p:attrNameLst>
                                          <p:attrName>style.visibility</p:attrName>
                                        </p:attrNameLst>
                                      </p:cBhvr>
                                      <p:to>
                                        <p:strVal val="visible"/>
                                      </p:to>
                                    </p:set>
                                    <p:animEffect transition="in" filter="wipe(right)">
                                      <p:cBhvr>
                                        <p:cTn id="131" dur="500"/>
                                        <p:tgtEl>
                                          <p:spTgt spid="178"/>
                                        </p:tgtEl>
                                      </p:cBhvr>
                                    </p:animEffect>
                                  </p:childTnLst>
                                </p:cTn>
                              </p:par>
                            </p:childTnLst>
                          </p:cTn>
                        </p:par>
                        <p:par>
                          <p:cTn id="132" fill="hold" nodeType="afterGroup">
                            <p:stCondLst>
                              <p:cond delay="1000"/>
                            </p:stCondLst>
                            <p:childTnLst>
                              <p:par>
                                <p:cTn id="133" presetID="9" presetClass="entr" presetSubtype="0" fill="hold" grpId="0" nodeType="afterEffect">
                                  <p:stCondLst>
                                    <p:cond delay="0"/>
                                  </p:stCondLst>
                                  <p:childTnLst>
                                    <p:set>
                                      <p:cBhvr>
                                        <p:cTn id="134" dur="1" fill="hold">
                                          <p:stCondLst>
                                            <p:cond delay="0"/>
                                          </p:stCondLst>
                                        </p:cTn>
                                        <p:tgtEl>
                                          <p:spTgt spid="160"/>
                                        </p:tgtEl>
                                        <p:attrNameLst>
                                          <p:attrName>style.visibility</p:attrName>
                                        </p:attrNameLst>
                                      </p:cBhvr>
                                      <p:to>
                                        <p:strVal val="visible"/>
                                      </p:to>
                                    </p:set>
                                    <p:animEffect transition="in" filter="dissolve">
                                      <p:cBhvr>
                                        <p:cTn id="135" dur="500"/>
                                        <p:tgtEl>
                                          <p:spTgt spid="16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61"/>
                                        </p:tgtEl>
                                        <p:attrNameLst>
                                          <p:attrName>style.visibility</p:attrName>
                                        </p:attrNameLst>
                                      </p:cBhvr>
                                      <p:to>
                                        <p:strVal val="visible"/>
                                      </p:to>
                                    </p:set>
                                    <p:animEffect transition="in" filter="dissolve">
                                      <p:cBhvr>
                                        <p:cTn id="140" dur="500"/>
                                        <p:tgtEl>
                                          <p:spTgt spid="161"/>
                                        </p:tgtEl>
                                      </p:cBhvr>
                                    </p:animEffect>
                                  </p:childTnLst>
                                </p:cTn>
                              </p:par>
                            </p:childTnLst>
                          </p:cTn>
                        </p:par>
                        <p:par>
                          <p:cTn id="141" fill="hold" nodeType="afterGroup">
                            <p:stCondLst>
                              <p:cond delay="500"/>
                            </p:stCondLst>
                            <p:childTnLst>
                              <p:par>
                                <p:cTn id="142" presetID="22" presetClass="entr" presetSubtype="8" fill="hold" nodeType="afterEffect">
                                  <p:stCondLst>
                                    <p:cond delay="0"/>
                                  </p:stCondLst>
                                  <p:childTnLst>
                                    <p:set>
                                      <p:cBhvr>
                                        <p:cTn id="143" dur="1" fill="hold">
                                          <p:stCondLst>
                                            <p:cond delay="0"/>
                                          </p:stCondLst>
                                        </p:cTn>
                                        <p:tgtEl>
                                          <p:spTgt spid="169"/>
                                        </p:tgtEl>
                                        <p:attrNameLst>
                                          <p:attrName>style.visibility</p:attrName>
                                        </p:attrNameLst>
                                      </p:cBhvr>
                                      <p:to>
                                        <p:strVal val="visible"/>
                                      </p:to>
                                    </p:set>
                                    <p:animEffect transition="in" filter="wipe(left)">
                                      <p:cBhvr>
                                        <p:cTn id="144" dur="500"/>
                                        <p:tgtEl>
                                          <p:spTgt spid="169"/>
                                        </p:tgtEl>
                                      </p:cBhvr>
                                    </p:animEffect>
                                  </p:childTnLst>
                                </p:cTn>
                              </p:par>
                            </p:childTnLst>
                          </p:cTn>
                        </p:par>
                        <p:par>
                          <p:cTn id="145" fill="hold" nodeType="afterGroup">
                            <p:stCondLst>
                              <p:cond delay="1000"/>
                            </p:stCondLst>
                            <p:childTnLst>
                              <p:par>
                                <p:cTn id="146" presetID="9" presetClass="entr" presetSubtype="0" fill="hold" grpId="0" nodeType="afterEffect">
                                  <p:stCondLst>
                                    <p:cond delay="0"/>
                                  </p:stCondLst>
                                  <p:childTnLst>
                                    <p:set>
                                      <p:cBhvr>
                                        <p:cTn id="147" dur="1" fill="hold">
                                          <p:stCondLst>
                                            <p:cond delay="0"/>
                                          </p:stCondLst>
                                        </p:cTn>
                                        <p:tgtEl>
                                          <p:spTgt spid="156"/>
                                        </p:tgtEl>
                                        <p:attrNameLst>
                                          <p:attrName>style.visibility</p:attrName>
                                        </p:attrNameLst>
                                      </p:cBhvr>
                                      <p:to>
                                        <p:strVal val="visible"/>
                                      </p:to>
                                    </p:set>
                                    <p:animEffect transition="in" filter="dissolve">
                                      <p:cBhvr>
                                        <p:cTn id="148" dur="500"/>
                                        <p:tgtEl>
                                          <p:spTgt spid="156"/>
                                        </p:tgtEl>
                                      </p:cBhvr>
                                    </p:animEffect>
                                  </p:childTnLst>
                                </p:cTn>
                              </p:par>
                            </p:childTnLst>
                          </p:cTn>
                        </p:par>
                        <p:par>
                          <p:cTn id="149" fill="hold" nodeType="afterGroup">
                            <p:stCondLst>
                              <p:cond delay="1500"/>
                            </p:stCondLst>
                            <p:childTnLst>
                              <p:par>
                                <p:cTn id="150" presetID="9" presetClass="entr" presetSubtype="0" fill="hold" nodeType="afterEffect">
                                  <p:stCondLst>
                                    <p:cond delay="0"/>
                                  </p:stCondLst>
                                  <p:childTnLst>
                                    <p:set>
                                      <p:cBhvr>
                                        <p:cTn id="151" dur="1" fill="hold">
                                          <p:stCondLst>
                                            <p:cond delay="0"/>
                                          </p:stCondLst>
                                        </p:cTn>
                                        <p:tgtEl>
                                          <p:spTgt spid="159">
                                            <p:txEl>
                                              <p:pRg st="0" end="0"/>
                                            </p:txEl>
                                          </p:spTgt>
                                        </p:tgtEl>
                                        <p:attrNameLst>
                                          <p:attrName>style.visibility</p:attrName>
                                        </p:attrNameLst>
                                      </p:cBhvr>
                                      <p:to>
                                        <p:strVal val="visible"/>
                                      </p:to>
                                    </p:set>
                                    <p:animEffect transition="in" filter="dissolve">
                                      <p:cBhvr>
                                        <p:cTn id="152" dur="500"/>
                                        <p:tgtEl>
                                          <p:spTgt spid="159">
                                            <p:txEl>
                                              <p:pRg st="0" end="0"/>
                                            </p:txEl>
                                          </p:spTgt>
                                        </p:tgtEl>
                                      </p:cBhvr>
                                    </p:animEffect>
                                  </p:childTnLst>
                                </p:cTn>
                              </p:par>
                            </p:childTnLst>
                          </p:cTn>
                        </p:par>
                        <p:par>
                          <p:cTn id="153" fill="hold" nodeType="afterGroup">
                            <p:stCondLst>
                              <p:cond delay="2000"/>
                            </p:stCondLst>
                            <p:childTnLst>
                              <p:par>
                                <p:cTn id="154" presetID="22" presetClass="entr" presetSubtype="2" fill="hold" nodeType="afterEffect">
                                  <p:stCondLst>
                                    <p:cond delay="0"/>
                                  </p:stCondLst>
                                  <p:childTnLst>
                                    <p:set>
                                      <p:cBhvr>
                                        <p:cTn id="155" dur="1" fill="hold">
                                          <p:stCondLst>
                                            <p:cond delay="0"/>
                                          </p:stCondLst>
                                        </p:cTn>
                                        <p:tgtEl>
                                          <p:spTgt spid="181"/>
                                        </p:tgtEl>
                                        <p:attrNameLst>
                                          <p:attrName>style.visibility</p:attrName>
                                        </p:attrNameLst>
                                      </p:cBhvr>
                                      <p:to>
                                        <p:strVal val="visible"/>
                                      </p:to>
                                    </p:set>
                                    <p:animEffect transition="in" filter="wipe(right)">
                                      <p:cBhvr>
                                        <p:cTn id="156"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7" fill="hold" display="0">
                  <p:stCondLst>
                    <p:cond delay="indefinite"/>
                  </p:stCondLst>
                  <p:endCondLst>
                    <p:cond evt="onStopAudio" delay="0">
                      <p:tgtEl>
                        <p:sldTgt/>
                      </p:tgtEl>
                    </p:cond>
                  </p:endCondLst>
                </p:cTn>
                <p:tgtEl>
                  <p:spTgt spid="3"/>
                </p:tgtEl>
              </p:cMediaNode>
            </p:audio>
          </p:childTnLst>
        </p:cTn>
      </p:par>
    </p:tnLst>
    <p:bldLst>
      <p:bldP spid="81" grpId="0"/>
      <p:bldP spid="82" grpId="0"/>
      <p:bldP spid="84" grpId="0"/>
      <p:bldP spid="86" grpId="0"/>
      <p:bldP spid="87" grpId="0"/>
      <p:bldP spid="88" grpId="0"/>
      <p:bldP spid="89" grpId="0"/>
      <p:bldP spid="156" grpId="0"/>
      <p:bldP spid="157" grpId="0"/>
      <p:bldP spid="158" grpId="0"/>
      <p:bldP spid="160" grpId="0"/>
      <p:bldP spid="161" grpId="0"/>
      <p:bldP spid="162" grpId="0"/>
      <p:bldP spid="163" grpId="0"/>
      <p:bldP spid="2" grpId="0" animBg="1"/>
      <p:bldP spid="18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91" y="4246759"/>
            <a:ext cx="549833"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p:txBody>
          <a:bodyPr>
            <a:normAutofit fontScale="90000"/>
          </a:bodyPr>
          <a:lstStyle/>
          <a:p>
            <a:r>
              <a:rPr lang="en-US" sz="4400" err="1"/>
              <a:t>Hoạt</a:t>
            </a:r>
            <a:r>
              <a:rPr lang="en-US" sz="4400"/>
              <a:t> </a:t>
            </a:r>
            <a:r>
              <a:rPr lang="en-US" sz="4400" err="1"/>
              <a:t>động</a:t>
            </a:r>
            <a:r>
              <a:rPr lang="en-US" sz="4400"/>
              <a:t> </a:t>
            </a:r>
            <a:r>
              <a:rPr lang="en-US" sz="4400" err="1"/>
              <a:t>của</a:t>
            </a:r>
            <a:r>
              <a:rPr lang="en-US" sz="4400"/>
              <a:t> </a:t>
            </a:r>
            <a:r>
              <a:rPr lang="en-US" sz="4400" err="1"/>
              <a:t>tầng</a:t>
            </a:r>
            <a:r>
              <a:rPr lang="en-US" sz="4400"/>
              <a:t> </a:t>
            </a:r>
            <a:r>
              <a:rPr lang="en-US" sz="4400" err="1"/>
              <a:t>vận</a:t>
            </a:r>
            <a:r>
              <a:rPr lang="en-US" sz="4400"/>
              <a:t> </a:t>
            </a:r>
            <a:r>
              <a:rPr lang="en-US" sz="4400" err="1"/>
              <a:t>chuyển</a:t>
            </a:r>
            <a:endParaRPr lang="en-US" sz="4400"/>
          </a:p>
        </p:txBody>
      </p:sp>
      <p:sp>
        <p:nvSpPr>
          <p:cNvPr id="8" name="Slide Number Placeholder 7">
            <a:extLst>
              <a:ext uri="{FF2B5EF4-FFF2-40B4-BE49-F238E27FC236}">
                <a16:creationId xmlns:a16="http://schemas.microsoft.com/office/drawing/2014/main" id="{7B87F95F-A7BD-13F5-A414-7DF81255F9CB}"/>
              </a:ext>
            </a:extLst>
          </p:cNvPr>
          <p:cNvSpPr>
            <a:spLocks noGrp="1"/>
          </p:cNvSpPr>
          <p:nvPr>
            <p:ph type="sldNum" sz="quarter" idx="12"/>
          </p:nvPr>
        </p:nvSpPr>
        <p:spPr/>
        <p:txBody>
          <a:bodyPr/>
          <a:lstStyle/>
          <a:p>
            <a:fld id="{930176A1-BCF0-4712-97A6-6B495F55390B}" type="slidenum">
              <a:rPr lang="en-US" smtClean="0"/>
              <a:pPr/>
              <a:t>6</a:t>
            </a:fld>
            <a:endParaRPr lang="en-US"/>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Bên</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gửi</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722955"/>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vi-VN" sz="2400" dirty="0">
                <a:solidFill>
                  <a:prstClr val="black"/>
                </a:solidFill>
                <a:latin typeface="Calibri"/>
              </a:rPr>
              <a:t>Nhận </a:t>
            </a:r>
            <a:r>
              <a:rPr lang="vi-VN" sz="2400" dirty="0" err="1">
                <a:solidFill>
                  <a:prstClr val="black"/>
                </a:solidFill>
                <a:latin typeface="Calibri"/>
              </a:rPr>
              <a:t>message</a:t>
            </a:r>
            <a:r>
              <a:rPr lang="vi-VN" sz="2400" dirty="0">
                <a:solidFill>
                  <a:prstClr val="black"/>
                </a:solidFill>
                <a:latin typeface="Calibri"/>
              </a:rPr>
              <a:t> từ tầng ứng dụng (nhận thư)</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lvl="0" indent="-219075">
              <a:lnSpc>
                <a:spcPct val="85000"/>
              </a:lnSpc>
              <a:buClr>
                <a:srgbClr val="0200A3"/>
              </a:buClr>
              <a:buFont typeface="Wingdings" pitchFamily="2" charset="2"/>
              <a:buChar char="§"/>
              <a:defRPr/>
            </a:pPr>
            <a:r>
              <a:rPr lang="en-US" sz="2400" dirty="0" err="1">
                <a:solidFill>
                  <a:prstClr val="black"/>
                </a:solidFill>
              </a:rPr>
              <a:t>Xác</a:t>
            </a:r>
            <a:r>
              <a:rPr lang="en-US" sz="2400" dirty="0">
                <a:solidFill>
                  <a:prstClr val="black"/>
                </a:solidFill>
              </a:rPr>
              <a:t> </a:t>
            </a:r>
            <a:r>
              <a:rPr lang="en-US" sz="2400" dirty="0" err="1">
                <a:solidFill>
                  <a:prstClr val="black"/>
                </a:solidFill>
              </a:rPr>
              <a:t>định</a:t>
            </a:r>
            <a:r>
              <a:rPr lang="en-US" sz="2400" dirty="0">
                <a:solidFill>
                  <a:prstClr val="black"/>
                </a:solidFill>
              </a:rPr>
              <a:t> </a:t>
            </a:r>
            <a:r>
              <a:rPr lang="en-US" sz="2400" dirty="0" err="1">
                <a:solidFill>
                  <a:prstClr val="black"/>
                </a:solidFill>
              </a:rPr>
              <a:t>giá</a:t>
            </a:r>
            <a:r>
              <a:rPr lang="en-US" sz="2400" dirty="0">
                <a:solidFill>
                  <a:prstClr val="black"/>
                </a:solidFill>
              </a:rPr>
              <a:t> </a:t>
            </a:r>
            <a:r>
              <a:rPr lang="en-US" sz="2400" dirty="0" err="1">
                <a:solidFill>
                  <a:prstClr val="black"/>
                </a:solidFill>
              </a:rPr>
              <a:t>trị</a:t>
            </a:r>
            <a:r>
              <a:rPr lang="en-US" sz="2400" dirty="0">
                <a:solidFill>
                  <a:prstClr val="black"/>
                </a:solidFill>
              </a:rPr>
              <a:t> header (</a:t>
            </a:r>
            <a:r>
              <a:rPr lang="en-US" sz="2400" dirty="0" err="1">
                <a:solidFill>
                  <a:prstClr val="black"/>
                </a:solidFill>
              </a:rPr>
              <a:t>thông</a:t>
            </a:r>
            <a:r>
              <a:rPr lang="en-US" sz="2400" dirty="0">
                <a:solidFill>
                  <a:prstClr val="black"/>
                </a:solidFill>
              </a:rPr>
              <a:t> tin </a:t>
            </a:r>
            <a:r>
              <a:rPr lang="en-US" sz="2400" dirty="0" err="1">
                <a:solidFill>
                  <a:prstClr val="black"/>
                </a:solidFill>
              </a:rPr>
              <a:t>phong</a:t>
            </a:r>
            <a:r>
              <a:rPr lang="en-US" sz="2400" dirty="0">
                <a:solidFill>
                  <a:prstClr val="black"/>
                </a:solidFill>
              </a:rPr>
              <a:t> </a:t>
            </a:r>
            <a:r>
              <a:rPr lang="en-US" sz="2400" dirty="0" err="1">
                <a:solidFill>
                  <a:prstClr val="black"/>
                </a:solidFill>
              </a:rPr>
              <a:t>bì</a:t>
            </a:r>
            <a:r>
              <a:rPr lang="en-US" sz="2400" dirty="0">
                <a:solidFill>
                  <a:prstClr val="black"/>
                </a:solidFill>
              </a:rPr>
              <a:t>)</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830997"/>
          </a:xfrm>
          <a:prstGeom prst="rect">
            <a:avLst/>
          </a:prstGeom>
          <a:noFill/>
        </p:spPr>
        <p:txBody>
          <a:bodyPr wrap="square" rtlCol="0">
            <a:spAutoFit/>
          </a:bodyPr>
          <a:lstStyle/>
          <a:p>
            <a:pPr marL="285750" lvl="0" indent="-219075">
              <a:buClr>
                <a:srgbClr val="0200A3"/>
              </a:buClr>
              <a:buFont typeface="Wingdings" pitchFamily="2" charset="2"/>
              <a:buChar char="§"/>
              <a:defRPr/>
            </a:pPr>
            <a:r>
              <a:rPr lang="vi-VN" sz="2400" dirty="0">
                <a:solidFill>
                  <a:prstClr val="black"/>
                </a:solidFill>
                <a:latin typeface="Calibri"/>
              </a:rPr>
              <a:t>Tạo </a:t>
            </a:r>
            <a:r>
              <a:rPr lang="vi-VN" sz="2400" dirty="0" err="1">
                <a:solidFill>
                  <a:prstClr val="black"/>
                </a:solidFill>
                <a:latin typeface="Calibri"/>
              </a:rPr>
              <a:t>segment</a:t>
            </a:r>
            <a:r>
              <a:rPr lang="vi-VN" sz="2400" dirty="0">
                <a:solidFill>
                  <a:prstClr val="black"/>
                </a:solidFill>
                <a:latin typeface="Calibri"/>
              </a:rPr>
              <a:t> (bỏ thư vào phong bì)</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338911"/>
            <a:ext cx="3825456" cy="830997"/>
          </a:xfrm>
          <a:prstGeom prst="rect">
            <a:avLst/>
          </a:prstGeom>
          <a:noFill/>
        </p:spPr>
        <p:txBody>
          <a:bodyPr wrap="square" rtlCol="0">
            <a:spAutoFit/>
          </a:bodyPr>
          <a:lstStyle/>
          <a:p>
            <a:pPr marL="285750" lvl="0" indent="-219075">
              <a:buClr>
                <a:srgbClr val="0200A3"/>
              </a:buClr>
              <a:buFont typeface="Wingdings" pitchFamily="2" charset="2"/>
              <a:buChar char="§"/>
              <a:defRPr/>
            </a:pPr>
            <a:r>
              <a:rPr lang="en-US" sz="2400" dirty="0" err="1">
                <a:solidFill>
                  <a:prstClr val="black"/>
                </a:solidFill>
              </a:rPr>
              <a:t>Chuyển</a:t>
            </a:r>
            <a:r>
              <a:rPr lang="en-US" sz="2400" dirty="0">
                <a:solidFill>
                  <a:prstClr val="black"/>
                </a:solidFill>
              </a:rPr>
              <a:t> segment </a:t>
            </a:r>
            <a:r>
              <a:rPr lang="en-US" sz="2400" dirty="0" err="1">
                <a:solidFill>
                  <a:prstClr val="black"/>
                </a:solidFill>
              </a:rPr>
              <a:t>đến</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mạng</a:t>
            </a:r>
            <a:endParaRPr lang="en-US" sz="2400" dirty="0">
              <a:solidFill>
                <a:prstClr val="black"/>
              </a:solidFill>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   T</a:t>
              </a:r>
              <a:r>
                <a:rPr kumimoji="0" lang="en-US" sz="1600" b="0" i="0" u="none" strike="noStrike" kern="1200" cap="none" spc="0" normalizeH="0" baseline="-25000" noProof="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   T</a:t>
                </a:r>
                <a:r>
                  <a:rPr kumimoji="0" lang="en-US" sz="1600" b="0" i="0" u="none" strike="noStrike" kern="1200" cap="none" spc="0" normalizeH="0" baseline="-25000" noProof="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 msg</a:t>
                </a:r>
              </a:p>
            </p:txBody>
          </p:sp>
        </p:grpSp>
      </p:gr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5" name="Rectangle 2">
            <a:extLst>
              <a:ext uri="{FF2B5EF4-FFF2-40B4-BE49-F238E27FC236}">
                <a16:creationId xmlns:a16="http://schemas.microsoft.com/office/drawing/2014/main" id="{74151374-D604-4858-BB66-952CAF2BB425}"/>
              </a:ext>
            </a:extLst>
          </p:cNvPr>
          <p:cNvSpPr>
            <a:spLocks noGrp="1" noChangeArrowheads="1"/>
          </p:cNvSpPr>
          <p:nvPr>
            <p:ph type="title"/>
          </p:nvPr>
        </p:nvSpPr>
        <p:spPr/>
        <p:txBody>
          <a:bodyPr>
            <a:normAutofit fontScale="90000"/>
          </a:bodyPr>
          <a:lstStyle/>
          <a:p>
            <a:r>
              <a:rPr lang="en-US" altLang="en-US" sz="4000" dirty="0"/>
              <a:t>rdt2.2: </a:t>
            </a:r>
            <a:r>
              <a:rPr lang="en-US" altLang="en-US" sz="4000" dirty="0" err="1"/>
              <a:t>các</a:t>
            </a:r>
            <a:r>
              <a:rPr lang="en-US" altLang="en-US" sz="4000" dirty="0"/>
              <a:t> </a:t>
            </a:r>
            <a:r>
              <a:rPr lang="en-US" altLang="en-US" sz="4000" dirty="0" err="1"/>
              <a:t>phần</a:t>
            </a:r>
            <a:r>
              <a:rPr lang="en-US" altLang="en-US" sz="4000" dirty="0"/>
              <a:t> </a:t>
            </a:r>
            <a:r>
              <a:rPr lang="en-US" altLang="en-US" sz="4000" dirty="0" err="1"/>
              <a:t>bên</a:t>
            </a:r>
            <a:r>
              <a:rPr lang="en-US" altLang="en-US" sz="4000" dirty="0"/>
              <a:t> </a:t>
            </a:r>
            <a:r>
              <a:rPr lang="en-US" altLang="en-US" sz="4000" dirty="0" err="1"/>
              <a:t>nhận</a:t>
            </a:r>
            <a:r>
              <a:rPr lang="en-US" altLang="en-US" sz="4000" dirty="0"/>
              <a:t> </a:t>
            </a:r>
            <a:r>
              <a:rPr lang="en-US" altLang="en-US" sz="4000" dirty="0" err="1"/>
              <a:t>và</a:t>
            </a:r>
            <a:r>
              <a:rPr lang="en-US" altLang="en-US" sz="4000" dirty="0"/>
              <a:t> </a:t>
            </a:r>
            <a:r>
              <a:rPr lang="en-US" altLang="en-US" sz="4000" dirty="0" err="1"/>
              <a:t>gửi</a:t>
            </a:r>
            <a:endParaRPr lang="en-US" altLang="en-US" sz="4000" dirty="0"/>
          </a:p>
        </p:txBody>
      </p:sp>
      <p:sp>
        <p:nvSpPr>
          <p:cNvPr id="3" name="Slide Number Placeholder 2">
            <a:extLst>
              <a:ext uri="{FF2B5EF4-FFF2-40B4-BE49-F238E27FC236}">
                <a16:creationId xmlns:a16="http://schemas.microsoft.com/office/drawing/2014/main" id="{1DF7B314-659F-3329-9424-2FAACBF4EF88}"/>
              </a:ext>
            </a:extLst>
          </p:cNvPr>
          <p:cNvSpPr>
            <a:spLocks noGrp="1"/>
          </p:cNvSpPr>
          <p:nvPr>
            <p:ph type="sldNum" sz="quarter" idx="12"/>
          </p:nvPr>
        </p:nvSpPr>
        <p:spPr/>
        <p:txBody>
          <a:bodyPr/>
          <a:lstStyle/>
          <a:p>
            <a:fld id="{930176A1-BCF0-4712-97A6-6B495F55390B}" type="slidenum">
              <a:rPr lang="en-US" smtClean="0"/>
              <a:pPr/>
              <a:t>60</a:t>
            </a:fld>
            <a:endParaRPr lang="en-US"/>
          </a:p>
        </p:txBody>
      </p:sp>
      <p:sp>
        <p:nvSpPr>
          <p:cNvPr id="4" name="Content Placeholder 3">
            <a:extLst>
              <a:ext uri="{FF2B5EF4-FFF2-40B4-BE49-F238E27FC236}">
                <a16:creationId xmlns:a16="http://schemas.microsoft.com/office/drawing/2014/main" id="{C1B54FD0-CE8B-E208-0742-001DBC7EBC8A}"/>
              </a:ext>
            </a:extLst>
          </p:cNvPr>
          <p:cNvSpPr>
            <a:spLocks noGrp="1"/>
          </p:cNvSpPr>
          <p:nvPr>
            <p:ph sz="quarter" idx="22"/>
          </p:nvPr>
        </p:nvSpPr>
        <p:spPr/>
        <p:txBody>
          <a:bodyPr/>
          <a:lstStyle/>
          <a:p>
            <a:endParaRPr lang="en-US"/>
          </a:p>
        </p:txBody>
      </p:sp>
      <p:pic>
        <p:nvPicPr>
          <p:cNvPr id="46084" name="Picture 40" descr="underline_base">
            <a:extLst>
              <a:ext uri="{FF2B5EF4-FFF2-40B4-BE49-F238E27FC236}">
                <a16:creationId xmlns:a16="http://schemas.microsoft.com/office/drawing/2014/main" id="{9E1E0DCA-25D6-4D77-A974-5D14810EB27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388" y="804864"/>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6" name="Group 3">
            <a:extLst>
              <a:ext uri="{FF2B5EF4-FFF2-40B4-BE49-F238E27FC236}">
                <a16:creationId xmlns:a16="http://schemas.microsoft.com/office/drawing/2014/main" id="{1302563D-ED31-49A8-BB86-55C7D1046371}"/>
              </a:ext>
            </a:extLst>
          </p:cNvPr>
          <p:cNvGrpSpPr>
            <a:grpSpLocks/>
          </p:cNvGrpSpPr>
          <p:nvPr/>
        </p:nvGrpSpPr>
        <p:grpSpPr bwMode="auto">
          <a:xfrm>
            <a:off x="3951288" y="1238251"/>
            <a:ext cx="6508750" cy="2841625"/>
            <a:chOff x="1529" y="780"/>
            <a:chExt cx="4100" cy="1790"/>
          </a:xfrm>
        </p:grpSpPr>
        <p:grpSp>
          <p:nvGrpSpPr>
            <p:cNvPr id="46104" name="Group 4">
              <a:extLst>
                <a:ext uri="{FF2B5EF4-FFF2-40B4-BE49-F238E27FC236}">
                  <a16:creationId xmlns:a16="http://schemas.microsoft.com/office/drawing/2014/main" id="{5010096F-493E-48F9-A9F9-43CA092C5284}"/>
                </a:ext>
              </a:extLst>
            </p:cNvPr>
            <p:cNvGrpSpPr>
              <a:grpSpLocks/>
            </p:cNvGrpSpPr>
            <p:nvPr/>
          </p:nvGrpSpPr>
          <p:grpSpPr bwMode="auto">
            <a:xfrm>
              <a:off x="1651" y="1399"/>
              <a:ext cx="669" cy="528"/>
              <a:chOff x="1441" y="2062"/>
              <a:chExt cx="669" cy="528"/>
            </a:xfrm>
          </p:grpSpPr>
          <p:sp>
            <p:nvSpPr>
              <p:cNvPr id="46121" name="Oval 5">
                <a:extLst>
                  <a:ext uri="{FF2B5EF4-FFF2-40B4-BE49-F238E27FC236}">
                    <a16:creationId xmlns:a16="http://schemas.microsoft.com/office/drawing/2014/main" id="{3A2EB826-8134-44C2-9099-88010E88C832}"/>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6122" name="Text Box 6">
                <a:extLst>
                  <a:ext uri="{FF2B5EF4-FFF2-40B4-BE49-F238E27FC236}">
                    <a16:creationId xmlns:a16="http://schemas.microsoft.com/office/drawing/2014/main" id="{9B38B381-0049-4F00-B3F9-84B619DE1C7A}"/>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call 0 from above</a:t>
                </a:r>
                <a:endParaRPr lang="en-US" altLang="en-US" sz="1400">
                  <a:latin typeface="Times New Roman" panose="02020603050405020304" pitchFamily="18" charset="0"/>
                </a:endParaRPr>
              </a:p>
            </p:txBody>
          </p:sp>
        </p:grpSp>
        <p:sp>
          <p:nvSpPr>
            <p:cNvPr id="46105" name="Text Box 7">
              <a:extLst>
                <a:ext uri="{FF2B5EF4-FFF2-40B4-BE49-F238E27FC236}">
                  <a16:creationId xmlns:a16="http://schemas.microsoft.com/office/drawing/2014/main" id="{9643A66D-3E1E-46D3-8D04-ADB8E6016D34}"/>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sndpkt = make_pkt(0, data, checksum)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sp>
          <p:nvSpPr>
            <p:cNvPr id="46106" name="Text Box 8">
              <a:extLst>
                <a:ext uri="{FF2B5EF4-FFF2-40B4-BE49-F238E27FC236}">
                  <a16:creationId xmlns:a16="http://schemas.microsoft.com/office/drawing/2014/main" id="{A31DFD30-5BAE-4877-A1E9-5AC3839A4A91}"/>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rdt_send(data)</a:t>
              </a:r>
              <a:endParaRPr lang="en-US" altLang="en-US" sz="1600">
                <a:latin typeface="Times New Roman" panose="02020603050405020304" pitchFamily="18" charset="0"/>
              </a:endParaRPr>
            </a:p>
          </p:txBody>
        </p:sp>
        <p:sp>
          <p:nvSpPr>
            <p:cNvPr id="46107" name="Line 9">
              <a:extLst>
                <a:ext uri="{FF2B5EF4-FFF2-40B4-BE49-F238E27FC236}">
                  <a16:creationId xmlns:a16="http://schemas.microsoft.com/office/drawing/2014/main" id="{797B5F7F-F2ED-420F-A6CE-E5B0C0961861}"/>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8" name="Line 10">
              <a:extLst>
                <a:ext uri="{FF2B5EF4-FFF2-40B4-BE49-F238E27FC236}">
                  <a16:creationId xmlns:a16="http://schemas.microsoft.com/office/drawing/2014/main" id="{14850404-5235-44FE-809E-63526E9442C2}"/>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9" name="Freeform 11">
              <a:extLst>
                <a:ext uri="{FF2B5EF4-FFF2-40B4-BE49-F238E27FC236}">
                  <a16:creationId xmlns:a16="http://schemas.microsoft.com/office/drawing/2014/main" id="{E2E9CD01-6C56-41E5-91CF-AAAD2C169B0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10" name="Freeform 12">
              <a:extLst>
                <a:ext uri="{FF2B5EF4-FFF2-40B4-BE49-F238E27FC236}">
                  <a16:creationId xmlns:a16="http://schemas.microsoft.com/office/drawing/2014/main" id="{AB0AE9BF-9331-4B06-9EE2-A5E33C2E97A1}"/>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11" name="Text Box 13">
              <a:extLst>
                <a:ext uri="{FF2B5EF4-FFF2-40B4-BE49-F238E27FC236}">
                  <a16:creationId xmlns:a16="http://schemas.microsoft.com/office/drawing/2014/main" id="{2DD22119-F1CC-4FCD-AB10-677C5F68F1A8}"/>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b="1">
                  <a:solidFill>
                    <a:srgbClr val="FF0000"/>
                  </a:solidFill>
                  <a:latin typeface="Arial" panose="020B0604020202020204" pitchFamily="34" charset="0"/>
                </a:rPr>
                <a:t>udt_send(sndpkt)</a:t>
              </a:r>
              <a:endParaRPr lang="en-US" altLang="en-US" sz="1600" b="1">
                <a:solidFill>
                  <a:srgbClr val="FF0000"/>
                </a:solidFill>
                <a:latin typeface="Times New Roman" panose="02020603050405020304" pitchFamily="18" charset="0"/>
              </a:endParaRPr>
            </a:p>
          </p:txBody>
        </p:sp>
        <p:sp>
          <p:nvSpPr>
            <p:cNvPr id="46112" name="Text Box 14">
              <a:extLst>
                <a:ext uri="{FF2B5EF4-FFF2-40B4-BE49-F238E27FC236}">
                  <a16:creationId xmlns:a16="http://schemas.microsoft.com/office/drawing/2014/main" id="{57B8F049-81C0-4E92-BF24-4E55677545BE}"/>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 ||</a:t>
              </a:r>
            </a:p>
            <a:p>
              <a:pPr>
                <a:lnSpc>
                  <a:spcPct val="100000"/>
                </a:lnSpc>
                <a:spcBef>
                  <a:spcPct val="0"/>
                </a:spcBef>
                <a:buClrTx/>
                <a:buSzTx/>
                <a:buFontTx/>
                <a:buNone/>
              </a:pPr>
              <a:r>
                <a:rPr lang="en-US" altLang="en-US" sz="1600">
                  <a:latin typeface="Arial" panose="020B0604020202020204" pitchFamily="34" charset="0"/>
                </a:rPr>
                <a:t>  </a:t>
              </a:r>
              <a:r>
                <a:rPr lang="en-US" altLang="en-US" sz="1600" b="1">
                  <a:solidFill>
                    <a:srgbClr val="FF0000"/>
                  </a:solidFill>
                  <a:latin typeface="Arial" panose="020B0604020202020204" pitchFamily="34" charset="0"/>
                </a:rPr>
                <a:t>isACK(rcvpkt,1)</a:t>
              </a:r>
              <a:r>
                <a:rPr lang="en-US" altLang="en-US" sz="1600">
                  <a:latin typeface="Arial" panose="020B0604020202020204" pitchFamily="34" charset="0"/>
                </a:rPr>
                <a:t> )</a:t>
              </a:r>
              <a:endParaRPr lang="en-US" altLang="en-US" sz="1600">
                <a:latin typeface="Times New Roman" panose="02020603050405020304" pitchFamily="18" charset="0"/>
              </a:endParaRPr>
            </a:p>
          </p:txBody>
        </p:sp>
        <p:sp>
          <p:nvSpPr>
            <p:cNvPr id="46113" name="Line 15">
              <a:extLst>
                <a:ext uri="{FF2B5EF4-FFF2-40B4-BE49-F238E27FC236}">
                  <a16:creationId xmlns:a16="http://schemas.microsoft.com/office/drawing/2014/main" id="{71F2CFCB-E878-4657-995D-F45227B07D0C}"/>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4" name="Freeform 16">
              <a:extLst>
                <a:ext uri="{FF2B5EF4-FFF2-40B4-BE49-F238E27FC236}">
                  <a16:creationId xmlns:a16="http://schemas.microsoft.com/office/drawing/2014/main" id="{AB9450C3-1BDD-4B5A-977B-2EB340D42E56}"/>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15" name="Text Box 17">
              <a:extLst>
                <a:ext uri="{FF2B5EF4-FFF2-40B4-BE49-F238E27FC236}">
                  <a16:creationId xmlns:a16="http://schemas.microsoft.com/office/drawing/2014/main" id="{F1CA35CC-0B65-4BD8-A1A7-1CA22C1BA32B}"/>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t>
              </a:r>
            </a:p>
            <a:p>
              <a:pPr>
                <a:lnSpc>
                  <a:spcPct val="100000"/>
                </a:lnSpc>
                <a:spcBef>
                  <a:spcPct val="0"/>
                </a:spcBef>
                <a:buClrTx/>
                <a:buSzTx/>
                <a:buFontTx/>
                <a:buNone/>
              </a:pPr>
              <a:r>
                <a:rPr lang="en-US" altLang="en-US" sz="1600">
                  <a:latin typeface="Arial" panose="020B0604020202020204" pitchFamily="34" charset="0"/>
                </a:rPr>
                <a:t>&amp;&amp; notcorrupt(rcvpkt) </a:t>
              </a:r>
            </a:p>
            <a:p>
              <a:pPr>
                <a:lnSpc>
                  <a:spcPct val="100000"/>
                </a:lnSpc>
                <a:spcBef>
                  <a:spcPct val="0"/>
                </a:spcBef>
                <a:buClrTx/>
                <a:buSzTx/>
                <a:buFontTx/>
                <a:buNone/>
              </a:pPr>
              <a:r>
                <a:rPr lang="en-US" altLang="en-US" sz="1600">
                  <a:latin typeface="Arial" panose="020B0604020202020204" pitchFamily="34" charset="0"/>
                </a:rPr>
                <a:t>&amp;&amp; </a:t>
              </a:r>
              <a:r>
                <a:rPr lang="en-US" altLang="en-US" sz="1600" b="1">
                  <a:solidFill>
                    <a:srgbClr val="FF0000"/>
                  </a:solidFill>
                  <a:latin typeface="Arial" panose="020B0604020202020204" pitchFamily="34" charset="0"/>
                </a:rPr>
                <a:t>isACK(rcvpkt,0)</a:t>
              </a:r>
              <a:r>
                <a:rPr lang="en-US" altLang="en-US" sz="1000">
                  <a:latin typeface="Arial" panose="020B0604020202020204" pitchFamily="34" charset="0"/>
                </a:rPr>
                <a:t> </a:t>
              </a:r>
              <a:endParaRPr lang="en-US" altLang="en-US" sz="2400">
                <a:latin typeface="Times New Roman" panose="02020603050405020304" pitchFamily="18" charset="0"/>
              </a:endParaRPr>
            </a:p>
          </p:txBody>
        </p:sp>
        <p:sp>
          <p:nvSpPr>
            <p:cNvPr id="46116" name="Line 18">
              <a:extLst>
                <a:ext uri="{FF2B5EF4-FFF2-40B4-BE49-F238E27FC236}">
                  <a16:creationId xmlns:a16="http://schemas.microsoft.com/office/drawing/2014/main" id="{D04C4044-3509-4538-9B9A-9A3E84B35CDD}"/>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17" name="Group 19">
              <a:extLst>
                <a:ext uri="{FF2B5EF4-FFF2-40B4-BE49-F238E27FC236}">
                  <a16:creationId xmlns:a16="http://schemas.microsoft.com/office/drawing/2014/main" id="{DCC476E3-5E51-4968-A696-7219BAFDD0F1}"/>
                </a:ext>
              </a:extLst>
            </p:cNvPr>
            <p:cNvGrpSpPr>
              <a:grpSpLocks/>
            </p:cNvGrpSpPr>
            <p:nvPr/>
          </p:nvGrpSpPr>
          <p:grpSpPr bwMode="auto">
            <a:xfrm>
              <a:off x="3135" y="1365"/>
              <a:ext cx="669" cy="528"/>
              <a:chOff x="1441" y="2062"/>
              <a:chExt cx="669" cy="528"/>
            </a:xfrm>
          </p:grpSpPr>
          <p:sp>
            <p:nvSpPr>
              <p:cNvPr id="46119" name="Oval 20">
                <a:extLst>
                  <a:ext uri="{FF2B5EF4-FFF2-40B4-BE49-F238E27FC236}">
                    <a16:creationId xmlns:a16="http://schemas.microsoft.com/office/drawing/2014/main" id="{84B36B7A-4614-4A2D-A1A2-99724C725024}"/>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6120" name="Text Box 21">
                <a:extLst>
                  <a:ext uri="{FF2B5EF4-FFF2-40B4-BE49-F238E27FC236}">
                    <a16:creationId xmlns:a16="http://schemas.microsoft.com/office/drawing/2014/main" id="{0C9B52C3-D57D-4B16-8A35-0AD545F3C83B}"/>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ACK</a:t>
                </a:r>
              </a:p>
              <a:p>
                <a:pPr algn="ctr">
                  <a:lnSpc>
                    <a:spcPct val="100000"/>
                  </a:lnSpc>
                  <a:spcBef>
                    <a:spcPct val="0"/>
                  </a:spcBef>
                  <a:buClrTx/>
                  <a:buSzTx/>
                  <a:buFontTx/>
                  <a:buNone/>
                </a:pPr>
                <a:r>
                  <a:rPr lang="en-US" altLang="en-US" sz="1400">
                    <a:latin typeface="Arial" panose="020B0604020202020204" pitchFamily="34" charset="0"/>
                  </a:rPr>
                  <a:t>0</a:t>
                </a:r>
                <a:endParaRPr lang="en-US" altLang="en-US" sz="1400">
                  <a:latin typeface="Times New Roman" panose="02020603050405020304" pitchFamily="18" charset="0"/>
                </a:endParaRPr>
              </a:p>
            </p:txBody>
          </p:sp>
        </p:grpSp>
        <p:sp>
          <p:nvSpPr>
            <p:cNvPr id="46118" name="Text Box 22">
              <a:extLst>
                <a:ext uri="{FF2B5EF4-FFF2-40B4-BE49-F238E27FC236}">
                  <a16:creationId xmlns:a16="http://schemas.microsoft.com/office/drawing/2014/main" id="{A2988B92-4EB1-4EFD-B436-2DC53B2B6375}"/>
                </a:ext>
              </a:extLst>
            </p:cNvPr>
            <p:cNvSpPr txBox="1">
              <a:spLocks noChangeArrowheads="1"/>
            </p:cNvSpPr>
            <p:nvPr/>
          </p:nvSpPr>
          <p:spPr bwMode="auto">
            <a:xfrm>
              <a:off x="2363" y="1810"/>
              <a:ext cx="9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000099"/>
                  </a:solidFill>
                  <a:latin typeface="Tahoma" panose="020B0604030504040204" pitchFamily="34" charset="0"/>
                </a:rPr>
                <a:t>sender FSM</a:t>
              </a:r>
            </a:p>
            <a:p>
              <a:pPr algn="ctr">
                <a:lnSpc>
                  <a:spcPct val="100000"/>
                </a:lnSpc>
                <a:spcBef>
                  <a:spcPct val="0"/>
                </a:spcBef>
                <a:buClrTx/>
                <a:buSzTx/>
                <a:buFontTx/>
                <a:buNone/>
              </a:pPr>
              <a:r>
                <a:rPr lang="en-US" altLang="en-US" sz="2000">
                  <a:solidFill>
                    <a:srgbClr val="000099"/>
                  </a:solidFill>
                  <a:latin typeface="Tahoma" panose="020B0604030504040204" pitchFamily="34" charset="0"/>
                </a:rPr>
                <a:t>fragment</a:t>
              </a:r>
            </a:p>
          </p:txBody>
        </p:sp>
      </p:grpSp>
      <p:sp>
        <p:nvSpPr>
          <p:cNvPr id="46087" name="Line 23">
            <a:extLst>
              <a:ext uri="{FF2B5EF4-FFF2-40B4-BE49-F238E27FC236}">
                <a16:creationId xmlns:a16="http://schemas.microsoft.com/office/drawing/2014/main" id="{354AA485-AC94-4A27-A897-CAC42C0E0856}"/>
              </a:ext>
            </a:extLst>
          </p:cNvPr>
          <p:cNvSpPr>
            <a:spLocks noChangeShapeType="1"/>
          </p:cNvSpPr>
          <p:nvPr/>
        </p:nvSpPr>
        <p:spPr bwMode="auto">
          <a:xfrm>
            <a:off x="2189164" y="2603500"/>
            <a:ext cx="7883525" cy="275748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24">
            <a:extLst>
              <a:ext uri="{FF2B5EF4-FFF2-40B4-BE49-F238E27FC236}">
                <a16:creationId xmlns:a16="http://schemas.microsoft.com/office/drawing/2014/main" id="{F8F317E4-B381-4E86-AF03-0D6B03ED3093}"/>
              </a:ext>
            </a:extLst>
          </p:cNvPr>
          <p:cNvGrpSpPr>
            <a:grpSpLocks/>
          </p:cNvGrpSpPr>
          <p:nvPr/>
        </p:nvGrpSpPr>
        <p:grpSpPr bwMode="auto">
          <a:xfrm>
            <a:off x="1524000" y="3824289"/>
            <a:ext cx="7234238" cy="2535237"/>
            <a:chOff x="0" y="2409"/>
            <a:chExt cx="4557" cy="1597"/>
          </a:xfrm>
        </p:grpSpPr>
        <p:sp>
          <p:nvSpPr>
            <p:cNvPr id="46089" name="Text Box 25">
              <a:extLst>
                <a:ext uri="{FF2B5EF4-FFF2-40B4-BE49-F238E27FC236}">
                  <a16:creationId xmlns:a16="http://schemas.microsoft.com/office/drawing/2014/main" id="{F97541C7-72D9-40F4-B425-2E5322230354}"/>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notcorrupt(rcvpkt) </a:t>
              </a:r>
            </a:p>
            <a:p>
              <a:pPr>
                <a:lnSpc>
                  <a:spcPct val="100000"/>
                </a:lnSpc>
                <a:spcBef>
                  <a:spcPct val="0"/>
                </a:spcBef>
                <a:buClrTx/>
                <a:buSzTx/>
                <a:buFontTx/>
                <a:buNone/>
              </a:pPr>
              <a:r>
                <a:rPr lang="en-US" altLang="en-US" sz="1600">
                  <a:latin typeface="Arial" panose="020B0604020202020204" pitchFamily="34" charset="0"/>
                </a:rPr>
                <a:t>  &amp;&amp; has_seq1(rcvpkt) </a:t>
              </a:r>
              <a:endParaRPr lang="en-US" altLang="en-US" sz="1600">
                <a:latin typeface="Times New Roman" panose="02020603050405020304" pitchFamily="18" charset="0"/>
              </a:endParaRPr>
            </a:p>
          </p:txBody>
        </p:sp>
        <p:sp>
          <p:nvSpPr>
            <p:cNvPr id="46090" name="Text Box 26">
              <a:extLst>
                <a:ext uri="{FF2B5EF4-FFF2-40B4-BE49-F238E27FC236}">
                  <a16:creationId xmlns:a16="http://schemas.microsoft.com/office/drawing/2014/main" id="{1EEFFD37-C405-4EDD-862E-3EF8B671D9ED}"/>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extract(rcvpkt,data)</a:t>
              </a:r>
            </a:p>
            <a:p>
              <a:pPr>
                <a:lnSpc>
                  <a:spcPct val="100000"/>
                </a:lnSpc>
                <a:spcBef>
                  <a:spcPct val="0"/>
                </a:spcBef>
                <a:buClrTx/>
                <a:buSzTx/>
                <a:buFontTx/>
                <a:buNone/>
              </a:pPr>
              <a:r>
                <a:rPr lang="en-US" altLang="en-US" sz="1600">
                  <a:latin typeface="Arial" panose="020B0604020202020204" pitchFamily="34" charset="0"/>
                </a:rPr>
                <a:t>deliver_data(data)</a:t>
              </a:r>
            </a:p>
            <a:p>
              <a:pPr>
                <a:lnSpc>
                  <a:spcPct val="100000"/>
                </a:lnSpc>
                <a:spcBef>
                  <a:spcPct val="0"/>
                </a:spcBef>
                <a:buClrTx/>
                <a:buSzTx/>
                <a:buFontTx/>
                <a:buNone/>
              </a:pPr>
              <a:r>
                <a:rPr lang="en-US" altLang="en-US" sz="1600" b="1">
                  <a:solidFill>
                    <a:srgbClr val="FF0000"/>
                  </a:solidFill>
                  <a:latin typeface="Arial" panose="020B0604020202020204" pitchFamily="34" charset="0"/>
                </a:rPr>
                <a:t>sndpkt = make_pkt(ACK1, chksum)</a:t>
              </a:r>
            </a:p>
            <a:p>
              <a:pPr>
                <a:lnSpc>
                  <a:spcPct val="100000"/>
                </a:lnSpc>
                <a:spcBef>
                  <a:spcPct val="0"/>
                </a:spcBef>
                <a:buClrTx/>
                <a:buSzTx/>
                <a:buFontTx/>
                <a:buNone/>
              </a:pPr>
              <a:r>
                <a:rPr lang="en-US" altLang="en-US" sz="1600">
                  <a:latin typeface="Arial" panose="020B0604020202020204" pitchFamily="34" charset="0"/>
                </a:rPr>
                <a:t>udt_send(sndpkt)</a:t>
              </a:r>
              <a:endParaRPr lang="en-US" altLang="en-US" sz="1600">
                <a:latin typeface="Times New Roman" panose="02020603050405020304" pitchFamily="18" charset="0"/>
              </a:endParaRPr>
            </a:p>
          </p:txBody>
        </p:sp>
        <p:grpSp>
          <p:nvGrpSpPr>
            <p:cNvPr id="46091" name="Group 27">
              <a:extLst>
                <a:ext uri="{FF2B5EF4-FFF2-40B4-BE49-F238E27FC236}">
                  <a16:creationId xmlns:a16="http://schemas.microsoft.com/office/drawing/2014/main" id="{A60DE250-3602-477D-A9CF-156B07C9AF89}"/>
                </a:ext>
              </a:extLst>
            </p:cNvPr>
            <p:cNvGrpSpPr>
              <a:grpSpLocks/>
            </p:cNvGrpSpPr>
            <p:nvPr/>
          </p:nvGrpSpPr>
          <p:grpSpPr bwMode="auto">
            <a:xfrm>
              <a:off x="0" y="2409"/>
              <a:ext cx="3510" cy="1168"/>
              <a:chOff x="0" y="2409"/>
              <a:chExt cx="3510" cy="1168"/>
            </a:xfrm>
          </p:grpSpPr>
          <p:grpSp>
            <p:nvGrpSpPr>
              <p:cNvPr id="46093" name="Group 28">
                <a:extLst>
                  <a:ext uri="{FF2B5EF4-FFF2-40B4-BE49-F238E27FC236}">
                    <a16:creationId xmlns:a16="http://schemas.microsoft.com/office/drawing/2014/main" id="{CDB21E56-E4C1-4006-9C52-8CB554D96051}"/>
                  </a:ext>
                </a:extLst>
              </p:cNvPr>
              <p:cNvGrpSpPr>
                <a:grpSpLocks/>
              </p:cNvGrpSpPr>
              <p:nvPr/>
            </p:nvGrpSpPr>
            <p:grpSpPr bwMode="auto">
              <a:xfrm>
                <a:off x="1529" y="2687"/>
                <a:ext cx="534" cy="501"/>
                <a:chOff x="3570" y="3063"/>
                <a:chExt cx="534" cy="501"/>
              </a:xfrm>
            </p:grpSpPr>
            <p:sp>
              <p:nvSpPr>
                <p:cNvPr id="46102" name="Oval 29">
                  <a:extLst>
                    <a:ext uri="{FF2B5EF4-FFF2-40B4-BE49-F238E27FC236}">
                      <a16:creationId xmlns:a16="http://schemas.microsoft.com/office/drawing/2014/main" id="{CC1B4E45-33D1-4545-A8E0-7C7140C9D40E}"/>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1600">
                    <a:latin typeface="Tahoma" panose="020B0604030504040204" pitchFamily="34" charset="0"/>
                  </a:endParaRPr>
                </a:p>
              </p:txBody>
            </p:sp>
            <p:sp>
              <p:nvSpPr>
                <p:cNvPr id="46103" name="Text Box 30">
                  <a:extLst>
                    <a:ext uri="{FF2B5EF4-FFF2-40B4-BE49-F238E27FC236}">
                      <a16:creationId xmlns:a16="http://schemas.microsoft.com/office/drawing/2014/main" id="{4C1D1B3C-0BDE-4009-B786-72330FCE3EF6}"/>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Arial" panose="020B0604020202020204" pitchFamily="34" charset="0"/>
                    </a:rPr>
                    <a:t>Wait for </a:t>
                  </a:r>
                </a:p>
                <a:p>
                  <a:pPr algn="ctr">
                    <a:lnSpc>
                      <a:spcPct val="100000"/>
                    </a:lnSpc>
                    <a:spcBef>
                      <a:spcPct val="0"/>
                    </a:spcBef>
                    <a:buClrTx/>
                    <a:buSzTx/>
                    <a:buFontTx/>
                    <a:buNone/>
                  </a:pPr>
                  <a:r>
                    <a:rPr lang="en-US" altLang="en-US" sz="1400">
                      <a:latin typeface="Arial" panose="020B0604020202020204" pitchFamily="34" charset="0"/>
                    </a:rPr>
                    <a:t>0 from below</a:t>
                  </a:r>
                  <a:endParaRPr lang="en-US" altLang="en-US" sz="1400">
                    <a:latin typeface="Times New Roman" panose="02020603050405020304" pitchFamily="18" charset="0"/>
                  </a:endParaRPr>
                </a:p>
              </p:txBody>
            </p:sp>
          </p:grpSp>
          <p:sp>
            <p:nvSpPr>
              <p:cNvPr id="46094" name="Freeform 31">
                <a:extLst>
                  <a:ext uri="{FF2B5EF4-FFF2-40B4-BE49-F238E27FC236}">
                    <a16:creationId xmlns:a16="http://schemas.microsoft.com/office/drawing/2014/main" id="{42F0353F-744B-4258-8517-F472AA08C1F1}"/>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5" name="Freeform 32">
                <a:extLst>
                  <a:ext uri="{FF2B5EF4-FFF2-40B4-BE49-F238E27FC236}">
                    <a16:creationId xmlns:a16="http://schemas.microsoft.com/office/drawing/2014/main" id="{279C0F98-C9DC-48C3-ABAF-C7F5B2EE1EF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6" name="Line 33">
                <a:extLst>
                  <a:ext uri="{FF2B5EF4-FFF2-40B4-BE49-F238E27FC236}">
                    <a16:creationId xmlns:a16="http://schemas.microsoft.com/office/drawing/2014/main" id="{781CB54F-AABF-4A28-8ADF-BDC71CED02AB}"/>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7" name="Freeform 34">
                <a:extLst>
                  <a:ext uri="{FF2B5EF4-FFF2-40B4-BE49-F238E27FC236}">
                    <a16:creationId xmlns:a16="http://schemas.microsoft.com/office/drawing/2014/main" id="{F8E06910-08CC-48DB-9669-4AA9610A359B}"/>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8" name="Line 35">
                <a:extLst>
                  <a:ext uri="{FF2B5EF4-FFF2-40B4-BE49-F238E27FC236}">
                    <a16:creationId xmlns:a16="http://schemas.microsoft.com/office/drawing/2014/main" id="{26D3D017-EAFF-4FAB-835F-296E86BA908E}"/>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9" name="Text Box 36">
                <a:extLst>
                  <a:ext uri="{FF2B5EF4-FFF2-40B4-BE49-F238E27FC236}">
                    <a16:creationId xmlns:a16="http://schemas.microsoft.com/office/drawing/2014/main" id="{337F22E4-2774-4FE4-A3ED-CBB3E909AD94}"/>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rdt_rcv(rcvpkt) &amp;&amp; </a:t>
                </a:r>
              </a:p>
              <a:p>
                <a:pPr>
                  <a:lnSpc>
                    <a:spcPct val="100000"/>
                  </a:lnSpc>
                  <a:spcBef>
                    <a:spcPct val="0"/>
                  </a:spcBef>
                  <a:buClrTx/>
                  <a:buSzTx/>
                  <a:buFontTx/>
                  <a:buNone/>
                </a:pPr>
                <a:r>
                  <a:rPr lang="en-US" altLang="en-US" sz="1600">
                    <a:latin typeface="Arial" panose="020B0604020202020204" pitchFamily="34" charset="0"/>
                  </a:rPr>
                  <a:t>   (corrupt(rcvpkt) ||</a:t>
                </a:r>
              </a:p>
              <a:p>
                <a:pPr>
                  <a:lnSpc>
                    <a:spcPct val="100000"/>
                  </a:lnSpc>
                  <a:spcBef>
                    <a:spcPct val="0"/>
                  </a:spcBef>
                  <a:buClrTx/>
                  <a:buSzTx/>
                  <a:buFontTx/>
                  <a:buNone/>
                </a:pPr>
                <a:r>
                  <a:rPr lang="en-US" altLang="en-US" sz="1600">
                    <a:latin typeface="Arial" panose="020B0604020202020204" pitchFamily="34" charset="0"/>
                  </a:rPr>
                  <a:t>     </a:t>
                </a:r>
                <a:r>
                  <a:rPr lang="en-US" altLang="en-US" sz="1600" b="1">
                    <a:solidFill>
                      <a:srgbClr val="FF0000"/>
                    </a:solidFill>
                    <a:latin typeface="Arial" panose="020B0604020202020204" pitchFamily="34" charset="0"/>
                  </a:rPr>
                  <a:t>has_seq1(rcvpkt))</a:t>
                </a:r>
                <a:endParaRPr lang="en-US" altLang="en-US" sz="1600" b="1">
                  <a:solidFill>
                    <a:srgbClr val="FF0000"/>
                  </a:solidFill>
                  <a:latin typeface="Times New Roman" panose="02020603050405020304" pitchFamily="18" charset="0"/>
                </a:endParaRPr>
              </a:p>
            </p:txBody>
          </p:sp>
          <p:sp>
            <p:nvSpPr>
              <p:cNvPr id="46100" name="Text Box 37">
                <a:extLst>
                  <a:ext uri="{FF2B5EF4-FFF2-40B4-BE49-F238E27FC236}">
                    <a16:creationId xmlns:a16="http://schemas.microsoft.com/office/drawing/2014/main" id="{F35BE490-86A9-42FA-A850-9948971FBE98}"/>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b="1">
                    <a:solidFill>
                      <a:srgbClr val="FF0000"/>
                    </a:solidFill>
                    <a:latin typeface="Arial" panose="020B0604020202020204" pitchFamily="34" charset="0"/>
                  </a:rPr>
                  <a:t>udt_send(sndpkt)</a:t>
                </a:r>
                <a:endParaRPr lang="en-US" altLang="en-US" sz="1600" b="1">
                  <a:solidFill>
                    <a:srgbClr val="FF0000"/>
                  </a:solidFill>
                  <a:latin typeface="Times New Roman" panose="02020603050405020304" pitchFamily="18" charset="0"/>
                </a:endParaRPr>
              </a:p>
            </p:txBody>
          </p:sp>
          <p:sp>
            <p:nvSpPr>
              <p:cNvPr id="46101" name="Text Box 38">
                <a:extLst>
                  <a:ext uri="{FF2B5EF4-FFF2-40B4-BE49-F238E27FC236}">
                    <a16:creationId xmlns:a16="http://schemas.microsoft.com/office/drawing/2014/main" id="{8CADF8B4-C0A0-4258-9D5E-DB6A58E47053}"/>
                  </a:ext>
                </a:extLst>
              </p:cNvPr>
              <p:cNvSpPr txBox="1">
                <a:spLocks noChangeArrowheads="1"/>
              </p:cNvSpPr>
              <p:nvPr/>
            </p:nvSpPr>
            <p:spPr bwMode="auto">
              <a:xfrm>
                <a:off x="2166" y="2709"/>
                <a:ext cx="10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000099"/>
                    </a:solidFill>
                    <a:latin typeface="Tahoma" panose="020B0604030504040204" pitchFamily="34" charset="0"/>
                  </a:rPr>
                  <a:t>receiver FSM</a:t>
                </a:r>
              </a:p>
              <a:p>
                <a:pPr algn="ctr">
                  <a:lnSpc>
                    <a:spcPct val="100000"/>
                  </a:lnSpc>
                  <a:spcBef>
                    <a:spcPct val="0"/>
                  </a:spcBef>
                  <a:buClrTx/>
                  <a:buSzTx/>
                  <a:buFontTx/>
                  <a:buNone/>
                </a:pPr>
                <a:r>
                  <a:rPr lang="en-US" altLang="en-US" sz="2000">
                    <a:solidFill>
                      <a:srgbClr val="000099"/>
                    </a:solidFill>
                    <a:latin typeface="Tahoma" panose="020B0604030504040204" pitchFamily="34" charset="0"/>
                  </a:rPr>
                  <a:t>fragment</a:t>
                </a:r>
              </a:p>
            </p:txBody>
          </p:sp>
        </p:grpSp>
        <p:sp>
          <p:nvSpPr>
            <p:cNvPr id="46092" name="Text Box 39">
              <a:extLst>
                <a:ext uri="{FF2B5EF4-FFF2-40B4-BE49-F238E27FC236}">
                  <a16:creationId xmlns:a16="http://schemas.microsoft.com/office/drawing/2014/main" id="{75A952C0-9A48-4676-B833-0771CF59FD13}"/>
                </a:ext>
              </a:extLst>
            </p:cNvPr>
            <p:cNvSpPr txBox="1">
              <a:spLocks noChangeArrowheads="1"/>
            </p:cNvSpPr>
            <p:nvPr/>
          </p:nvSpPr>
          <p:spPr bwMode="auto">
            <a:xfrm>
              <a:off x="4318" y="2585"/>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Symbol" panose="05050102010706020507" pitchFamily="18" charset="2"/>
                </a:rPr>
                <a:t>L</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965"/>
    </mc:Choice>
    <mc:Fallback xmlns="">
      <p:transition spd="slow" advTm="996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3BF8C-7218-7EB2-A92E-4E37D9C18442}"/>
              </a:ext>
            </a:extLst>
          </p:cNvPr>
          <p:cNvSpPr>
            <a:spLocks noGrp="1"/>
          </p:cNvSpPr>
          <p:nvPr>
            <p:ph type="title"/>
          </p:nvPr>
        </p:nvSpPr>
        <p:spPr/>
        <p:txBody>
          <a:bodyPr>
            <a:normAutofit fontScale="90000"/>
          </a:bodyPr>
          <a:lstStyle/>
          <a:p>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68635E78-BD10-F181-7D71-F7D6E5051CD6}"/>
              </a:ext>
            </a:extLst>
          </p:cNvPr>
          <p:cNvSpPr>
            <a:spLocks noGrp="1"/>
          </p:cNvSpPr>
          <p:nvPr>
            <p:ph type="sldNum" sz="quarter" idx="12"/>
          </p:nvPr>
        </p:nvSpPr>
        <p:spPr/>
        <p:txBody>
          <a:bodyPr/>
          <a:lstStyle/>
          <a:p>
            <a:fld id="{930176A1-BCF0-4712-97A6-6B495F55390B}" type="slidenum">
              <a:rPr lang="en-US" smtClean="0"/>
              <a:pPr/>
              <a:t>61</a:t>
            </a:fld>
            <a:endParaRPr lang="en-US"/>
          </a:p>
        </p:txBody>
      </p:sp>
      <p:sp>
        <p:nvSpPr>
          <p:cNvPr id="13" name="Content Placeholder 12">
            <a:extLst>
              <a:ext uri="{FF2B5EF4-FFF2-40B4-BE49-F238E27FC236}">
                <a16:creationId xmlns:a16="http://schemas.microsoft.com/office/drawing/2014/main" id="{9455DB01-7349-CD11-1F64-14F846D6C7F4}"/>
              </a:ext>
            </a:extLst>
          </p:cNvPr>
          <p:cNvSpPr>
            <a:spLocks noGrp="1"/>
          </p:cNvSpPr>
          <p:nvPr>
            <p:ph sz="quarter" idx="22"/>
          </p:nvPr>
        </p:nvSpPr>
        <p:spPr/>
        <p:txBody>
          <a:bodyPr/>
          <a:lstStyle/>
          <a:p>
            <a:endParaRPr lang="en-US"/>
          </a:p>
        </p:txBody>
      </p:sp>
      <p:sp>
        <p:nvSpPr>
          <p:cNvPr id="5" name="Freeform: Shape 4">
            <a:extLst>
              <a:ext uri="{FF2B5EF4-FFF2-40B4-BE49-F238E27FC236}">
                <a16:creationId xmlns:a16="http://schemas.microsoft.com/office/drawing/2014/main" id="{0A899B1E-FBE3-4CC8-A9F4-2F43286D9E95}"/>
              </a:ext>
            </a:extLst>
          </p:cNvPr>
          <p:cNvSpPr/>
          <p:nvPr/>
        </p:nvSpPr>
        <p:spPr>
          <a:xfrm>
            <a:off x="5496305" y="1136830"/>
            <a:ext cx="4666868"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3048000" y="104043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7" name="Freeform: Shape 6">
            <a:extLst>
              <a:ext uri="{FF2B5EF4-FFF2-40B4-BE49-F238E27FC236}">
                <a16:creationId xmlns:a16="http://schemas.microsoft.com/office/drawing/2014/main" id="{ECB19766-A4A0-407E-9BB0-D8D0E6FDED82}"/>
              </a:ext>
            </a:extLst>
          </p:cNvPr>
          <p:cNvSpPr/>
          <p:nvPr/>
        </p:nvSpPr>
        <p:spPr>
          <a:xfrm>
            <a:off x="5496304" y="2149015"/>
            <a:ext cx="4666869"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t>
            </a:r>
            <a:r>
              <a:rPr lang="en-US" sz="2400" err="1"/>
              <a:t>Kênh</a:t>
            </a:r>
            <a:r>
              <a:rPr lang="en-US" sz="2400"/>
              <a:t> </a:t>
            </a:r>
            <a:r>
              <a:rPr lang="en-US" sz="2400" err="1"/>
              <a:t>truyền</a:t>
            </a:r>
            <a:r>
              <a:rPr lang="en-US" sz="2400"/>
              <a:t> </a:t>
            </a:r>
            <a:r>
              <a:rPr lang="en-US" sz="2400" err="1"/>
              <a:t>có</a:t>
            </a:r>
            <a:r>
              <a:rPr lang="en-US" sz="2400"/>
              <a:t> </a:t>
            </a:r>
            <a:r>
              <a:rPr lang="en-US" sz="2400" err="1"/>
              <a:t>lỗi</a:t>
            </a:r>
            <a:endParaRPr lang="en-US" sz="2400"/>
          </a:p>
          <a:p>
            <a:pPr marL="171450" lvl="1" indent="-171450" defTabSz="711200">
              <a:lnSpc>
                <a:spcPct val="90000"/>
              </a:lnSpc>
              <a:spcBef>
                <a:spcPct val="0"/>
              </a:spcBef>
              <a:spcAft>
                <a:spcPct val="15000"/>
              </a:spcAft>
              <a:buChar char="•"/>
            </a:pPr>
            <a:r>
              <a:rPr lang="en-US" sz="2400" err="1"/>
              <a:t>Giải</a:t>
            </a:r>
            <a:r>
              <a:rPr lang="en-US" sz="2400"/>
              <a:t> </a:t>
            </a:r>
            <a:r>
              <a:rPr lang="en-US" sz="2400" err="1"/>
              <a:t>quyết</a:t>
            </a:r>
            <a:r>
              <a:rPr lang="en-US" sz="2400"/>
              <a:t>:  ACK </a:t>
            </a:r>
            <a:r>
              <a:rPr lang="en-US" sz="2400" err="1"/>
              <a:t>và</a:t>
            </a:r>
            <a:r>
              <a:rPr lang="en-US" sz="2400"/>
              <a:t> NAK</a:t>
            </a:r>
          </a:p>
        </p:txBody>
      </p:sp>
      <p:sp>
        <p:nvSpPr>
          <p:cNvPr id="8" name="Freeform: Shape 7">
            <a:extLst>
              <a:ext uri="{FF2B5EF4-FFF2-40B4-BE49-F238E27FC236}">
                <a16:creationId xmlns:a16="http://schemas.microsoft.com/office/drawing/2014/main" id="{0BBCF4B7-2FA0-4166-BDD3-570E8F3C9808}"/>
              </a:ext>
            </a:extLst>
          </p:cNvPr>
          <p:cNvSpPr/>
          <p:nvPr/>
        </p:nvSpPr>
        <p:spPr>
          <a:xfrm>
            <a:off x="3048000" y="205261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
        <p:nvSpPr>
          <p:cNvPr id="9" name="Freeform: Shape 8">
            <a:extLst>
              <a:ext uri="{FF2B5EF4-FFF2-40B4-BE49-F238E27FC236}">
                <a16:creationId xmlns:a16="http://schemas.microsoft.com/office/drawing/2014/main" id="{D93E7286-5B64-484D-848C-FEAFE03230DF}"/>
              </a:ext>
            </a:extLst>
          </p:cNvPr>
          <p:cNvSpPr/>
          <p:nvPr/>
        </p:nvSpPr>
        <p:spPr>
          <a:xfrm>
            <a:off x="5496305" y="3161198"/>
            <a:ext cx="4666870"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ACK/NAK </a:t>
            </a:r>
            <a:r>
              <a:rPr lang="en-US" sz="2400" err="1"/>
              <a:t>lỗi</a:t>
            </a:r>
            <a:endParaRPr lang="en-US" sz="2400"/>
          </a:p>
          <a:p>
            <a:pPr marL="171450" lvl="1" indent="-171450" defTabSz="711200">
              <a:lnSpc>
                <a:spcPct val="90000"/>
              </a:lnSpc>
              <a:spcBef>
                <a:spcPct val="0"/>
              </a:spcBef>
              <a:spcAft>
                <a:spcPct val="15000"/>
              </a:spcAft>
              <a:buChar char="•"/>
            </a:pPr>
            <a:r>
              <a:rPr lang="en-US" sz="2400" err="1"/>
              <a:t>Giải</a:t>
            </a:r>
            <a:r>
              <a:rPr lang="en-US" sz="2400"/>
              <a:t> </a:t>
            </a:r>
            <a:r>
              <a:rPr lang="en-US" sz="2400" err="1"/>
              <a:t>quyết</a:t>
            </a:r>
            <a:r>
              <a:rPr lang="en-US" sz="2400"/>
              <a:t>: </a:t>
            </a:r>
            <a:r>
              <a:rPr lang="en-US" sz="2400" err="1"/>
              <a:t>Đánh</a:t>
            </a:r>
            <a:r>
              <a:rPr lang="en-US" sz="2400"/>
              <a:t> </a:t>
            </a:r>
            <a:r>
              <a:rPr lang="en-US" sz="2400" err="1"/>
              <a:t>số</a:t>
            </a:r>
            <a:r>
              <a:rPr lang="en-US" sz="2400"/>
              <a:t> </a:t>
            </a:r>
            <a:r>
              <a:rPr lang="en-US" sz="2400" err="1"/>
              <a:t>gói</a:t>
            </a:r>
            <a:r>
              <a:rPr lang="en-US" sz="2400"/>
              <a:t> tin {0,1}</a:t>
            </a:r>
          </a:p>
        </p:txBody>
      </p:sp>
      <p:sp>
        <p:nvSpPr>
          <p:cNvPr id="10" name="Freeform: Shape 9">
            <a:extLst>
              <a:ext uri="{FF2B5EF4-FFF2-40B4-BE49-F238E27FC236}">
                <a16:creationId xmlns:a16="http://schemas.microsoft.com/office/drawing/2014/main" id="{256A9976-F83D-45BF-8B92-A99444E49A6D}"/>
              </a:ext>
            </a:extLst>
          </p:cNvPr>
          <p:cNvSpPr/>
          <p:nvPr/>
        </p:nvSpPr>
        <p:spPr>
          <a:xfrm>
            <a:off x="3048000" y="306480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RDT2.1</a:t>
            </a:r>
            <a:endParaRPr lang="en-US" sz="4600" dirty="0"/>
          </a:p>
        </p:txBody>
      </p:sp>
      <p:sp>
        <p:nvSpPr>
          <p:cNvPr id="11" name="Freeform: Shape 10">
            <a:extLst>
              <a:ext uri="{FF2B5EF4-FFF2-40B4-BE49-F238E27FC236}">
                <a16:creationId xmlns:a16="http://schemas.microsoft.com/office/drawing/2014/main" id="{F9666955-1400-4D0C-AC02-3E6CE0A0C83A}"/>
              </a:ext>
            </a:extLst>
          </p:cNvPr>
          <p:cNvSpPr/>
          <p:nvPr/>
        </p:nvSpPr>
        <p:spPr>
          <a:xfrm>
            <a:off x="5496305" y="4173383"/>
            <a:ext cx="4666868"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Không</a:t>
            </a:r>
            <a:r>
              <a:rPr lang="en-US" sz="2400"/>
              <a:t> </a:t>
            </a:r>
            <a:r>
              <a:rPr lang="en-US" sz="2400" err="1"/>
              <a:t>cần</a:t>
            </a:r>
            <a:r>
              <a:rPr lang="en-US" sz="2400"/>
              <a:t> NAK</a:t>
            </a:r>
          </a:p>
        </p:txBody>
      </p:sp>
      <p:sp>
        <p:nvSpPr>
          <p:cNvPr id="12" name="Freeform: Shape 11">
            <a:extLst>
              <a:ext uri="{FF2B5EF4-FFF2-40B4-BE49-F238E27FC236}">
                <a16:creationId xmlns:a16="http://schemas.microsoft.com/office/drawing/2014/main" id="{3D0B2EB9-5048-4102-A05E-6CB9C66642C5}"/>
              </a:ext>
            </a:extLst>
          </p:cNvPr>
          <p:cNvSpPr/>
          <p:nvPr/>
        </p:nvSpPr>
        <p:spPr>
          <a:xfrm>
            <a:off x="3048000" y="407698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RDT2.2</a:t>
            </a:r>
            <a:endParaRPr lang="en-US" sz="4600" dirty="0"/>
          </a:p>
        </p:txBody>
      </p:sp>
      <p:sp>
        <p:nvSpPr>
          <p:cNvPr id="14" name="Freeform: Shape 13">
            <a:extLst>
              <a:ext uri="{FF2B5EF4-FFF2-40B4-BE49-F238E27FC236}">
                <a16:creationId xmlns:a16="http://schemas.microsoft.com/office/drawing/2014/main" id="{E8EE8E01-1012-4242-8850-4B584E7F876B}"/>
              </a:ext>
            </a:extLst>
          </p:cNvPr>
          <p:cNvSpPr/>
          <p:nvPr/>
        </p:nvSpPr>
        <p:spPr>
          <a:xfrm>
            <a:off x="3048000" y="5089170"/>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600" dirty="0"/>
              <a:t>RDT3.0</a:t>
            </a:r>
          </a:p>
        </p:txBody>
      </p:sp>
      <p:sp>
        <p:nvSpPr>
          <p:cNvPr id="15" name="Freeform: Shape 14">
            <a:extLst>
              <a:ext uri="{FF2B5EF4-FFF2-40B4-BE49-F238E27FC236}">
                <a16:creationId xmlns:a16="http://schemas.microsoft.com/office/drawing/2014/main" id="{5A45C477-6244-4352-837C-DFD2B5D000CD}"/>
              </a:ext>
            </a:extLst>
          </p:cNvPr>
          <p:cNvSpPr/>
          <p:nvPr/>
        </p:nvSpPr>
        <p:spPr>
          <a:xfrm>
            <a:off x="5496305" y="5185568"/>
            <a:ext cx="4666868"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800" err="1"/>
              <a:t>Vấn</a:t>
            </a:r>
            <a:r>
              <a:rPr lang="en-US" sz="2800"/>
              <a:t> </a:t>
            </a:r>
            <a:r>
              <a:rPr lang="en-US" sz="2800" err="1"/>
              <a:t>đề</a:t>
            </a:r>
            <a:r>
              <a:rPr lang="en-US" sz="2800"/>
              <a:t>: </a:t>
            </a:r>
            <a:r>
              <a:rPr lang="en-US" sz="2800" err="1"/>
              <a:t>Mất</a:t>
            </a:r>
            <a:r>
              <a:rPr lang="en-US" sz="2800"/>
              <a:t> </a:t>
            </a:r>
            <a:r>
              <a:rPr lang="en-US" sz="2800" err="1"/>
              <a:t>gói</a:t>
            </a:r>
            <a:r>
              <a:rPr lang="en-US" sz="2800"/>
              <a:t> tin</a:t>
            </a:r>
          </a:p>
        </p:txBody>
      </p:sp>
    </p:spTree>
    <p:custDataLst>
      <p:tags r:id="rId1"/>
    </p:custDataLst>
    <p:extLst>
      <p:ext uri="{BB962C8B-B14F-4D97-AF65-F5344CB8AC3E}">
        <p14:creationId xmlns:p14="http://schemas.microsoft.com/office/powerpoint/2010/main" val="1692042984"/>
      </p:ext>
    </p:extLst>
  </p:cSld>
  <p:clrMapOvr>
    <a:masterClrMapping/>
  </p:clrMapOvr>
  <mc:AlternateContent xmlns:mc="http://schemas.openxmlformats.org/markup-compatibility/2006" xmlns:p14="http://schemas.microsoft.com/office/powerpoint/2010/main">
    <mc:Choice Requires="p14">
      <p:transition spd="slow" p14:dur="2000" advTm="12142"/>
    </mc:Choice>
    <mc:Fallback xmlns="">
      <p:transition spd="slow" advTm="12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p:tgtEl>
                                          <p:spTgt spid="15"/>
                                        </p:tgtEl>
                                        <p:attrNameLst>
                                          <p:attrName>ppt_y</p:attrName>
                                        </p:attrNameLst>
                                      </p:cBhvr>
                                      <p:tavLst>
                                        <p:tav tm="0">
                                          <p:val>
                                            <p:strVal val="#ppt_y+#ppt_h*1.125000"/>
                                          </p:val>
                                        </p:tav>
                                        <p:tav tm="100000">
                                          <p:val>
                                            <p:strVal val="#ppt_y"/>
                                          </p:val>
                                        </p:tav>
                                      </p:tavLst>
                                    </p:anim>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42BED-5368-1DF5-FBE3-4C519EB38822}"/>
              </a:ext>
            </a:extLst>
          </p:cNvPr>
          <p:cNvSpPr>
            <a:spLocks noGrp="1"/>
          </p:cNvSpPr>
          <p:nvPr>
            <p:ph type="title"/>
          </p:nvPr>
        </p:nvSpPr>
        <p:spPr/>
        <p:txBody>
          <a:bodyPr>
            <a:noAutofit/>
          </a:bodyPr>
          <a:lstStyle/>
          <a:p>
            <a:r>
              <a:rPr lang="en-US" sz="4000" dirty="0"/>
              <a:t>rdt3.0: </a:t>
            </a:r>
            <a:r>
              <a:rPr lang="en-US" sz="4000" dirty="0" err="1"/>
              <a:t>các</a:t>
            </a:r>
            <a:r>
              <a:rPr lang="en-US" sz="4000" dirty="0"/>
              <a:t> </a:t>
            </a:r>
            <a:r>
              <a:rPr lang="en-US" sz="4000" dirty="0" err="1"/>
              <a:t>kênh</a:t>
            </a:r>
            <a:r>
              <a:rPr lang="en-US" sz="4000" dirty="0"/>
              <a:t> </a:t>
            </a:r>
            <a:r>
              <a:rPr lang="en-US" sz="4000" dirty="0" err="1"/>
              <a:t>với</a:t>
            </a:r>
            <a:r>
              <a:rPr lang="en-US" sz="4000" dirty="0"/>
              <a:t> </a:t>
            </a:r>
            <a:r>
              <a:rPr lang="en-US" sz="4000" dirty="0" err="1"/>
              <a:t>lỗi</a:t>
            </a:r>
            <a:r>
              <a:rPr lang="en-US" sz="4000" dirty="0"/>
              <a:t> </a:t>
            </a:r>
            <a:r>
              <a:rPr lang="en-US" sz="4000" dirty="0" err="1"/>
              <a:t>và</a:t>
            </a:r>
            <a:r>
              <a:rPr lang="en-US" sz="4000" dirty="0"/>
              <a:t> </a:t>
            </a:r>
            <a:r>
              <a:rPr lang="en-US" sz="4000" dirty="0" err="1"/>
              <a:t>mất</a:t>
            </a:r>
            <a:r>
              <a:rPr lang="en-US" sz="4000" dirty="0"/>
              <a:t> </a:t>
            </a:r>
            <a:r>
              <a:rPr lang="en-US" sz="4000" dirty="0" err="1"/>
              <a:t>mát</a:t>
            </a:r>
            <a:endParaRPr lang="en-US" sz="4000" dirty="0"/>
          </a:p>
        </p:txBody>
      </p:sp>
      <p:sp>
        <p:nvSpPr>
          <p:cNvPr id="2" name="Slide Number Placeholder 1">
            <a:extLst>
              <a:ext uri="{FF2B5EF4-FFF2-40B4-BE49-F238E27FC236}">
                <a16:creationId xmlns:a16="http://schemas.microsoft.com/office/drawing/2014/main" id="{ECA595F2-7A5D-D27B-95E2-F9FB5E7F1EDE}"/>
              </a:ext>
            </a:extLst>
          </p:cNvPr>
          <p:cNvSpPr>
            <a:spLocks noGrp="1"/>
          </p:cNvSpPr>
          <p:nvPr>
            <p:ph type="sldNum" sz="quarter" idx="12"/>
          </p:nvPr>
        </p:nvSpPr>
        <p:spPr/>
        <p:txBody>
          <a:bodyPr/>
          <a:lstStyle/>
          <a:p>
            <a:fld id="{930176A1-BCF0-4712-97A6-6B495F55390B}" type="slidenum">
              <a:rPr lang="en-US" smtClean="0"/>
              <a:pPr/>
              <a:t>62</a:t>
            </a:fld>
            <a:endParaRPr lang="en-US"/>
          </a:p>
        </p:txBody>
      </p:sp>
      <p:sp>
        <p:nvSpPr>
          <p:cNvPr id="47109" name="Rectangle 3">
            <a:extLst>
              <a:ext uri="{FF2B5EF4-FFF2-40B4-BE49-F238E27FC236}">
                <a16:creationId xmlns:a16="http://schemas.microsoft.com/office/drawing/2014/main" id="{54091EFB-CD3E-42E1-8D59-6DB29FC6D844}"/>
              </a:ext>
            </a:extLst>
          </p:cNvPr>
          <p:cNvSpPr>
            <a:spLocks noGrp="1" noChangeArrowheads="1"/>
          </p:cNvSpPr>
          <p:nvPr>
            <p:ph sz="quarter" idx="22"/>
          </p:nvPr>
        </p:nvSpPr>
        <p:spPr>
          <a:xfrm>
            <a:off x="6095999" y="934501"/>
            <a:ext cx="5257797" cy="5553760"/>
          </a:xfrm>
        </p:spPr>
        <p:txBody>
          <a:bodyPr>
            <a:normAutofit/>
          </a:bodyPr>
          <a:lstStyle/>
          <a:p>
            <a:pPr>
              <a:buFont typeface="Wingdings" panose="05000000000000000000" pitchFamily="2" charset="2"/>
              <a:buNone/>
            </a:pPr>
            <a:r>
              <a:rPr lang="en-US" altLang="en-US" sz="2800" u="sng" dirty="0" err="1">
                <a:solidFill>
                  <a:srgbClr val="CC0000"/>
                </a:solidFill>
              </a:rPr>
              <a:t>Giả</a:t>
            </a:r>
            <a:r>
              <a:rPr lang="en-US" altLang="en-US" sz="2800" u="sng" dirty="0">
                <a:solidFill>
                  <a:srgbClr val="CC0000"/>
                </a:solidFill>
              </a:rPr>
              <a:t> </a:t>
            </a:r>
            <a:r>
              <a:rPr lang="en-US" altLang="en-US" sz="2800" u="sng" dirty="0" err="1">
                <a:solidFill>
                  <a:srgbClr val="CC0000"/>
                </a:solidFill>
              </a:rPr>
              <a:t>định</a:t>
            </a:r>
            <a:r>
              <a:rPr lang="en-US" altLang="en-US" sz="2800" u="sng" dirty="0">
                <a:solidFill>
                  <a:srgbClr val="CC0000"/>
                </a:solidFill>
              </a:rPr>
              <a:t> </a:t>
            </a:r>
            <a:r>
              <a:rPr lang="en-US" altLang="en-US" sz="2800" u="sng" dirty="0" err="1">
                <a:solidFill>
                  <a:srgbClr val="CC0000"/>
                </a:solidFill>
              </a:rPr>
              <a:t>mới</a:t>
            </a:r>
            <a:r>
              <a:rPr lang="en-US" altLang="en-US" sz="2800" u="sng" dirty="0">
                <a:solidFill>
                  <a:srgbClr val="CC0000"/>
                </a:solidFill>
              </a:rPr>
              <a:t>:</a:t>
            </a:r>
            <a:r>
              <a:rPr lang="en-US" altLang="en-US" sz="2800" dirty="0"/>
              <a:t> </a:t>
            </a:r>
            <a:r>
              <a:rPr lang="en-US" altLang="en-US" sz="2800" dirty="0" err="1"/>
              <a:t>kênh</a:t>
            </a:r>
            <a:r>
              <a:rPr lang="en-US" altLang="en-US" sz="2800" dirty="0"/>
              <a:t> </a:t>
            </a:r>
            <a:r>
              <a:rPr lang="en-US" altLang="en-US" sz="2800" dirty="0" err="1"/>
              <a:t>truyền</a:t>
            </a:r>
            <a:r>
              <a:rPr lang="en-US" altLang="en-US" sz="2800" dirty="0"/>
              <a:t> </a:t>
            </a:r>
            <a:r>
              <a:rPr lang="en-US" altLang="en-US" sz="2800" dirty="0" err="1"/>
              <a:t>cũng</a:t>
            </a:r>
            <a:r>
              <a:rPr lang="en-US" altLang="en-US" sz="2800" dirty="0"/>
              <a:t> </a:t>
            </a:r>
            <a:r>
              <a:rPr lang="en-US" altLang="en-US" sz="2800" dirty="0" err="1"/>
              <a:t>có</a:t>
            </a:r>
            <a:r>
              <a:rPr lang="en-US" altLang="en-US" sz="2800" dirty="0"/>
              <a:t> </a:t>
            </a:r>
            <a:r>
              <a:rPr lang="en-US" altLang="en-US" sz="2800" dirty="0" err="1"/>
              <a:t>thể</a:t>
            </a:r>
            <a:r>
              <a:rPr lang="en-US" altLang="en-US" sz="2800" dirty="0"/>
              <a:t> </a:t>
            </a:r>
            <a:r>
              <a:rPr lang="en-US" altLang="en-US" sz="2800" dirty="0" err="1"/>
              <a:t>làm</a:t>
            </a:r>
            <a:r>
              <a:rPr lang="en-US" altLang="en-US" sz="2800" dirty="0"/>
              <a:t> </a:t>
            </a:r>
            <a:r>
              <a:rPr lang="en-US" altLang="en-US" sz="2800" dirty="0" err="1"/>
              <a:t>mất</a:t>
            </a:r>
            <a:r>
              <a:rPr lang="en-US" altLang="en-US" sz="2800" dirty="0"/>
              <a:t> </a:t>
            </a:r>
            <a:r>
              <a:rPr lang="en-US" altLang="en-US" sz="2800" dirty="0" err="1"/>
              <a:t>gói</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các</a:t>
            </a:r>
            <a:r>
              <a:rPr lang="en-US" altLang="en-US" sz="2800" dirty="0"/>
              <a:t> ACK)</a:t>
            </a:r>
          </a:p>
          <a:p>
            <a:pPr lvl="1">
              <a:lnSpc>
                <a:spcPct val="90000"/>
              </a:lnSpc>
            </a:pPr>
            <a:r>
              <a:rPr lang="en-US" altLang="en-US" sz="2400" dirty="0"/>
              <a:t>checksum, </a:t>
            </a:r>
            <a:r>
              <a:rPr lang="en-US" altLang="en-US" sz="2400" dirty="0" err="1"/>
              <a:t>số</a:t>
            </a:r>
            <a:r>
              <a:rPr lang="en-US" altLang="en-US" sz="2400" dirty="0"/>
              <a:t> </a:t>
            </a:r>
            <a:r>
              <a:rPr lang="en-US" altLang="en-US" sz="2400" dirty="0" err="1"/>
              <a:t>thứ</a:t>
            </a:r>
            <a:r>
              <a:rPr lang="en-US" altLang="en-US" sz="2400" dirty="0"/>
              <a:t> </a:t>
            </a:r>
            <a:r>
              <a:rPr lang="en-US" altLang="en-US" sz="2400" dirty="0" err="1"/>
              <a:t>tự</a:t>
            </a:r>
            <a:r>
              <a:rPr lang="en-US" altLang="en-US" sz="2400" dirty="0"/>
              <a:t>, </a:t>
            </a:r>
            <a:r>
              <a:rPr lang="en-US" altLang="en-US" sz="2400" dirty="0" err="1"/>
              <a:t>các</a:t>
            </a:r>
            <a:r>
              <a:rPr lang="en-US" altLang="en-US" sz="2400" dirty="0"/>
              <a:t> ACK, </a:t>
            </a:r>
            <a:r>
              <a:rPr lang="en-US" altLang="en-US" sz="2400" dirty="0" err="1"/>
              <a:t>việc</a:t>
            </a:r>
            <a:r>
              <a:rPr lang="en-US" altLang="en-US" sz="2400" dirty="0"/>
              <a:t> </a:t>
            </a:r>
            <a:r>
              <a:rPr lang="en-US" altLang="en-US" sz="2400" dirty="0" err="1"/>
              <a:t>truyền</a:t>
            </a:r>
            <a:r>
              <a:rPr lang="en-US" altLang="en-US" sz="2400" dirty="0"/>
              <a:t> </a:t>
            </a:r>
            <a:r>
              <a:rPr lang="en-US" altLang="en-US" sz="2400" dirty="0" err="1"/>
              <a:t>lại</a:t>
            </a:r>
            <a:r>
              <a:rPr lang="en-US" altLang="en-US" sz="2400" dirty="0"/>
              <a:t> </a:t>
            </a:r>
            <a:r>
              <a:rPr lang="en-US" altLang="en-US" sz="2400" dirty="0" err="1"/>
              <a:t>sẽ</a:t>
            </a:r>
            <a:r>
              <a:rPr lang="en-US" altLang="en-US" sz="2400" dirty="0"/>
              <a:t> </a:t>
            </a:r>
            <a:r>
              <a:rPr lang="en-US" altLang="en-US" sz="2400" dirty="0" err="1"/>
              <a:t>hỗ</a:t>
            </a:r>
            <a:r>
              <a:rPr lang="en-US" altLang="en-US" sz="2400" dirty="0"/>
              <a:t> </a:t>
            </a:r>
            <a:r>
              <a:rPr lang="en-US" altLang="en-US" sz="2400" dirty="0" err="1"/>
              <a:t>trợ</a:t>
            </a:r>
            <a:r>
              <a:rPr lang="en-US" altLang="en-US" sz="2400" dirty="0"/>
              <a:t>… </a:t>
            </a:r>
            <a:r>
              <a:rPr lang="en-US" altLang="en-US" sz="2400" dirty="0" err="1"/>
              <a:t>nhưng</a:t>
            </a:r>
            <a:r>
              <a:rPr lang="en-US" altLang="en-US" sz="2400" dirty="0"/>
              <a:t> </a:t>
            </a:r>
            <a:r>
              <a:rPr lang="en-US" altLang="en-US" sz="2400" dirty="0" err="1"/>
              <a:t>không</a:t>
            </a:r>
            <a:r>
              <a:rPr lang="en-US" altLang="en-US" sz="2400" dirty="0"/>
              <a:t> </a:t>
            </a:r>
            <a:r>
              <a:rPr lang="en-US" altLang="en-US" sz="2400" dirty="0" err="1"/>
              <a:t>đủ</a:t>
            </a:r>
            <a:endParaRPr lang="en-US" altLang="en-US" sz="2400" dirty="0"/>
          </a:p>
        </p:txBody>
      </p:sp>
      <p:sp>
        <p:nvSpPr>
          <p:cNvPr id="345092" name="Rectangle 4">
            <a:extLst>
              <a:ext uri="{FF2B5EF4-FFF2-40B4-BE49-F238E27FC236}">
                <a16:creationId xmlns:a16="http://schemas.microsoft.com/office/drawing/2014/main" id="{AF3BB70D-05BE-4AA1-934A-B4BF3490DCAE}"/>
              </a:ext>
            </a:extLst>
          </p:cNvPr>
          <p:cNvSpPr>
            <a:spLocks noGrp="1" noChangeArrowheads="1"/>
          </p:cNvSpPr>
          <p:nvPr>
            <p:ph sz="quarter" idx="4294967295"/>
          </p:nvPr>
        </p:nvSpPr>
        <p:spPr>
          <a:xfrm>
            <a:off x="533400" y="960438"/>
            <a:ext cx="5438775" cy="5362575"/>
          </a:xfrm>
        </p:spPr>
        <p:txBody>
          <a:bodyPr>
            <a:noAutofit/>
          </a:bodyPr>
          <a:lstStyle/>
          <a:p>
            <a:pPr>
              <a:buFont typeface="Wingdings" panose="05000000000000000000" pitchFamily="2" charset="2"/>
              <a:buNone/>
            </a:pPr>
            <a:r>
              <a:rPr lang="en-US" altLang="en-US" sz="2800" u="sng" dirty="0" err="1">
                <a:solidFill>
                  <a:srgbClr val="CC0000"/>
                </a:solidFill>
              </a:rPr>
              <a:t>Cách</a:t>
            </a:r>
            <a:r>
              <a:rPr lang="en-US" altLang="en-US" sz="2800" u="sng" dirty="0">
                <a:solidFill>
                  <a:srgbClr val="CC0000"/>
                </a:solidFill>
              </a:rPr>
              <a:t> </a:t>
            </a:r>
            <a:r>
              <a:rPr lang="en-US" altLang="en-US" sz="2800" u="sng" dirty="0" err="1">
                <a:solidFill>
                  <a:srgbClr val="CC0000"/>
                </a:solidFill>
              </a:rPr>
              <a:t>tiếp</a:t>
            </a:r>
            <a:r>
              <a:rPr lang="en-US" altLang="en-US" sz="2800" u="sng" dirty="0">
                <a:solidFill>
                  <a:srgbClr val="CC0000"/>
                </a:solidFill>
              </a:rPr>
              <a:t> </a:t>
            </a:r>
            <a:r>
              <a:rPr lang="en-US" altLang="en-US" sz="2800" u="sng" dirty="0" err="1">
                <a:solidFill>
                  <a:srgbClr val="CC0000"/>
                </a:solidFill>
              </a:rPr>
              <a:t>cận</a:t>
            </a:r>
            <a:r>
              <a:rPr lang="en-US" altLang="en-US" sz="2800" u="sng" dirty="0">
                <a:solidFill>
                  <a:srgbClr val="CC0000"/>
                </a:solidFill>
              </a:rPr>
              <a:t>:</a:t>
            </a:r>
            <a:r>
              <a:rPr lang="en-US" altLang="en-US" sz="2800" dirty="0"/>
              <a:t> </a:t>
            </a:r>
            <a:r>
              <a:rPr lang="en-US" altLang="en-US" sz="2800" dirty="0" err="1"/>
              <a:t>bên</a:t>
            </a:r>
            <a:r>
              <a:rPr lang="en-US" altLang="en-US" sz="2800" dirty="0"/>
              <a:t> </a:t>
            </a:r>
            <a:r>
              <a:rPr lang="en-US" altLang="en-US" sz="2800" dirty="0" err="1"/>
              <a:t>gửi</a:t>
            </a:r>
            <a:r>
              <a:rPr lang="en-US" altLang="en-US" sz="2800" dirty="0"/>
              <a:t> </a:t>
            </a:r>
            <a:r>
              <a:rPr lang="en-US" altLang="en-US" sz="2800" dirty="0" err="1"/>
              <a:t>chờ</a:t>
            </a:r>
            <a:r>
              <a:rPr lang="en-US" altLang="en-US" sz="2800" dirty="0"/>
              <a:t> ACK </a:t>
            </a:r>
            <a:r>
              <a:rPr lang="en-US" altLang="en-US" sz="2800" dirty="0" err="1"/>
              <a:t>trong</a:t>
            </a:r>
            <a:r>
              <a:rPr lang="en-US" altLang="en-US" sz="2800" dirty="0"/>
              <a:t> </a:t>
            </a:r>
            <a:r>
              <a:rPr lang="en-US" altLang="en-US" sz="2800" dirty="0" err="1"/>
              <a:t>khoảng</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hợp</a:t>
            </a:r>
            <a:r>
              <a:rPr lang="en-US" altLang="en-US" sz="2800" dirty="0"/>
              <a:t> </a:t>
            </a:r>
            <a:r>
              <a:rPr lang="en-US" altLang="en-US" sz="2800" dirty="0" err="1"/>
              <a:t>lý</a:t>
            </a:r>
            <a:r>
              <a:rPr lang="en-US" altLang="en-US" sz="2800" dirty="0"/>
              <a:t>”</a:t>
            </a:r>
            <a:r>
              <a:rPr lang="en-US" altLang="ja-JP" sz="2800" dirty="0"/>
              <a:t> </a:t>
            </a:r>
          </a:p>
          <a:p>
            <a:pPr>
              <a:lnSpc>
                <a:spcPct val="80000"/>
              </a:lnSpc>
              <a:buFont typeface="Courier New" panose="02070309020205020404" pitchFamily="49" charset="0"/>
              <a:buChar char="o"/>
            </a:pPr>
            <a:r>
              <a:rPr lang="en-US" altLang="en-US" sz="2800" dirty="0" err="1"/>
              <a:t>Truyền</a:t>
            </a:r>
            <a:r>
              <a:rPr lang="en-US" altLang="en-US" sz="2800" dirty="0"/>
              <a:t> </a:t>
            </a:r>
            <a:r>
              <a:rPr lang="en-US" altLang="en-US" sz="2800" dirty="0" err="1"/>
              <a:t>lại</a:t>
            </a:r>
            <a:r>
              <a:rPr lang="en-US" altLang="en-US" sz="2800" dirty="0"/>
              <a:t> </a:t>
            </a:r>
            <a:r>
              <a:rPr lang="en-US" altLang="en-US" sz="2800" dirty="0" err="1"/>
              <a:t>nếu</a:t>
            </a:r>
            <a:r>
              <a:rPr lang="en-US" altLang="en-US" sz="2800" dirty="0"/>
              <a:t> </a:t>
            </a:r>
            <a:r>
              <a:rPr lang="en-US" altLang="en-US" sz="2800" dirty="0" err="1"/>
              <a:t>không</a:t>
            </a:r>
            <a:r>
              <a:rPr lang="en-US" altLang="en-US" sz="2800" dirty="0"/>
              <a:t> </a:t>
            </a:r>
            <a:r>
              <a:rPr lang="en-US" altLang="en-US" sz="2800" dirty="0" err="1"/>
              <a:t>nhận</a:t>
            </a:r>
            <a:r>
              <a:rPr lang="en-US" altLang="en-US" sz="2800" dirty="0"/>
              <a:t> </a:t>
            </a:r>
            <a:r>
              <a:rPr lang="en-US" altLang="en-US" sz="2800" dirty="0" err="1"/>
              <a:t>được</a:t>
            </a:r>
            <a:r>
              <a:rPr lang="en-US" altLang="en-US" sz="2800" dirty="0"/>
              <a:t> ACK </a:t>
            </a:r>
            <a:r>
              <a:rPr lang="en-US" altLang="en-US" sz="2800" dirty="0" err="1"/>
              <a:t>trong</a:t>
            </a:r>
            <a:r>
              <a:rPr lang="en-US" altLang="en-US" sz="2800" dirty="0"/>
              <a:t> </a:t>
            </a:r>
            <a:r>
              <a:rPr lang="en-US" altLang="en-US" sz="2800" dirty="0" err="1"/>
              <a:t>khoảng</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này</a:t>
            </a:r>
            <a:endParaRPr lang="en-US" altLang="en-US" sz="2800" dirty="0"/>
          </a:p>
          <a:p>
            <a:pPr>
              <a:lnSpc>
                <a:spcPct val="70000"/>
              </a:lnSpc>
              <a:buFont typeface="Courier New" panose="02070309020205020404" pitchFamily="49" charset="0"/>
              <a:buChar char="o"/>
            </a:pPr>
            <a:r>
              <a:rPr lang="en-US" altLang="en-US" sz="2800" dirty="0" err="1"/>
              <a:t>Nếu</a:t>
            </a:r>
            <a:r>
              <a:rPr lang="en-US" altLang="en-US" sz="2800" dirty="0"/>
              <a:t> </a:t>
            </a:r>
            <a:r>
              <a:rPr lang="en-US" altLang="en-US" sz="2800" dirty="0" err="1"/>
              <a:t>gói</a:t>
            </a:r>
            <a:r>
              <a:rPr lang="en-US" altLang="en-US" sz="2800" dirty="0"/>
              <a:t> (</a:t>
            </a:r>
            <a:r>
              <a:rPr lang="en-US" altLang="en-US" sz="2800" dirty="0" err="1"/>
              <a:t>hoặc</a:t>
            </a:r>
            <a:r>
              <a:rPr lang="en-US" altLang="en-US" sz="2800" dirty="0"/>
              <a:t> ACK) </a:t>
            </a:r>
            <a:r>
              <a:rPr lang="en-US" altLang="en-US" sz="2800" dirty="0" err="1"/>
              <a:t>chỉ</a:t>
            </a:r>
            <a:r>
              <a:rPr lang="en-US" altLang="en-US" sz="2800" dirty="0"/>
              <a:t> </a:t>
            </a:r>
            <a:r>
              <a:rPr lang="en-US" altLang="en-US" sz="2800" dirty="0" err="1"/>
              <a:t>trễ</a:t>
            </a:r>
            <a:r>
              <a:rPr lang="en-US" altLang="en-US" sz="2800" dirty="0"/>
              <a:t> (</a:t>
            </a:r>
            <a:r>
              <a:rPr lang="en-US" altLang="en-US" sz="2800" dirty="0" err="1"/>
              <a:t>không</a:t>
            </a:r>
            <a:r>
              <a:rPr lang="en-US" altLang="en-US" sz="2800" dirty="0"/>
              <a:t> </a:t>
            </a:r>
            <a:r>
              <a:rPr lang="en-US" altLang="en-US" sz="2800" dirty="0" err="1"/>
              <a:t>mất</a:t>
            </a:r>
            <a:r>
              <a:rPr lang="en-US" altLang="en-US" sz="2800" dirty="0"/>
              <a:t>):</a:t>
            </a:r>
          </a:p>
          <a:p>
            <a:pPr lvl="1">
              <a:buFont typeface="Wingdings" panose="05000000000000000000" pitchFamily="2" charset="2"/>
              <a:buChar char="§"/>
            </a:pPr>
            <a:r>
              <a:rPr lang="en-US" altLang="en-US" sz="2400" dirty="0" err="1"/>
              <a:t>Việc</a:t>
            </a:r>
            <a:r>
              <a:rPr lang="en-US" altLang="en-US" sz="2400" dirty="0"/>
              <a:t> </a:t>
            </a:r>
            <a:r>
              <a:rPr lang="en-US" altLang="en-US" sz="2400" dirty="0" err="1"/>
              <a:t>truyền</a:t>
            </a:r>
            <a:r>
              <a:rPr lang="en-US" altLang="en-US" sz="2400" dirty="0"/>
              <a:t> </a:t>
            </a:r>
            <a:r>
              <a:rPr lang="en-US" altLang="en-US" sz="2400" dirty="0" err="1"/>
              <a:t>lại</a:t>
            </a:r>
            <a:r>
              <a:rPr lang="en-US" altLang="en-US" sz="2400" dirty="0"/>
              <a:t> </a:t>
            </a:r>
            <a:r>
              <a:rPr lang="en-US" altLang="en-US" sz="2400" dirty="0" err="1"/>
              <a:t>sẽ</a:t>
            </a:r>
            <a:r>
              <a:rPr lang="en-US" altLang="en-US" sz="2400" dirty="0"/>
              <a:t> </a:t>
            </a:r>
            <a:r>
              <a:rPr lang="en-US" altLang="en-US" sz="2400" dirty="0" err="1"/>
              <a:t>gây</a:t>
            </a:r>
            <a:r>
              <a:rPr lang="en-US" altLang="en-US" sz="2400" dirty="0"/>
              <a:t> </a:t>
            </a:r>
            <a:r>
              <a:rPr lang="en-US" altLang="en-US" sz="2400" dirty="0" err="1"/>
              <a:t>trùng</a:t>
            </a:r>
            <a:r>
              <a:rPr lang="en-US" altLang="en-US" sz="2400" dirty="0"/>
              <a:t>, </a:t>
            </a:r>
            <a:r>
              <a:rPr lang="en-US" altLang="en-US" sz="2400" dirty="0" err="1"/>
              <a:t>nhưng</a:t>
            </a:r>
            <a:r>
              <a:rPr lang="en-US" altLang="en-US" sz="2400" dirty="0"/>
              <a:t> </a:t>
            </a:r>
            <a:r>
              <a:rPr lang="en-US" altLang="en-US" sz="2400" dirty="0" err="1"/>
              <a:t>số</a:t>
            </a:r>
            <a:r>
              <a:rPr lang="en-US" altLang="en-US" sz="2400" dirty="0"/>
              <a:t> </a:t>
            </a:r>
            <a:r>
              <a:rPr lang="en-US" altLang="en-US" sz="2400" dirty="0" err="1"/>
              <a:t>thứ</a:t>
            </a:r>
            <a:r>
              <a:rPr lang="en-US" altLang="en-US" sz="2400" dirty="0"/>
              <a:t> </a:t>
            </a:r>
            <a:r>
              <a:rPr lang="en-US" altLang="en-US" sz="2400" dirty="0" err="1"/>
              <a:t>tự</a:t>
            </a:r>
            <a:r>
              <a:rPr lang="en-US" altLang="en-US" sz="2400" dirty="0"/>
              <a:t> </a:t>
            </a:r>
            <a:r>
              <a:rPr lang="en-US" altLang="en-US" sz="2400" dirty="0" err="1"/>
              <a:t>đã</a:t>
            </a:r>
            <a:r>
              <a:rPr lang="en-US" altLang="en-US" sz="2400" dirty="0"/>
              <a:t> </a:t>
            </a:r>
            <a:r>
              <a:rPr lang="en-US" altLang="en-US" sz="2400" dirty="0" err="1"/>
              <a:t>xử</a:t>
            </a:r>
            <a:r>
              <a:rPr lang="en-US" altLang="en-US" sz="2400" dirty="0"/>
              <a:t> </a:t>
            </a:r>
            <a:r>
              <a:rPr lang="en-US" altLang="en-US" sz="2400" dirty="0" err="1"/>
              <a:t>lý</a:t>
            </a:r>
            <a:r>
              <a:rPr lang="en-US" altLang="en-US" sz="2400" dirty="0"/>
              <a:t> </a:t>
            </a:r>
            <a:r>
              <a:rPr lang="en-US" altLang="en-US" sz="2400" dirty="0" err="1"/>
              <a:t>trường</a:t>
            </a:r>
            <a:r>
              <a:rPr lang="en-US" altLang="en-US" sz="2400" dirty="0"/>
              <a:t> </a:t>
            </a:r>
            <a:r>
              <a:rPr lang="en-US" altLang="en-US" sz="2400" dirty="0" err="1"/>
              <a:t>hợp</a:t>
            </a:r>
            <a:r>
              <a:rPr lang="en-US" altLang="en-US" sz="2400" dirty="0"/>
              <a:t> </a:t>
            </a:r>
            <a:r>
              <a:rPr lang="en-US" altLang="en-US" sz="2400" dirty="0" err="1"/>
              <a:t>này</a:t>
            </a:r>
            <a:endParaRPr lang="en-US" altLang="ja-JP" sz="2400" dirty="0"/>
          </a:p>
          <a:p>
            <a:pPr lvl="1">
              <a:buFont typeface="Wingdings" panose="05000000000000000000" pitchFamily="2" charset="2"/>
              <a:buChar char="§"/>
            </a:pPr>
            <a:r>
              <a:rPr lang="en-US" altLang="en-US" sz="2400" dirty="0" err="1"/>
              <a:t>Bên</a:t>
            </a:r>
            <a:r>
              <a:rPr lang="en-US" altLang="en-US" sz="2400" dirty="0"/>
              <a:t> </a:t>
            </a:r>
            <a:r>
              <a:rPr lang="en-US" altLang="en-US" sz="2400" dirty="0" err="1"/>
              <a:t>nhận</a:t>
            </a:r>
            <a:r>
              <a:rPr lang="en-US" altLang="en-US" sz="2400" dirty="0"/>
              <a:t> </a:t>
            </a:r>
            <a:r>
              <a:rPr lang="en-US" altLang="en-US" sz="2400" dirty="0" err="1"/>
              <a:t>phải</a:t>
            </a:r>
            <a:r>
              <a:rPr lang="en-US" altLang="en-US" sz="2400" dirty="0"/>
              <a:t> </a:t>
            </a:r>
            <a:r>
              <a:rPr lang="en-US" altLang="en-US" sz="2400" dirty="0" err="1"/>
              <a:t>xác</a:t>
            </a:r>
            <a:r>
              <a:rPr lang="en-US" altLang="en-US" sz="2400" dirty="0"/>
              <a:t> </a:t>
            </a:r>
            <a:r>
              <a:rPr lang="en-US" altLang="en-US" sz="2400" dirty="0" err="1"/>
              <a:t>định</a:t>
            </a:r>
            <a:r>
              <a:rPr lang="en-US" altLang="en-US" sz="2400" dirty="0"/>
              <a:t> </a:t>
            </a:r>
            <a:r>
              <a:rPr lang="en-US" altLang="en-US" sz="2400" dirty="0" err="1"/>
              <a:t>số</a:t>
            </a:r>
            <a:r>
              <a:rPr lang="en-US" altLang="en-US" sz="2400" dirty="0"/>
              <a:t> </a:t>
            </a:r>
            <a:r>
              <a:rPr lang="en-US" altLang="en-US" sz="2400" dirty="0" err="1"/>
              <a:t>thứ</a:t>
            </a:r>
            <a:r>
              <a:rPr lang="en-US" altLang="en-US" sz="2400" dirty="0"/>
              <a:t> </a:t>
            </a:r>
            <a:r>
              <a:rPr lang="en-US" altLang="en-US" sz="2400" dirty="0" err="1"/>
              <a:t>tự</a:t>
            </a:r>
            <a:r>
              <a:rPr lang="en-US" altLang="en-US" sz="2400" dirty="0"/>
              <a:t> </a:t>
            </a:r>
            <a:r>
              <a:rPr lang="en-US" altLang="en-US" sz="2400" dirty="0" err="1"/>
              <a:t>của</a:t>
            </a:r>
            <a:r>
              <a:rPr lang="en-US" altLang="en-US" sz="2400" dirty="0"/>
              <a:t> </a:t>
            </a:r>
            <a:r>
              <a:rPr lang="en-US" altLang="en-US" sz="2400" dirty="0" err="1"/>
              <a:t>gói</a:t>
            </a:r>
            <a:r>
              <a:rPr lang="en-US" altLang="en-US" sz="2400" dirty="0"/>
              <a:t> </a:t>
            </a:r>
            <a:r>
              <a:rPr lang="en-US" altLang="en-US" sz="2400" dirty="0" err="1"/>
              <a:t>vừa</a:t>
            </a:r>
            <a:r>
              <a:rPr lang="en-US" altLang="en-US" sz="2400" dirty="0"/>
              <a:t> </a:t>
            </a:r>
            <a:r>
              <a:rPr lang="en-US" altLang="en-US" sz="2400" dirty="0" err="1"/>
              <a:t>gửi</a:t>
            </a:r>
            <a:r>
              <a:rPr lang="en-US" altLang="en-US" sz="2400" dirty="0"/>
              <a:t> ACK</a:t>
            </a:r>
          </a:p>
          <a:p>
            <a:pPr>
              <a:lnSpc>
                <a:spcPct val="70000"/>
              </a:lnSpc>
              <a:buFont typeface="Courier New" panose="02070309020205020404" pitchFamily="49" charset="0"/>
              <a:buChar char="o"/>
            </a:pPr>
            <a:r>
              <a:rPr lang="en-US" altLang="en-US" sz="2800" dirty="0" err="1"/>
              <a:t>Yêu</a:t>
            </a:r>
            <a:r>
              <a:rPr lang="en-US" altLang="en-US" sz="2800" dirty="0"/>
              <a:t> </a:t>
            </a:r>
            <a:r>
              <a:rPr lang="en-US" altLang="en-US" sz="2800" dirty="0" err="1"/>
              <a:t>cầu</a:t>
            </a:r>
            <a:r>
              <a:rPr lang="en-US" altLang="en-US" sz="2800" dirty="0"/>
              <a:t> </a:t>
            </a:r>
            <a:r>
              <a:rPr lang="en-US" altLang="en-US" sz="2800" dirty="0" err="1"/>
              <a:t>bộ</a:t>
            </a:r>
            <a:r>
              <a:rPr lang="en-US" altLang="en-US" sz="2800" dirty="0"/>
              <a:t> </a:t>
            </a:r>
            <a:r>
              <a:rPr lang="en-US" altLang="en-US" sz="2800" dirty="0" err="1"/>
              <a:t>định</a:t>
            </a:r>
            <a:r>
              <a:rPr lang="en-US" altLang="en-US" sz="2800" dirty="0"/>
              <a:t> </a:t>
            </a:r>
            <a:r>
              <a:rPr lang="en-US" altLang="en-US" sz="2800" dirty="0" err="1"/>
              <a:t>thì</a:t>
            </a:r>
            <a:r>
              <a:rPr lang="en-US" altLang="en-US" sz="2800" dirty="0"/>
              <a:t> (timer)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260"/>
    </mc:Choice>
    <mc:Fallback xmlns="">
      <p:transition spd="slow" advTm="2226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5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C956A7A-1683-E3F5-9956-7BB150ED726B}"/>
              </a:ext>
            </a:extLst>
          </p:cNvPr>
          <p:cNvSpPr>
            <a:spLocks noGrp="1"/>
          </p:cNvSpPr>
          <p:nvPr>
            <p:ph type="title"/>
          </p:nvPr>
        </p:nvSpPr>
        <p:spPr/>
        <p:txBody>
          <a:bodyPr>
            <a:normAutofit fontScale="90000"/>
          </a:bodyPr>
          <a:lstStyle/>
          <a:p>
            <a:r>
              <a:rPr lang="en-US" sz="4000" dirty="0" err="1"/>
              <a:t>Hoạt</a:t>
            </a:r>
            <a:r>
              <a:rPr lang="en-US" sz="4000" dirty="0"/>
              <a:t> </a:t>
            </a:r>
            <a:r>
              <a:rPr lang="en-US" sz="4000" dirty="0" err="1"/>
              <a:t>động</a:t>
            </a:r>
            <a:r>
              <a:rPr lang="en-US" sz="4000" dirty="0"/>
              <a:t> </a:t>
            </a:r>
            <a:r>
              <a:rPr lang="en-US" sz="4000" dirty="0" err="1"/>
              <a:t>của</a:t>
            </a:r>
            <a:r>
              <a:rPr lang="en-US" sz="4000" dirty="0"/>
              <a:t> rdt3.0</a:t>
            </a:r>
          </a:p>
        </p:txBody>
      </p:sp>
      <p:sp>
        <p:nvSpPr>
          <p:cNvPr id="18" name="Slide Number Placeholder 17">
            <a:extLst>
              <a:ext uri="{FF2B5EF4-FFF2-40B4-BE49-F238E27FC236}">
                <a16:creationId xmlns:a16="http://schemas.microsoft.com/office/drawing/2014/main" id="{167709E1-239F-E03C-C08D-0EE1FF64B3CF}"/>
              </a:ext>
            </a:extLst>
          </p:cNvPr>
          <p:cNvSpPr>
            <a:spLocks noGrp="1"/>
          </p:cNvSpPr>
          <p:nvPr>
            <p:ph type="sldNum" sz="quarter" idx="12"/>
          </p:nvPr>
        </p:nvSpPr>
        <p:spPr/>
        <p:txBody>
          <a:bodyPr/>
          <a:lstStyle/>
          <a:p>
            <a:fld id="{930176A1-BCF0-4712-97A6-6B495F55390B}" type="slidenum">
              <a:rPr lang="en-US" smtClean="0"/>
              <a:pPr/>
              <a:t>63</a:t>
            </a:fld>
            <a:endParaRPr lang="en-US"/>
          </a:p>
        </p:txBody>
      </p:sp>
      <p:sp>
        <p:nvSpPr>
          <p:cNvPr id="19" name="Content Placeholder 18">
            <a:extLst>
              <a:ext uri="{FF2B5EF4-FFF2-40B4-BE49-F238E27FC236}">
                <a16:creationId xmlns:a16="http://schemas.microsoft.com/office/drawing/2014/main" id="{AE37E4D4-0B7D-DE10-9702-5A8E55716456}"/>
              </a:ext>
            </a:extLst>
          </p:cNvPr>
          <p:cNvSpPr>
            <a:spLocks noGrp="1"/>
          </p:cNvSpPr>
          <p:nvPr>
            <p:ph sz="quarter" idx="22"/>
          </p:nvPr>
        </p:nvSpPr>
        <p:spPr/>
        <p:txBody>
          <a:bodyPr/>
          <a:lstStyle/>
          <a:p>
            <a:endParaRPr lang="en-US"/>
          </a:p>
        </p:txBody>
      </p:sp>
      <p:sp>
        <p:nvSpPr>
          <p:cNvPr id="48132" name="Text Box 5">
            <a:extLst>
              <a:ext uri="{FF2B5EF4-FFF2-40B4-BE49-F238E27FC236}">
                <a16:creationId xmlns:a16="http://schemas.microsoft.com/office/drawing/2014/main" id="{9634375F-734D-470D-9811-454A8B581D5B}"/>
              </a:ext>
            </a:extLst>
          </p:cNvPr>
          <p:cNvSpPr txBox="1">
            <a:spLocks noChangeArrowheads="1"/>
          </p:cNvSpPr>
          <p:nvPr/>
        </p:nvSpPr>
        <p:spPr bwMode="auto">
          <a:xfrm>
            <a:off x="1895476" y="1330325"/>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8133" name="Text Box 6">
            <a:extLst>
              <a:ext uri="{FF2B5EF4-FFF2-40B4-BE49-F238E27FC236}">
                <a16:creationId xmlns:a16="http://schemas.microsoft.com/office/drawing/2014/main" id="{6610AE7C-82FC-48C0-B4FB-EA45E40FC433}"/>
              </a:ext>
            </a:extLst>
          </p:cNvPr>
          <p:cNvSpPr txBox="1">
            <a:spLocks noChangeArrowheads="1"/>
          </p:cNvSpPr>
          <p:nvPr/>
        </p:nvSpPr>
        <p:spPr bwMode="auto">
          <a:xfrm>
            <a:off x="4335464" y="1325563"/>
            <a:ext cx="1246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368648" name="Text Box 8">
            <a:extLst>
              <a:ext uri="{FF2B5EF4-FFF2-40B4-BE49-F238E27FC236}">
                <a16:creationId xmlns:a16="http://schemas.microsoft.com/office/drawing/2014/main" id="{2B746909-12F3-409E-B6D9-464DA9957AB0}"/>
              </a:ext>
            </a:extLst>
          </p:cNvPr>
          <p:cNvSpPr txBox="1">
            <a:spLocks noChangeArrowheads="1"/>
          </p:cNvSpPr>
          <p:nvPr/>
        </p:nvSpPr>
        <p:spPr bwMode="auto">
          <a:xfrm>
            <a:off x="4338638" y="2949575"/>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8650" name="Text Box 10">
            <a:extLst>
              <a:ext uri="{FF2B5EF4-FFF2-40B4-BE49-F238E27FC236}">
                <a16:creationId xmlns:a16="http://schemas.microsoft.com/office/drawing/2014/main" id="{DD1BF7D0-CBE1-4589-8E61-A9D9F441BAA4}"/>
              </a:ext>
            </a:extLst>
          </p:cNvPr>
          <p:cNvSpPr txBox="1">
            <a:spLocks noChangeArrowheads="1"/>
          </p:cNvSpPr>
          <p:nvPr/>
        </p:nvSpPr>
        <p:spPr bwMode="auto">
          <a:xfrm>
            <a:off x="4344989" y="3805239"/>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8651" name="Text Box 11">
            <a:extLst>
              <a:ext uri="{FF2B5EF4-FFF2-40B4-BE49-F238E27FC236}">
                <a16:creationId xmlns:a16="http://schemas.microsoft.com/office/drawing/2014/main" id="{BEFDF103-4B5F-4B93-921C-9A5F99DE7632}"/>
              </a:ext>
            </a:extLst>
          </p:cNvPr>
          <p:cNvSpPr txBox="1">
            <a:spLocks noChangeArrowheads="1"/>
          </p:cNvSpPr>
          <p:nvPr/>
        </p:nvSpPr>
        <p:spPr bwMode="auto">
          <a:xfrm>
            <a:off x="4341813" y="2263775"/>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8652" name="Text Box 12">
            <a:extLst>
              <a:ext uri="{FF2B5EF4-FFF2-40B4-BE49-F238E27FC236}">
                <a16:creationId xmlns:a16="http://schemas.microsoft.com/office/drawing/2014/main" id="{4EB25978-A354-4F81-81ED-571743396369}"/>
              </a:ext>
            </a:extLst>
          </p:cNvPr>
          <p:cNvSpPr txBox="1">
            <a:spLocks noChangeArrowheads="1"/>
          </p:cNvSpPr>
          <p:nvPr/>
        </p:nvSpPr>
        <p:spPr bwMode="auto">
          <a:xfrm>
            <a:off x="4338639" y="3175000"/>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ack1</a:t>
            </a:r>
          </a:p>
        </p:txBody>
      </p:sp>
      <p:sp>
        <p:nvSpPr>
          <p:cNvPr id="368653" name="Text Box 13">
            <a:extLst>
              <a:ext uri="{FF2B5EF4-FFF2-40B4-BE49-F238E27FC236}">
                <a16:creationId xmlns:a16="http://schemas.microsoft.com/office/drawing/2014/main" id="{FBFECB0C-33CB-49D3-A3E7-D05AA4E4F089}"/>
              </a:ext>
            </a:extLst>
          </p:cNvPr>
          <p:cNvSpPr txBox="1">
            <a:spLocks noChangeArrowheads="1"/>
          </p:cNvSpPr>
          <p:nvPr/>
        </p:nvSpPr>
        <p:spPr bwMode="auto">
          <a:xfrm>
            <a:off x="4338639" y="4000500"/>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368654" name="Text Box 14">
            <a:extLst>
              <a:ext uri="{FF2B5EF4-FFF2-40B4-BE49-F238E27FC236}">
                <a16:creationId xmlns:a16="http://schemas.microsoft.com/office/drawing/2014/main" id="{69E3F611-6342-4AF0-B413-DA1D0292EA5A}"/>
              </a:ext>
            </a:extLst>
          </p:cNvPr>
          <p:cNvSpPr txBox="1">
            <a:spLocks noChangeArrowheads="1"/>
          </p:cNvSpPr>
          <p:nvPr/>
        </p:nvSpPr>
        <p:spPr bwMode="auto">
          <a:xfrm>
            <a:off x="1824039" y="2513014"/>
            <a:ext cx="1258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368655" name="Text Box 15">
            <a:extLst>
              <a:ext uri="{FF2B5EF4-FFF2-40B4-BE49-F238E27FC236}">
                <a16:creationId xmlns:a16="http://schemas.microsoft.com/office/drawing/2014/main" id="{6E39039F-05A9-4469-9212-4B4F9DA95E09}"/>
              </a:ext>
            </a:extLst>
          </p:cNvPr>
          <p:cNvSpPr txBox="1">
            <a:spLocks noChangeArrowheads="1"/>
          </p:cNvSpPr>
          <p:nvPr/>
        </p:nvSpPr>
        <p:spPr bwMode="auto">
          <a:xfrm>
            <a:off x="1668463" y="3606800"/>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368657" name="Text Box 17">
            <a:extLst>
              <a:ext uri="{FF2B5EF4-FFF2-40B4-BE49-F238E27FC236}">
                <a16:creationId xmlns:a16="http://schemas.microsoft.com/office/drawing/2014/main" id="{B047F4BB-7A27-441F-9CF9-6B321F713E2C}"/>
              </a:ext>
            </a:extLst>
          </p:cNvPr>
          <p:cNvSpPr txBox="1">
            <a:spLocks noChangeArrowheads="1"/>
          </p:cNvSpPr>
          <p:nvPr/>
        </p:nvSpPr>
        <p:spPr bwMode="auto">
          <a:xfrm>
            <a:off x="1668464" y="2732089"/>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368658" name="Text Box 18">
            <a:extLst>
              <a:ext uri="{FF2B5EF4-FFF2-40B4-BE49-F238E27FC236}">
                <a16:creationId xmlns:a16="http://schemas.microsoft.com/office/drawing/2014/main" id="{4F494861-3FF4-4FCA-A721-4847D1EDC9B8}"/>
              </a:ext>
            </a:extLst>
          </p:cNvPr>
          <p:cNvSpPr txBox="1">
            <a:spLocks noChangeArrowheads="1"/>
          </p:cNvSpPr>
          <p:nvPr/>
        </p:nvSpPr>
        <p:spPr bwMode="auto">
          <a:xfrm>
            <a:off x="1812925" y="3367089"/>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ack1</a:t>
            </a:r>
          </a:p>
        </p:txBody>
      </p:sp>
      <p:sp>
        <p:nvSpPr>
          <p:cNvPr id="48143" name="Text Box 7">
            <a:extLst>
              <a:ext uri="{FF2B5EF4-FFF2-40B4-BE49-F238E27FC236}">
                <a16:creationId xmlns:a16="http://schemas.microsoft.com/office/drawing/2014/main" id="{F1870620-2F05-433A-B190-4F7B5E141D73}"/>
              </a:ext>
            </a:extLst>
          </p:cNvPr>
          <p:cNvSpPr txBox="1">
            <a:spLocks noChangeArrowheads="1"/>
          </p:cNvSpPr>
          <p:nvPr/>
        </p:nvSpPr>
        <p:spPr bwMode="auto">
          <a:xfrm>
            <a:off x="1657351" y="1770064"/>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8649" name="Text Box 9">
            <a:extLst>
              <a:ext uri="{FF2B5EF4-FFF2-40B4-BE49-F238E27FC236}">
                <a16:creationId xmlns:a16="http://schemas.microsoft.com/office/drawing/2014/main" id="{6E8055FC-4012-4E13-9876-9A38E8B08307}"/>
              </a:ext>
            </a:extLst>
          </p:cNvPr>
          <p:cNvSpPr txBox="1">
            <a:spLocks noChangeArrowheads="1"/>
          </p:cNvSpPr>
          <p:nvPr/>
        </p:nvSpPr>
        <p:spPr bwMode="auto">
          <a:xfrm>
            <a:off x="4333876" y="2052639"/>
            <a:ext cx="123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2" name="Group 37">
            <a:extLst>
              <a:ext uri="{FF2B5EF4-FFF2-40B4-BE49-F238E27FC236}">
                <a16:creationId xmlns:a16="http://schemas.microsoft.com/office/drawing/2014/main" id="{8B88FF28-1BEA-48A2-8793-D222BC5225BD}"/>
              </a:ext>
            </a:extLst>
          </p:cNvPr>
          <p:cNvGrpSpPr>
            <a:grpSpLocks/>
          </p:cNvGrpSpPr>
          <p:nvPr/>
        </p:nvGrpSpPr>
        <p:grpSpPr bwMode="auto">
          <a:xfrm>
            <a:off x="2873376" y="1839913"/>
            <a:ext cx="1471613" cy="512762"/>
            <a:chOff x="850" y="1159"/>
            <a:chExt cx="927" cy="323"/>
          </a:xfrm>
        </p:grpSpPr>
        <p:sp>
          <p:nvSpPr>
            <p:cNvPr id="48208" name="Line 19">
              <a:extLst>
                <a:ext uri="{FF2B5EF4-FFF2-40B4-BE49-F238E27FC236}">
                  <a16:creationId xmlns:a16="http://schemas.microsoft.com/office/drawing/2014/main" id="{9CEDBFE7-181D-410D-AEEC-15A9C320120C}"/>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209" name="Text Box 28">
              <a:extLst>
                <a:ext uri="{FF2B5EF4-FFF2-40B4-BE49-F238E27FC236}">
                  <a16:creationId xmlns:a16="http://schemas.microsoft.com/office/drawing/2014/main" id="{D405C6E7-86FB-4D94-83F7-1FA45A62FE6A}"/>
                </a:ext>
              </a:extLst>
            </p:cNvPr>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3" name="Group 43">
            <a:extLst>
              <a:ext uri="{FF2B5EF4-FFF2-40B4-BE49-F238E27FC236}">
                <a16:creationId xmlns:a16="http://schemas.microsoft.com/office/drawing/2014/main" id="{955C8D60-A659-4CB7-9BB3-8D48D7BC0962}"/>
              </a:ext>
            </a:extLst>
          </p:cNvPr>
          <p:cNvGrpSpPr>
            <a:grpSpLocks/>
          </p:cNvGrpSpPr>
          <p:nvPr/>
        </p:nvGrpSpPr>
        <p:grpSpPr bwMode="auto">
          <a:xfrm>
            <a:off x="2867026" y="3576638"/>
            <a:ext cx="1471613" cy="487362"/>
            <a:chOff x="846" y="2253"/>
            <a:chExt cx="927" cy="307"/>
          </a:xfrm>
        </p:grpSpPr>
        <p:sp>
          <p:nvSpPr>
            <p:cNvPr id="48206" name="Line 24">
              <a:extLst>
                <a:ext uri="{FF2B5EF4-FFF2-40B4-BE49-F238E27FC236}">
                  <a16:creationId xmlns:a16="http://schemas.microsoft.com/office/drawing/2014/main" id="{5C334678-9D0C-4919-9E23-F97DC4A90352}"/>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207" name="Text Box 29">
              <a:extLst>
                <a:ext uri="{FF2B5EF4-FFF2-40B4-BE49-F238E27FC236}">
                  <a16:creationId xmlns:a16="http://schemas.microsoft.com/office/drawing/2014/main" id="{B929A9B6-733D-471D-AAF0-D7B0FB19019C}"/>
                </a:ext>
              </a:extLst>
            </p:cNvPr>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4" name="Group 39">
            <a:extLst>
              <a:ext uri="{FF2B5EF4-FFF2-40B4-BE49-F238E27FC236}">
                <a16:creationId xmlns:a16="http://schemas.microsoft.com/office/drawing/2014/main" id="{49D7A26F-0AB5-4027-99B9-9A635E6287A1}"/>
              </a:ext>
            </a:extLst>
          </p:cNvPr>
          <p:cNvGrpSpPr>
            <a:grpSpLocks/>
          </p:cNvGrpSpPr>
          <p:nvPr/>
        </p:nvGrpSpPr>
        <p:grpSpPr bwMode="auto">
          <a:xfrm>
            <a:off x="2881313" y="2714626"/>
            <a:ext cx="1471612" cy="504825"/>
            <a:chOff x="855" y="1710"/>
            <a:chExt cx="927" cy="318"/>
          </a:xfrm>
        </p:grpSpPr>
        <p:sp>
          <p:nvSpPr>
            <p:cNvPr id="48204" name="Line 23">
              <a:extLst>
                <a:ext uri="{FF2B5EF4-FFF2-40B4-BE49-F238E27FC236}">
                  <a16:creationId xmlns:a16="http://schemas.microsoft.com/office/drawing/2014/main" id="{A95B880F-A7E9-43CB-B8D5-329FA9B2801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205" name="Text Box 30">
              <a:extLst>
                <a:ext uri="{FF2B5EF4-FFF2-40B4-BE49-F238E27FC236}">
                  <a16:creationId xmlns:a16="http://schemas.microsoft.com/office/drawing/2014/main" id="{552D15E1-03CC-4C8A-820A-8F94E1187D97}"/>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5" name="Group 40">
            <a:extLst>
              <a:ext uri="{FF2B5EF4-FFF2-40B4-BE49-F238E27FC236}">
                <a16:creationId xmlns:a16="http://schemas.microsoft.com/office/drawing/2014/main" id="{40C97EE8-01F8-468D-B8ED-87093A685871}"/>
              </a:ext>
            </a:extLst>
          </p:cNvPr>
          <p:cNvGrpSpPr>
            <a:grpSpLocks/>
          </p:cNvGrpSpPr>
          <p:nvPr/>
        </p:nvGrpSpPr>
        <p:grpSpPr bwMode="auto">
          <a:xfrm>
            <a:off x="2867026" y="3179764"/>
            <a:ext cx="1471613" cy="471487"/>
            <a:chOff x="846" y="2003"/>
            <a:chExt cx="927" cy="297"/>
          </a:xfrm>
        </p:grpSpPr>
        <p:sp>
          <p:nvSpPr>
            <p:cNvPr id="48202" name="Line 26">
              <a:extLst>
                <a:ext uri="{FF2B5EF4-FFF2-40B4-BE49-F238E27FC236}">
                  <a16:creationId xmlns:a16="http://schemas.microsoft.com/office/drawing/2014/main" id="{A6F0203B-91CD-4CE2-81E3-48385AF88CB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203" name="Text Box 31">
              <a:extLst>
                <a:ext uri="{FF2B5EF4-FFF2-40B4-BE49-F238E27FC236}">
                  <a16:creationId xmlns:a16="http://schemas.microsoft.com/office/drawing/2014/main" id="{2B2BAF7B-E840-45D3-B0CA-C9CAE9FFDEA1}"/>
                </a:ext>
              </a:extLst>
            </p:cNvPr>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grpSp>
        <p:nvGrpSpPr>
          <p:cNvPr id="6" name="Group 38">
            <a:extLst>
              <a:ext uri="{FF2B5EF4-FFF2-40B4-BE49-F238E27FC236}">
                <a16:creationId xmlns:a16="http://schemas.microsoft.com/office/drawing/2014/main" id="{9B003976-72A6-4DAB-AB33-79DF4F054A9E}"/>
              </a:ext>
            </a:extLst>
          </p:cNvPr>
          <p:cNvGrpSpPr>
            <a:grpSpLocks/>
          </p:cNvGrpSpPr>
          <p:nvPr/>
        </p:nvGrpSpPr>
        <p:grpSpPr bwMode="auto">
          <a:xfrm>
            <a:off x="2859088" y="2339976"/>
            <a:ext cx="1471612" cy="455613"/>
            <a:chOff x="841" y="1474"/>
            <a:chExt cx="927" cy="287"/>
          </a:xfrm>
        </p:grpSpPr>
        <p:sp>
          <p:nvSpPr>
            <p:cNvPr id="48200" name="Line 25">
              <a:extLst>
                <a:ext uri="{FF2B5EF4-FFF2-40B4-BE49-F238E27FC236}">
                  <a16:creationId xmlns:a16="http://schemas.microsoft.com/office/drawing/2014/main" id="{4C9816A1-8642-4520-86BB-BE58A325C70F}"/>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201" name="Text Box 32">
              <a:extLst>
                <a:ext uri="{FF2B5EF4-FFF2-40B4-BE49-F238E27FC236}">
                  <a16:creationId xmlns:a16="http://schemas.microsoft.com/office/drawing/2014/main" id="{C8D7DBAC-0804-459E-B17D-CE5BCCE16DA9}"/>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7" name="Group 44">
            <a:extLst>
              <a:ext uri="{FF2B5EF4-FFF2-40B4-BE49-F238E27FC236}">
                <a16:creationId xmlns:a16="http://schemas.microsoft.com/office/drawing/2014/main" id="{8F91681E-4ECF-41D1-A3ED-C262CDC24336}"/>
              </a:ext>
            </a:extLst>
          </p:cNvPr>
          <p:cNvGrpSpPr>
            <a:grpSpLocks/>
          </p:cNvGrpSpPr>
          <p:nvPr/>
        </p:nvGrpSpPr>
        <p:grpSpPr bwMode="auto">
          <a:xfrm>
            <a:off x="2852738" y="4032251"/>
            <a:ext cx="1471612" cy="461963"/>
            <a:chOff x="837" y="2540"/>
            <a:chExt cx="927" cy="291"/>
          </a:xfrm>
        </p:grpSpPr>
        <p:sp>
          <p:nvSpPr>
            <p:cNvPr id="48198" name="Line 27">
              <a:extLst>
                <a:ext uri="{FF2B5EF4-FFF2-40B4-BE49-F238E27FC236}">
                  <a16:creationId xmlns:a16="http://schemas.microsoft.com/office/drawing/2014/main" id="{1450EC05-F53D-409C-979C-FF54E3A3BC98}"/>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9" name="Text Box 33">
              <a:extLst>
                <a:ext uri="{FF2B5EF4-FFF2-40B4-BE49-F238E27FC236}">
                  <a16:creationId xmlns:a16="http://schemas.microsoft.com/office/drawing/2014/main" id="{AA2FBB63-98F1-46F3-934F-811D43E880DB}"/>
                </a:ext>
              </a:extLst>
            </p:cNvPr>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sp>
        <p:nvSpPr>
          <p:cNvPr id="48151" name="Text Box 45">
            <a:extLst>
              <a:ext uri="{FF2B5EF4-FFF2-40B4-BE49-F238E27FC236}">
                <a16:creationId xmlns:a16="http://schemas.microsoft.com/office/drawing/2014/main" id="{EED8738B-FF08-406D-8FF6-C7C913D4815D}"/>
              </a:ext>
            </a:extLst>
          </p:cNvPr>
          <p:cNvSpPr txBox="1">
            <a:spLocks noChangeArrowheads="1"/>
          </p:cNvSpPr>
          <p:nvPr/>
        </p:nvSpPr>
        <p:spPr bwMode="auto">
          <a:xfrm>
            <a:off x="3160714" y="5111750"/>
            <a:ext cx="2130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(a) Không mất mát</a:t>
            </a:r>
          </a:p>
        </p:txBody>
      </p:sp>
      <p:sp>
        <p:nvSpPr>
          <p:cNvPr id="48152" name="Text Box 46">
            <a:extLst>
              <a:ext uri="{FF2B5EF4-FFF2-40B4-BE49-F238E27FC236}">
                <a16:creationId xmlns:a16="http://schemas.microsoft.com/office/drawing/2014/main" id="{56767414-6599-4B37-B272-0D42726E50AB}"/>
              </a:ext>
            </a:extLst>
          </p:cNvPr>
          <p:cNvSpPr txBox="1">
            <a:spLocks noChangeArrowheads="1"/>
          </p:cNvSpPr>
          <p:nvPr/>
        </p:nvSpPr>
        <p:spPr bwMode="auto">
          <a:xfrm>
            <a:off x="6453188" y="1327150"/>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8153" name="Text Box 47">
            <a:extLst>
              <a:ext uri="{FF2B5EF4-FFF2-40B4-BE49-F238E27FC236}">
                <a16:creationId xmlns:a16="http://schemas.microsoft.com/office/drawing/2014/main" id="{2476C888-99A0-49EA-80F6-E9B11B9BCFB2}"/>
              </a:ext>
            </a:extLst>
          </p:cNvPr>
          <p:cNvSpPr txBox="1">
            <a:spLocks noChangeArrowheads="1"/>
          </p:cNvSpPr>
          <p:nvPr/>
        </p:nvSpPr>
        <p:spPr bwMode="auto">
          <a:xfrm>
            <a:off x="8893175" y="1322388"/>
            <a:ext cx="124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368688" name="Text Box 48">
            <a:extLst>
              <a:ext uri="{FF2B5EF4-FFF2-40B4-BE49-F238E27FC236}">
                <a16:creationId xmlns:a16="http://schemas.microsoft.com/office/drawing/2014/main" id="{5C7DB3A2-D08C-40B8-A74E-2D9BF5C268FC}"/>
              </a:ext>
            </a:extLst>
          </p:cNvPr>
          <p:cNvSpPr txBox="1">
            <a:spLocks noChangeArrowheads="1"/>
          </p:cNvSpPr>
          <p:nvPr/>
        </p:nvSpPr>
        <p:spPr bwMode="auto">
          <a:xfrm>
            <a:off x="8894763" y="4238625"/>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8689" name="Text Box 49">
            <a:extLst>
              <a:ext uri="{FF2B5EF4-FFF2-40B4-BE49-F238E27FC236}">
                <a16:creationId xmlns:a16="http://schemas.microsoft.com/office/drawing/2014/main" id="{23C5EE61-7328-43F0-B0FA-B9F20CAD4155}"/>
              </a:ext>
            </a:extLst>
          </p:cNvPr>
          <p:cNvSpPr txBox="1">
            <a:spLocks noChangeArrowheads="1"/>
          </p:cNvSpPr>
          <p:nvPr/>
        </p:nvSpPr>
        <p:spPr bwMode="auto">
          <a:xfrm>
            <a:off x="8902701" y="50800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368690" name="Text Box 50">
            <a:extLst>
              <a:ext uri="{FF2B5EF4-FFF2-40B4-BE49-F238E27FC236}">
                <a16:creationId xmlns:a16="http://schemas.microsoft.com/office/drawing/2014/main" id="{AE90DE0A-BA25-4F66-85C4-A1AF95F7FC78}"/>
              </a:ext>
            </a:extLst>
          </p:cNvPr>
          <p:cNvSpPr txBox="1">
            <a:spLocks noChangeArrowheads="1"/>
          </p:cNvSpPr>
          <p:nvPr/>
        </p:nvSpPr>
        <p:spPr bwMode="auto">
          <a:xfrm>
            <a:off x="8899525" y="2260600"/>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8691" name="Text Box 51">
            <a:extLst>
              <a:ext uri="{FF2B5EF4-FFF2-40B4-BE49-F238E27FC236}">
                <a16:creationId xmlns:a16="http://schemas.microsoft.com/office/drawing/2014/main" id="{3E0ECDDD-121D-46BD-B4BB-150E3E4C770A}"/>
              </a:ext>
            </a:extLst>
          </p:cNvPr>
          <p:cNvSpPr txBox="1">
            <a:spLocks noChangeArrowheads="1"/>
          </p:cNvSpPr>
          <p:nvPr/>
        </p:nvSpPr>
        <p:spPr bwMode="auto">
          <a:xfrm>
            <a:off x="8896350" y="444976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368692" name="Text Box 52">
            <a:extLst>
              <a:ext uri="{FF2B5EF4-FFF2-40B4-BE49-F238E27FC236}">
                <a16:creationId xmlns:a16="http://schemas.microsoft.com/office/drawing/2014/main" id="{CA894FE3-BBF5-4543-A6B9-67B94BD3C49E}"/>
              </a:ext>
            </a:extLst>
          </p:cNvPr>
          <p:cNvSpPr txBox="1">
            <a:spLocks noChangeArrowheads="1"/>
          </p:cNvSpPr>
          <p:nvPr/>
        </p:nvSpPr>
        <p:spPr bwMode="auto">
          <a:xfrm>
            <a:off x="8896350" y="527526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8693" name="Text Box 53">
            <a:extLst>
              <a:ext uri="{FF2B5EF4-FFF2-40B4-BE49-F238E27FC236}">
                <a16:creationId xmlns:a16="http://schemas.microsoft.com/office/drawing/2014/main" id="{EC56CC7B-583E-4125-BEDE-6323AB89EC5B}"/>
              </a:ext>
            </a:extLst>
          </p:cNvPr>
          <p:cNvSpPr txBox="1">
            <a:spLocks noChangeArrowheads="1"/>
          </p:cNvSpPr>
          <p:nvPr/>
        </p:nvSpPr>
        <p:spPr bwMode="auto">
          <a:xfrm>
            <a:off x="6381750" y="2509839"/>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368694" name="Text Box 54">
            <a:extLst>
              <a:ext uri="{FF2B5EF4-FFF2-40B4-BE49-F238E27FC236}">
                <a16:creationId xmlns:a16="http://schemas.microsoft.com/office/drawing/2014/main" id="{D241B92A-C4DF-454F-A118-6D2888E6E985}"/>
              </a:ext>
            </a:extLst>
          </p:cNvPr>
          <p:cNvSpPr txBox="1">
            <a:spLocks noChangeArrowheads="1"/>
          </p:cNvSpPr>
          <p:nvPr/>
        </p:nvSpPr>
        <p:spPr bwMode="auto">
          <a:xfrm>
            <a:off x="6226176" y="4881564"/>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8695" name="Text Box 55">
            <a:extLst>
              <a:ext uri="{FF2B5EF4-FFF2-40B4-BE49-F238E27FC236}">
                <a16:creationId xmlns:a16="http://schemas.microsoft.com/office/drawing/2014/main" id="{D6D5BC19-2197-4993-8502-C1CFCCEFA83D}"/>
              </a:ext>
            </a:extLst>
          </p:cNvPr>
          <p:cNvSpPr txBox="1">
            <a:spLocks noChangeArrowheads="1"/>
          </p:cNvSpPr>
          <p:nvPr/>
        </p:nvSpPr>
        <p:spPr bwMode="auto">
          <a:xfrm>
            <a:off x="6226176" y="2728914"/>
            <a:ext cx="123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8696" name="Text Box 56">
            <a:extLst>
              <a:ext uri="{FF2B5EF4-FFF2-40B4-BE49-F238E27FC236}">
                <a16:creationId xmlns:a16="http://schemas.microsoft.com/office/drawing/2014/main" id="{1D278941-5FA1-4E44-AF75-061CA9615907}"/>
              </a:ext>
            </a:extLst>
          </p:cNvPr>
          <p:cNvSpPr txBox="1">
            <a:spLocks noChangeArrowheads="1"/>
          </p:cNvSpPr>
          <p:nvPr/>
        </p:nvSpPr>
        <p:spPr bwMode="auto">
          <a:xfrm>
            <a:off x="6370639" y="4641850"/>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ack1</a:t>
            </a:r>
          </a:p>
        </p:txBody>
      </p:sp>
      <p:sp>
        <p:nvSpPr>
          <p:cNvPr id="48163" name="Text Box 57">
            <a:extLst>
              <a:ext uri="{FF2B5EF4-FFF2-40B4-BE49-F238E27FC236}">
                <a16:creationId xmlns:a16="http://schemas.microsoft.com/office/drawing/2014/main" id="{8F9A51A3-02FD-4900-AA75-BD7A6CFA3091}"/>
              </a:ext>
            </a:extLst>
          </p:cNvPr>
          <p:cNvSpPr txBox="1">
            <a:spLocks noChangeArrowheads="1"/>
          </p:cNvSpPr>
          <p:nvPr/>
        </p:nvSpPr>
        <p:spPr bwMode="auto">
          <a:xfrm>
            <a:off x="6215064" y="1766889"/>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8698" name="Text Box 58">
            <a:extLst>
              <a:ext uri="{FF2B5EF4-FFF2-40B4-BE49-F238E27FC236}">
                <a16:creationId xmlns:a16="http://schemas.microsoft.com/office/drawing/2014/main" id="{26405184-BB84-4733-8048-14AB777AB688}"/>
              </a:ext>
            </a:extLst>
          </p:cNvPr>
          <p:cNvSpPr txBox="1">
            <a:spLocks noChangeArrowheads="1"/>
          </p:cNvSpPr>
          <p:nvPr/>
        </p:nvSpPr>
        <p:spPr bwMode="auto">
          <a:xfrm>
            <a:off x="8891588" y="2049464"/>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8" name="Group 59">
            <a:extLst>
              <a:ext uri="{FF2B5EF4-FFF2-40B4-BE49-F238E27FC236}">
                <a16:creationId xmlns:a16="http://schemas.microsoft.com/office/drawing/2014/main" id="{B44E86A7-654E-4870-815F-90F0DDEF9F42}"/>
              </a:ext>
            </a:extLst>
          </p:cNvPr>
          <p:cNvGrpSpPr>
            <a:grpSpLocks/>
          </p:cNvGrpSpPr>
          <p:nvPr/>
        </p:nvGrpSpPr>
        <p:grpSpPr bwMode="auto">
          <a:xfrm>
            <a:off x="7431088" y="1836738"/>
            <a:ext cx="1471612" cy="512762"/>
            <a:chOff x="850" y="1159"/>
            <a:chExt cx="927" cy="323"/>
          </a:xfrm>
        </p:grpSpPr>
        <p:sp>
          <p:nvSpPr>
            <p:cNvPr id="48196" name="Line 60">
              <a:extLst>
                <a:ext uri="{FF2B5EF4-FFF2-40B4-BE49-F238E27FC236}">
                  <a16:creationId xmlns:a16="http://schemas.microsoft.com/office/drawing/2014/main" id="{D651981C-0098-4A75-9F34-1A87683FE6CB}"/>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7" name="Text Box 61">
              <a:extLst>
                <a:ext uri="{FF2B5EF4-FFF2-40B4-BE49-F238E27FC236}">
                  <a16:creationId xmlns:a16="http://schemas.microsoft.com/office/drawing/2014/main" id="{7C8AFA99-A5AE-4D33-815E-BB3450F33C7F}"/>
                </a:ext>
              </a:extLst>
            </p:cNvPr>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9" name="Group 62">
            <a:extLst>
              <a:ext uri="{FF2B5EF4-FFF2-40B4-BE49-F238E27FC236}">
                <a16:creationId xmlns:a16="http://schemas.microsoft.com/office/drawing/2014/main" id="{EAF79153-72DB-4A8C-BF6E-FCC22B6F41F6}"/>
              </a:ext>
            </a:extLst>
          </p:cNvPr>
          <p:cNvGrpSpPr>
            <a:grpSpLocks/>
          </p:cNvGrpSpPr>
          <p:nvPr/>
        </p:nvGrpSpPr>
        <p:grpSpPr bwMode="auto">
          <a:xfrm>
            <a:off x="7424738" y="4851401"/>
            <a:ext cx="1471612" cy="487363"/>
            <a:chOff x="846" y="2253"/>
            <a:chExt cx="927" cy="307"/>
          </a:xfrm>
        </p:grpSpPr>
        <p:sp>
          <p:nvSpPr>
            <p:cNvPr id="48194" name="Line 63">
              <a:extLst>
                <a:ext uri="{FF2B5EF4-FFF2-40B4-BE49-F238E27FC236}">
                  <a16:creationId xmlns:a16="http://schemas.microsoft.com/office/drawing/2014/main" id="{DD08B4C3-191A-4DC7-B1F2-1FF2A11AD813}"/>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5" name="Text Box 64">
              <a:extLst>
                <a:ext uri="{FF2B5EF4-FFF2-40B4-BE49-F238E27FC236}">
                  <a16:creationId xmlns:a16="http://schemas.microsoft.com/office/drawing/2014/main" id="{FD954D33-1BC9-4674-A3FB-1F119760C94F}"/>
                </a:ext>
              </a:extLst>
            </p:cNvPr>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10" name="Group 68">
            <a:extLst>
              <a:ext uri="{FF2B5EF4-FFF2-40B4-BE49-F238E27FC236}">
                <a16:creationId xmlns:a16="http://schemas.microsoft.com/office/drawing/2014/main" id="{5036FB0B-3E63-41E4-920E-E7554E0E0819}"/>
              </a:ext>
            </a:extLst>
          </p:cNvPr>
          <p:cNvGrpSpPr>
            <a:grpSpLocks/>
          </p:cNvGrpSpPr>
          <p:nvPr/>
        </p:nvGrpSpPr>
        <p:grpSpPr bwMode="auto">
          <a:xfrm>
            <a:off x="7424738" y="4454525"/>
            <a:ext cx="1471612" cy="471488"/>
            <a:chOff x="846" y="2003"/>
            <a:chExt cx="927" cy="297"/>
          </a:xfrm>
        </p:grpSpPr>
        <p:sp>
          <p:nvSpPr>
            <p:cNvPr id="48192" name="Line 69">
              <a:extLst>
                <a:ext uri="{FF2B5EF4-FFF2-40B4-BE49-F238E27FC236}">
                  <a16:creationId xmlns:a16="http://schemas.microsoft.com/office/drawing/2014/main" id="{F42BA398-D983-4CF0-8583-69C89D197B81}"/>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3" name="Text Box 70">
              <a:extLst>
                <a:ext uri="{FF2B5EF4-FFF2-40B4-BE49-F238E27FC236}">
                  <a16:creationId xmlns:a16="http://schemas.microsoft.com/office/drawing/2014/main" id="{A637C90A-7A06-4673-A349-8376B29B0B51}"/>
                </a:ext>
              </a:extLst>
            </p:cNvPr>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grpSp>
        <p:nvGrpSpPr>
          <p:cNvPr id="11" name="Group 71">
            <a:extLst>
              <a:ext uri="{FF2B5EF4-FFF2-40B4-BE49-F238E27FC236}">
                <a16:creationId xmlns:a16="http://schemas.microsoft.com/office/drawing/2014/main" id="{E3DE4815-18E2-4CB4-A76A-E2FE21B7683D}"/>
              </a:ext>
            </a:extLst>
          </p:cNvPr>
          <p:cNvGrpSpPr>
            <a:grpSpLocks/>
          </p:cNvGrpSpPr>
          <p:nvPr/>
        </p:nvGrpSpPr>
        <p:grpSpPr bwMode="auto">
          <a:xfrm>
            <a:off x="7416801" y="2336801"/>
            <a:ext cx="1471613" cy="455613"/>
            <a:chOff x="841" y="1474"/>
            <a:chExt cx="927" cy="287"/>
          </a:xfrm>
        </p:grpSpPr>
        <p:sp>
          <p:nvSpPr>
            <p:cNvPr id="48190" name="Line 72">
              <a:extLst>
                <a:ext uri="{FF2B5EF4-FFF2-40B4-BE49-F238E27FC236}">
                  <a16:creationId xmlns:a16="http://schemas.microsoft.com/office/drawing/2014/main" id="{3AD55375-FB78-4C82-98DD-6317E657B67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91" name="Text Box 73">
              <a:extLst>
                <a:ext uri="{FF2B5EF4-FFF2-40B4-BE49-F238E27FC236}">
                  <a16:creationId xmlns:a16="http://schemas.microsoft.com/office/drawing/2014/main" id="{6FA99074-22DC-43ED-80B0-FF7EB48C1DED}"/>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12" name="Group 74">
            <a:extLst>
              <a:ext uri="{FF2B5EF4-FFF2-40B4-BE49-F238E27FC236}">
                <a16:creationId xmlns:a16="http://schemas.microsoft.com/office/drawing/2014/main" id="{1E00AA47-AA29-4AFC-ABC0-8BBE11F1B81C}"/>
              </a:ext>
            </a:extLst>
          </p:cNvPr>
          <p:cNvGrpSpPr>
            <a:grpSpLocks/>
          </p:cNvGrpSpPr>
          <p:nvPr/>
        </p:nvGrpSpPr>
        <p:grpSpPr bwMode="auto">
          <a:xfrm>
            <a:off x="7410451" y="5302251"/>
            <a:ext cx="1471613" cy="466725"/>
            <a:chOff x="837" y="2537"/>
            <a:chExt cx="927" cy="294"/>
          </a:xfrm>
        </p:grpSpPr>
        <p:sp>
          <p:nvSpPr>
            <p:cNvPr id="48188" name="Line 75">
              <a:extLst>
                <a:ext uri="{FF2B5EF4-FFF2-40B4-BE49-F238E27FC236}">
                  <a16:creationId xmlns:a16="http://schemas.microsoft.com/office/drawing/2014/main" id="{08444D94-8693-4EB5-AD72-91D5A1F2ED9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89" name="Text Box 76">
              <a:extLst>
                <a:ext uri="{FF2B5EF4-FFF2-40B4-BE49-F238E27FC236}">
                  <a16:creationId xmlns:a16="http://schemas.microsoft.com/office/drawing/2014/main" id="{B65FAC94-43FA-41CA-AF58-1A21185B971F}"/>
                </a:ext>
              </a:extLst>
            </p:cNvPr>
            <p:cNvSpPr txBox="1">
              <a:spLocks noChangeArrowheads="1"/>
            </p:cNvSpPr>
            <p:nvPr/>
          </p:nvSpPr>
          <p:spPr bwMode="auto">
            <a:xfrm>
              <a:off x="1091" y="2537"/>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Tahoma" panose="020B0604030504040204" pitchFamily="34" charset="0"/>
                </a:rPr>
                <a:t>ack0</a:t>
              </a:r>
            </a:p>
          </p:txBody>
        </p:sp>
      </p:grpSp>
      <p:sp>
        <p:nvSpPr>
          <p:cNvPr id="48170" name="Text Box 78">
            <a:extLst>
              <a:ext uri="{FF2B5EF4-FFF2-40B4-BE49-F238E27FC236}">
                <a16:creationId xmlns:a16="http://schemas.microsoft.com/office/drawing/2014/main" id="{ED340C92-BCAA-4047-A166-2E6D2098216F}"/>
              </a:ext>
            </a:extLst>
          </p:cNvPr>
          <p:cNvSpPr txBox="1">
            <a:spLocks noChangeArrowheads="1"/>
          </p:cNvSpPr>
          <p:nvPr/>
        </p:nvSpPr>
        <p:spPr bwMode="auto">
          <a:xfrm>
            <a:off x="7504114" y="6019800"/>
            <a:ext cx="1316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(b) Mất gói</a:t>
            </a:r>
          </a:p>
        </p:txBody>
      </p:sp>
      <p:grpSp>
        <p:nvGrpSpPr>
          <p:cNvPr id="13" name="Group 81">
            <a:extLst>
              <a:ext uri="{FF2B5EF4-FFF2-40B4-BE49-F238E27FC236}">
                <a16:creationId xmlns:a16="http://schemas.microsoft.com/office/drawing/2014/main" id="{346CF2AB-CD3A-472D-BF14-F665298068FC}"/>
              </a:ext>
            </a:extLst>
          </p:cNvPr>
          <p:cNvGrpSpPr>
            <a:grpSpLocks/>
          </p:cNvGrpSpPr>
          <p:nvPr/>
        </p:nvGrpSpPr>
        <p:grpSpPr bwMode="auto">
          <a:xfrm>
            <a:off x="7439025" y="2711450"/>
            <a:ext cx="1157288" cy="738188"/>
            <a:chOff x="3726" y="1687"/>
            <a:chExt cx="729" cy="465"/>
          </a:xfrm>
        </p:grpSpPr>
        <p:sp>
          <p:nvSpPr>
            <p:cNvPr id="48184" name="Line 66">
              <a:extLst>
                <a:ext uri="{FF2B5EF4-FFF2-40B4-BE49-F238E27FC236}">
                  <a16:creationId xmlns:a16="http://schemas.microsoft.com/office/drawing/2014/main" id="{9CE5778F-FD7F-4AAA-8EDC-A58519695BC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85" name="Text Box 67">
              <a:extLst>
                <a:ext uri="{FF2B5EF4-FFF2-40B4-BE49-F238E27FC236}">
                  <a16:creationId xmlns:a16="http://schemas.microsoft.com/office/drawing/2014/main" id="{6A4BD845-4891-4E2C-B4F5-3D615B0DC424}"/>
                </a:ext>
              </a:extLst>
            </p:cNvPr>
            <p:cNvSpPr txBox="1">
              <a:spLocks noChangeArrowheads="1"/>
            </p:cNvSpPr>
            <p:nvPr/>
          </p:nvSpPr>
          <p:spPr bwMode="auto">
            <a:xfrm>
              <a:off x="3965" y="168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sp>
          <p:nvSpPr>
            <p:cNvPr id="48186" name="Text Box 79">
              <a:extLst>
                <a:ext uri="{FF2B5EF4-FFF2-40B4-BE49-F238E27FC236}">
                  <a16:creationId xmlns:a16="http://schemas.microsoft.com/office/drawing/2014/main" id="{792F5F74-7EBC-4527-901C-21DD00207066}"/>
                </a:ext>
              </a:extLst>
            </p:cNvPr>
            <p:cNvSpPr txBox="1">
              <a:spLocks noChangeArrowheads="1"/>
            </p:cNvSpPr>
            <p:nvPr/>
          </p:nvSpPr>
          <p:spPr bwMode="auto">
            <a:xfrm>
              <a:off x="4185" y="1808"/>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b="1">
                  <a:solidFill>
                    <a:srgbClr val="FF0000"/>
                  </a:solidFill>
                  <a:latin typeface="Tahoma" panose="020B0604030504040204" pitchFamily="34" charset="0"/>
                </a:rPr>
                <a:t>X</a:t>
              </a:r>
            </a:p>
          </p:txBody>
        </p:sp>
        <p:sp>
          <p:nvSpPr>
            <p:cNvPr id="48187" name="Text Box 80">
              <a:extLst>
                <a:ext uri="{FF2B5EF4-FFF2-40B4-BE49-F238E27FC236}">
                  <a16:creationId xmlns:a16="http://schemas.microsoft.com/office/drawing/2014/main" id="{BD64DF60-5CC2-4AC9-840B-E5F7FB49B5D2}"/>
                </a:ext>
              </a:extLst>
            </p:cNvPr>
            <p:cNvSpPr txBox="1">
              <a:spLocks noChangeArrowheads="1"/>
            </p:cNvSpPr>
            <p:nvPr/>
          </p:nvSpPr>
          <p:spPr bwMode="auto">
            <a:xfrm>
              <a:off x="4126" y="1940"/>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i="1">
                  <a:solidFill>
                    <a:srgbClr val="FF0000"/>
                  </a:solidFill>
                  <a:latin typeface="Tahoma" panose="020B0604030504040204" pitchFamily="34" charset="0"/>
                </a:rPr>
                <a:t>loss</a:t>
              </a:r>
            </a:p>
          </p:txBody>
        </p:sp>
      </p:grpSp>
      <p:grpSp>
        <p:nvGrpSpPr>
          <p:cNvPr id="14" name="Group 86">
            <a:extLst>
              <a:ext uri="{FF2B5EF4-FFF2-40B4-BE49-F238E27FC236}">
                <a16:creationId xmlns:a16="http://schemas.microsoft.com/office/drawing/2014/main" id="{1598CB70-FD89-4578-944A-61357713BDB4}"/>
              </a:ext>
            </a:extLst>
          </p:cNvPr>
          <p:cNvGrpSpPr>
            <a:grpSpLocks/>
          </p:cNvGrpSpPr>
          <p:nvPr/>
        </p:nvGrpSpPr>
        <p:grpSpPr bwMode="auto">
          <a:xfrm>
            <a:off x="7319964" y="3014663"/>
            <a:ext cx="122237" cy="1033462"/>
            <a:chOff x="3651" y="1878"/>
            <a:chExt cx="78" cy="963"/>
          </a:xfrm>
        </p:grpSpPr>
        <p:sp>
          <p:nvSpPr>
            <p:cNvPr id="48181" name="Line 82">
              <a:extLst>
                <a:ext uri="{FF2B5EF4-FFF2-40B4-BE49-F238E27FC236}">
                  <a16:creationId xmlns:a16="http://schemas.microsoft.com/office/drawing/2014/main" id="{A140812B-02B8-4EF0-AFFE-69064E44420A}"/>
                </a:ext>
              </a:extLst>
            </p:cNvPr>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82" name="Line 84">
              <a:extLst>
                <a:ext uri="{FF2B5EF4-FFF2-40B4-BE49-F238E27FC236}">
                  <a16:creationId xmlns:a16="http://schemas.microsoft.com/office/drawing/2014/main" id="{9D83CF72-75BE-4CFE-879F-FE218FBBA914}"/>
                </a:ext>
              </a:extLst>
            </p:cNvPr>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83" name="Line 85">
              <a:extLst>
                <a:ext uri="{FF2B5EF4-FFF2-40B4-BE49-F238E27FC236}">
                  <a16:creationId xmlns:a16="http://schemas.microsoft.com/office/drawing/2014/main" id="{C57EA889-7146-4DDE-BE49-3C2B4A59E31B}"/>
                </a:ext>
              </a:extLst>
            </p:cNvPr>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5" name="Group 88">
            <a:extLst>
              <a:ext uri="{FF2B5EF4-FFF2-40B4-BE49-F238E27FC236}">
                <a16:creationId xmlns:a16="http://schemas.microsoft.com/office/drawing/2014/main" id="{E6A777F2-157E-4F62-9D33-937839CC4358}"/>
              </a:ext>
            </a:extLst>
          </p:cNvPr>
          <p:cNvGrpSpPr>
            <a:grpSpLocks/>
          </p:cNvGrpSpPr>
          <p:nvPr/>
        </p:nvGrpSpPr>
        <p:grpSpPr bwMode="auto">
          <a:xfrm>
            <a:off x="7448551" y="4003676"/>
            <a:ext cx="1471613" cy="504825"/>
            <a:chOff x="855" y="1710"/>
            <a:chExt cx="927" cy="318"/>
          </a:xfrm>
        </p:grpSpPr>
        <p:sp>
          <p:nvSpPr>
            <p:cNvPr id="48179" name="Line 89">
              <a:extLst>
                <a:ext uri="{FF2B5EF4-FFF2-40B4-BE49-F238E27FC236}">
                  <a16:creationId xmlns:a16="http://schemas.microsoft.com/office/drawing/2014/main" id="{6EA5DDF6-E182-4B54-8297-9CA372DB0CAE}"/>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80" name="Text Box 90">
              <a:extLst>
                <a:ext uri="{FF2B5EF4-FFF2-40B4-BE49-F238E27FC236}">
                  <a16:creationId xmlns:a16="http://schemas.microsoft.com/office/drawing/2014/main" id="{6221D9F4-0B0E-4DD9-B3DC-E7485424F8CB}"/>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16" name="Group 92">
            <a:extLst>
              <a:ext uri="{FF2B5EF4-FFF2-40B4-BE49-F238E27FC236}">
                <a16:creationId xmlns:a16="http://schemas.microsoft.com/office/drawing/2014/main" id="{658D0DA8-666A-450B-BA6B-F1B984FC073C}"/>
              </a:ext>
            </a:extLst>
          </p:cNvPr>
          <p:cNvGrpSpPr>
            <a:grpSpLocks/>
          </p:cNvGrpSpPr>
          <p:nvPr/>
        </p:nvGrpSpPr>
        <p:grpSpPr bwMode="auto">
          <a:xfrm>
            <a:off x="6045201" y="3627438"/>
            <a:ext cx="1349375" cy="735012"/>
            <a:chOff x="2820" y="2348"/>
            <a:chExt cx="850" cy="463"/>
          </a:xfrm>
        </p:grpSpPr>
        <p:pic>
          <p:nvPicPr>
            <p:cNvPr id="48177" name="Picture 87" descr="alarm_clock_ringing">
              <a:extLst>
                <a:ext uri="{FF2B5EF4-FFF2-40B4-BE49-F238E27FC236}">
                  <a16:creationId xmlns:a16="http://schemas.microsoft.com/office/drawing/2014/main" id="{D4AB67B1-CE2D-47C4-932D-357FA5589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78" name="Text Box 91">
              <a:extLst>
                <a:ext uri="{FF2B5EF4-FFF2-40B4-BE49-F238E27FC236}">
                  <a16:creationId xmlns:a16="http://schemas.microsoft.com/office/drawing/2014/main" id="{95D97563-C32A-4BDA-B8AD-6F4D44E187DB}"/>
                </a:ext>
              </a:extLst>
            </p:cNvPr>
            <p:cNvSpPr txBox="1">
              <a:spLocks noChangeArrowheads="1"/>
            </p:cNvSpPr>
            <p:nvPr/>
          </p:nvSpPr>
          <p:spPr bwMode="auto">
            <a:xfrm>
              <a:off x="2820" y="2491"/>
              <a:ext cx="8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75000"/>
                </a:lnSpc>
                <a:spcBef>
                  <a:spcPct val="0"/>
                </a:spcBef>
                <a:buClrTx/>
                <a:buSzTx/>
                <a:buFontTx/>
                <a:buNone/>
              </a:pPr>
              <a:r>
                <a:rPr lang="en-US" altLang="en-US" sz="1800" i="1">
                  <a:solidFill>
                    <a:srgbClr val="FF0000"/>
                  </a:solidFill>
                  <a:latin typeface="Tahoma" panose="020B0604030504040204" pitchFamily="34" charset="0"/>
                </a:rPr>
                <a:t>timeout</a:t>
              </a:r>
            </a:p>
            <a:p>
              <a:pPr algn="r">
                <a:lnSpc>
                  <a:spcPct val="75000"/>
                </a:lnSpc>
                <a:spcBef>
                  <a:spcPct val="0"/>
                </a:spcBef>
                <a:buClrTx/>
                <a:buSzTx/>
                <a:buFontTx/>
                <a:buNone/>
              </a:pPr>
              <a:r>
                <a:rPr lang="en-US" altLang="en-US" sz="1800">
                  <a:latin typeface="Tahoma" panose="020B0604030504040204" pitchFamily="34" charset="0"/>
                </a:rPr>
                <a:t>Gửi lại pkt1</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165"/>
    </mc:Choice>
    <mc:Fallback xmlns="">
      <p:transition spd="slow" advTm="1516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68649">
                                            <p:txEl>
                                              <p:pRg st="0" end="0"/>
                                            </p:txEl>
                                          </p:spTgt>
                                        </p:tgtEl>
                                        <p:attrNameLst>
                                          <p:attrName>style.visibility</p:attrName>
                                        </p:attrNameLst>
                                      </p:cBhvr>
                                      <p:to>
                                        <p:strVal val="visible"/>
                                      </p:to>
                                    </p:set>
                                    <p:animEffect transition="in" filter="dissolve">
                                      <p:cBhvr>
                                        <p:cTn id="11" dur="500"/>
                                        <p:tgtEl>
                                          <p:spTgt spid="36864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68651"/>
                                        </p:tgtEl>
                                        <p:attrNameLst>
                                          <p:attrName>style.visibility</p:attrName>
                                        </p:attrNameLst>
                                      </p:cBhvr>
                                      <p:to>
                                        <p:strVal val="visible"/>
                                      </p:to>
                                    </p:set>
                                    <p:animEffect transition="in" filter="dissolve">
                                      <p:cBhvr>
                                        <p:cTn id="16" dur="500"/>
                                        <p:tgtEl>
                                          <p:spTgt spid="368651"/>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368654"/>
                                        </p:tgtEl>
                                        <p:attrNameLst>
                                          <p:attrName>style.visibility</p:attrName>
                                        </p:attrNameLst>
                                      </p:cBhvr>
                                      <p:to>
                                        <p:strVal val="visible"/>
                                      </p:to>
                                    </p:set>
                                    <p:animEffect transition="in" filter="dissolve">
                                      <p:cBhvr>
                                        <p:cTn id="24" dur="500"/>
                                        <p:tgtEl>
                                          <p:spTgt spid="36865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68657"/>
                                        </p:tgtEl>
                                        <p:attrNameLst>
                                          <p:attrName>style.visibility</p:attrName>
                                        </p:attrNameLst>
                                      </p:cBhvr>
                                      <p:to>
                                        <p:strVal val="visible"/>
                                      </p:to>
                                    </p:set>
                                    <p:animEffect transition="in" filter="dissolve">
                                      <p:cBhvr>
                                        <p:cTn id="29" dur="500"/>
                                        <p:tgtEl>
                                          <p:spTgt spid="368657"/>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368648">
                                            <p:txEl>
                                              <p:pRg st="0" end="0"/>
                                            </p:txEl>
                                          </p:spTgt>
                                        </p:tgtEl>
                                        <p:attrNameLst>
                                          <p:attrName>style.visibility</p:attrName>
                                        </p:attrNameLst>
                                      </p:cBhvr>
                                      <p:to>
                                        <p:strVal val="visible"/>
                                      </p:to>
                                    </p:set>
                                    <p:animEffect transition="in" filter="dissolve">
                                      <p:cBhvr>
                                        <p:cTn id="37" dur="500"/>
                                        <p:tgtEl>
                                          <p:spTgt spid="368648">
                                            <p:txEl>
                                              <p:pRg st="0" end="0"/>
                                            </p:txEl>
                                          </p:spTgt>
                                        </p:tgtEl>
                                      </p:cBhvr>
                                    </p:animEffect>
                                  </p:childTnLst>
                                </p:cTn>
                              </p:par>
                            </p:childTnLst>
                          </p:cTn>
                        </p:par>
                        <p:par>
                          <p:cTn id="38" fill="hold" nodeType="afterGroup">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368652"/>
                                        </p:tgtEl>
                                        <p:attrNameLst>
                                          <p:attrName>style.visibility</p:attrName>
                                        </p:attrNameLst>
                                      </p:cBhvr>
                                      <p:to>
                                        <p:strVal val="visible"/>
                                      </p:to>
                                    </p:set>
                                    <p:animEffect transition="in" filter="dissolve">
                                      <p:cBhvr>
                                        <p:cTn id="41" dur="500"/>
                                        <p:tgtEl>
                                          <p:spTgt spid="368652"/>
                                        </p:tgtEl>
                                      </p:cBhvr>
                                    </p:animEffect>
                                  </p:childTnLst>
                                </p:cTn>
                              </p:par>
                            </p:childTnLst>
                          </p:cTn>
                        </p:par>
                        <p:par>
                          <p:cTn id="42" fill="hold" nodeType="afterGroup">
                            <p:stCondLst>
                              <p:cond delay="2000"/>
                            </p:stCondLst>
                            <p:childTnLst>
                              <p:par>
                                <p:cTn id="43" presetID="22" presetClass="entr" presetSubtype="2"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right)">
                                      <p:cBhvr>
                                        <p:cTn id="45" dur="500"/>
                                        <p:tgtEl>
                                          <p:spTgt spid="5"/>
                                        </p:tgtEl>
                                      </p:cBhvr>
                                    </p:animEffect>
                                  </p:childTnLst>
                                </p:cTn>
                              </p:par>
                            </p:childTnLst>
                          </p:cTn>
                        </p:par>
                        <p:par>
                          <p:cTn id="46" fill="hold" nodeType="afterGroup">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368658"/>
                                        </p:tgtEl>
                                        <p:attrNameLst>
                                          <p:attrName>style.visibility</p:attrName>
                                        </p:attrNameLst>
                                      </p:cBhvr>
                                      <p:to>
                                        <p:strVal val="visible"/>
                                      </p:to>
                                    </p:set>
                                    <p:animEffect transition="in" filter="dissolve">
                                      <p:cBhvr>
                                        <p:cTn id="49" dur="500"/>
                                        <p:tgtEl>
                                          <p:spTgt spid="368658"/>
                                        </p:tgtEl>
                                      </p:cBhvr>
                                    </p:animEffect>
                                  </p:childTnLst>
                                </p:cTn>
                              </p:par>
                            </p:childTnLst>
                          </p:cTn>
                        </p:par>
                        <p:par>
                          <p:cTn id="50" fill="hold" nodeType="afterGroup">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368655"/>
                                        </p:tgtEl>
                                        <p:attrNameLst>
                                          <p:attrName>style.visibility</p:attrName>
                                        </p:attrNameLst>
                                      </p:cBhvr>
                                      <p:to>
                                        <p:strVal val="visible"/>
                                      </p:to>
                                    </p:set>
                                    <p:animEffect transition="in" filter="dissolve">
                                      <p:cBhvr>
                                        <p:cTn id="53" dur="500"/>
                                        <p:tgtEl>
                                          <p:spTgt spid="368655"/>
                                        </p:tgtEl>
                                      </p:cBhvr>
                                    </p:animEffect>
                                  </p:childTnLst>
                                </p:cTn>
                              </p:par>
                            </p:childTnLst>
                          </p:cTn>
                        </p:par>
                        <p:par>
                          <p:cTn id="54" fill="hold" nodeType="afterGroup">
                            <p:stCondLst>
                              <p:cond delay="3500"/>
                            </p:stCondLst>
                            <p:childTnLst>
                              <p:par>
                                <p:cTn id="55" presetID="22" presetClass="entr" presetSubtype="8"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par>
                          <p:cTn id="58" fill="hold" nodeType="afterGroup">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368650"/>
                                        </p:tgtEl>
                                        <p:attrNameLst>
                                          <p:attrName>style.visibility</p:attrName>
                                        </p:attrNameLst>
                                      </p:cBhvr>
                                      <p:to>
                                        <p:strVal val="visible"/>
                                      </p:to>
                                    </p:set>
                                    <p:animEffect transition="in" filter="dissolve">
                                      <p:cBhvr>
                                        <p:cTn id="61" dur="500"/>
                                        <p:tgtEl>
                                          <p:spTgt spid="368650"/>
                                        </p:tgtEl>
                                      </p:cBhvr>
                                    </p:animEffect>
                                  </p:childTnLst>
                                </p:cTn>
                              </p:par>
                            </p:childTnLst>
                          </p:cTn>
                        </p:par>
                        <p:par>
                          <p:cTn id="62" fill="hold" nodeType="afterGroup">
                            <p:stCondLst>
                              <p:cond delay="4500"/>
                            </p:stCondLst>
                            <p:childTnLst>
                              <p:par>
                                <p:cTn id="63" presetID="9" presetClass="entr" presetSubtype="0" fill="hold" nodeType="afterEffect">
                                  <p:stCondLst>
                                    <p:cond delay="0"/>
                                  </p:stCondLst>
                                  <p:childTnLst>
                                    <p:set>
                                      <p:cBhvr>
                                        <p:cTn id="64" dur="1" fill="hold">
                                          <p:stCondLst>
                                            <p:cond delay="0"/>
                                          </p:stCondLst>
                                        </p:cTn>
                                        <p:tgtEl>
                                          <p:spTgt spid="368653">
                                            <p:txEl>
                                              <p:pRg st="0" end="0"/>
                                            </p:txEl>
                                          </p:spTgt>
                                        </p:tgtEl>
                                        <p:attrNameLst>
                                          <p:attrName>style.visibility</p:attrName>
                                        </p:attrNameLst>
                                      </p:cBhvr>
                                      <p:to>
                                        <p:strVal val="visible"/>
                                      </p:to>
                                    </p:set>
                                    <p:animEffect transition="in" filter="dissolve">
                                      <p:cBhvr>
                                        <p:cTn id="65" dur="500"/>
                                        <p:tgtEl>
                                          <p:spTgt spid="368653">
                                            <p:txEl>
                                              <p:pRg st="0" end="0"/>
                                            </p:txEl>
                                          </p:spTgt>
                                        </p:tgtEl>
                                      </p:cBhvr>
                                    </p:animEffect>
                                  </p:childTnLst>
                                </p:cTn>
                              </p:par>
                            </p:childTnLst>
                          </p:cTn>
                        </p:par>
                        <p:par>
                          <p:cTn id="66" fill="hold" nodeType="afterGroup">
                            <p:stCondLst>
                              <p:cond delay="5000"/>
                            </p:stCondLst>
                            <p:childTnLst>
                              <p:par>
                                <p:cTn id="67" presetID="22" presetClass="entr" presetSubtype="2"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right)">
                                      <p:cBhvr>
                                        <p:cTn id="69" dur="500"/>
                                        <p:tgtEl>
                                          <p:spTgt spid="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left)">
                                      <p:cBhvr>
                                        <p:cTn id="74" dur="500"/>
                                        <p:tgtEl>
                                          <p:spTgt spid="8"/>
                                        </p:tgtEl>
                                      </p:cBhvr>
                                    </p:animEffect>
                                  </p:childTnLst>
                                </p:cTn>
                              </p:par>
                            </p:childTnLst>
                          </p:cTn>
                        </p:par>
                        <p:par>
                          <p:cTn id="75" fill="hold" nodeType="afterGroup">
                            <p:stCondLst>
                              <p:cond delay="500"/>
                            </p:stCondLst>
                            <p:childTnLst>
                              <p:par>
                                <p:cTn id="76" presetID="9" presetClass="entr" presetSubtype="0" fill="hold" nodeType="afterEffect">
                                  <p:stCondLst>
                                    <p:cond delay="0"/>
                                  </p:stCondLst>
                                  <p:childTnLst>
                                    <p:set>
                                      <p:cBhvr>
                                        <p:cTn id="77" dur="1" fill="hold">
                                          <p:stCondLst>
                                            <p:cond delay="0"/>
                                          </p:stCondLst>
                                        </p:cTn>
                                        <p:tgtEl>
                                          <p:spTgt spid="368698">
                                            <p:txEl>
                                              <p:pRg st="0" end="0"/>
                                            </p:txEl>
                                          </p:spTgt>
                                        </p:tgtEl>
                                        <p:attrNameLst>
                                          <p:attrName>style.visibility</p:attrName>
                                        </p:attrNameLst>
                                      </p:cBhvr>
                                      <p:to>
                                        <p:strVal val="visible"/>
                                      </p:to>
                                    </p:set>
                                    <p:animEffect transition="in" filter="dissolve">
                                      <p:cBhvr>
                                        <p:cTn id="78" dur="500"/>
                                        <p:tgtEl>
                                          <p:spTgt spid="368698">
                                            <p:txEl>
                                              <p:pRg st="0" end="0"/>
                                            </p:txEl>
                                          </p:spTgt>
                                        </p:tgtEl>
                                      </p:cBhvr>
                                    </p:animEffect>
                                  </p:childTnLst>
                                </p:cTn>
                              </p:par>
                            </p:childTnLst>
                          </p:cTn>
                        </p:par>
                        <p:par>
                          <p:cTn id="79" fill="hold" nodeType="afterGroup">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368690"/>
                                        </p:tgtEl>
                                        <p:attrNameLst>
                                          <p:attrName>style.visibility</p:attrName>
                                        </p:attrNameLst>
                                      </p:cBhvr>
                                      <p:to>
                                        <p:strVal val="visible"/>
                                      </p:to>
                                    </p:set>
                                    <p:animEffect transition="in" filter="dissolve">
                                      <p:cBhvr>
                                        <p:cTn id="82" dur="500"/>
                                        <p:tgtEl>
                                          <p:spTgt spid="368690"/>
                                        </p:tgtEl>
                                      </p:cBhvr>
                                    </p:animEffect>
                                  </p:childTnLst>
                                </p:cTn>
                              </p:par>
                            </p:childTnLst>
                          </p:cTn>
                        </p:par>
                        <p:par>
                          <p:cTn id="83" fill="hold" nodeType="afterGroup">
                            <p:stCondLst>
                              <p:cond delay="1500"/>
                            </p:stCondLst>
                            <p:childTnLst>
                              <p:par>
                                <p:cTn id="84" presetID="22" presetClass="entr" presetSubtype="2" fill="hold" nodeType="after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right)">
                                      <p:cBhvr>
                                        <p:cTn id="86" dur="500"/>
                                        <p:tgtEl>
                                          <p:spTgt spid="1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368693"/>
                                        </p:tgtEl>
                                        <p:attrNameLst>
                                          <p:attrName>style.visibility</p:attrName>
                                        </p:attrNameLst>
                                      </p:cBhvr>
                                      <p:to>
                                        <p:strVal val="visible"/>
                                      </p:to>
                                    </p:set>
                                    <p:animEffect transition="in" filter="dissolve">
                                      <p:cBhvr>
                                        <p:cTn id="90" dur="500"/>
                                        <p:tgtEl>
                                          <p:spTgt spid="368693"/>
                                        </p:tgtEl>
                                      </p:cBhvr>
                                    </p:animEffect>
                                  </p:childTnLst>
                                </p:cTn>
                              </p:par>
                            </p:childTnLst>
                          </p:cTn>
                        </p:par>
                        <p:par>
                          <p:cTn id="91" fill="hold" nodeType="afterGroup">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368695"/>
                                        </p:tgtEl>
                                        <p:attrNameLst>
                                          <p:attrName>style.visibility</p:attrName>
                                        </p:attrNameLst>
                                      </p:cBhvr>
                                      <p:to>
                                        <p:strVal val="visible"/>
                                      </p:to>
                                    </p:set>
                                    <p:animEffect transition="in" filter="dissolve">
                                      <p:cBhvr>
                                        <p:cTn id="94" dur="500"/>
                                        <p:tgtEl>
                                          <p:spTgt spid="368695"/>
                                        </p:tgtEl>
                                      </p:cBhvr>
                                    </p:animEffect>
                                  </p:childTnLst>
                                </p:cTn>
                              </p:par>
                            </p:childTnLst>
                          </p:cTn>
                        </p:par>
                        <p:par>
                          <p:cTn id="95" fill="hold" nodeType="afterGroup">
                            <p:stCondLst>
                              <p:cond delay="3000"/>
                            </p:stCondLst>
                            <p:childTnLst>
                              <p:par>
                                <p:cTn id="96" presetID="22" presetClass="entr" presetSubtype="8" fill="hold" nodeType="after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wipe(left)">
                                      <p:cBhvr>
                                        <p:cTn id="98" dur="500"/>
                                        <p:tgtEl>
                                          <p:spTgt spid="1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1" fill="hold"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1000"/>
                                        <p:tgtEl>
                                          <p:spTgt spid="14"/>
                                        </p:tgtEl>
                                      </p:cBhvr>
                                    </p:animEffect>
                                  </p:childTnLst>
                                </p:cTn>
                              </p:par>
                            </p:childTnLst>
                          </p:cTn>
                        </p:par>
                        <p:par>
                          <p:cTn id="104" fill="hold" nodeType="afterGroup">
                            <p:stCondLst>
                              <p:cond delay="1000"/>
                            </p:stCondLst>
                            <p:childTnLst>
                              <p:par>
                                <p:cTn id="105" presetID="9" presetClass="entr" presetSubtype="0" fill="hold" nodeType="after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dissolve">
                                      <p:cBhvr>
                                        <p:cTn id="107" dur="500"/>
                                        <p:tgtEl>
                                          <p:spTgt spid="1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left)">
                                      <p:cBhvr>
                                        <p:cTn id="112" dur="500"/>
                                        <p:tgtEl>
                                          <p:spTgt spid="15"/>
                                        </p:tgtEl>
                                      </p:cBhvr>
                                    </p:animEffect>
                                  </p:childTnLst>
                                </p:cTn>
                              </p:par>
                            </p:childTnLst>
                          </p:cTn>
                        </p:par>
                        <p:par>
                          <p:cTn id="113" fill="hold" nodeType="afterGroup">
                            <p:stCondLst>
                              <p:cond delay="500"/>
                            </p:stCondLst>
                            <p:childTnLst>
                              <p:par>
                                <p:cTn id="114" presetID="9" presetClass="entr" presetSubtype="0" fill="hold" nodeType="afterEffect">
                                  <p:stCondLst>
                                    <p:cond delay="0"/>
                                  </p:stCondLst>
                                  <p:childTnLst>
                                    <p:set>
                                      <p:cBhvr>
                                        <p:cTn id="115" dur="1" fill="hold">
                                          <p:stCondLst>
                                            <p:cond delay="0"/>
                                          </p:stCondLst>
                                        </p:cTn>
                                        <p:tgtEl>
                                          <p:spTgt spid="368688">
                                            <p:txEl>
                                              <p:pRg st="0" end="0"/>
                                            </p:txEl>
                                          </p:spTgt>
                                        </p:tgtEl>
                                        <p:attrNameLst>
                                          <p:attrName>style.visibility</p:attrName>
                                        </p:attrNameLst>
                                      </p:cBhvr>
                                      <p:to>
                                        <p:strVal val="visible"/>
                                      </p:to>
                                    </p:set>
                                    <p:animEffect transition="in" filter="dissolve">
                                      <p:cBhvr>
                                        <p:cTn id="116" dur="500"/>
                                        <p:tgtEl>
                                          <p:spTgt spid="368688">
                                            <p:txEl>
                                              <p:pRg st="0" end="0"/>
                                            </p:txEl>
                                          </p:spTgt>
                                        </p:tgtEl>
                                      </p:cBhvr>
                                    </p:animEffect>
                                  </p:childTnLst>
                                </p:cTn>
                              </p:par>
                            </p:childTnLst>
                          </p:cTn>
                        </p:par>
                        <p:par>
                          <p:cTn id="117" fill="hold" nodeType="afterGroup">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368691"/>
                                        </p:tgtEl>
                                        <p:attrNameLst>
                                          <p:attrName>style.visibility</p:attrName>
                                        </p:attrNameLst>
                                      </p:cBhvr>
                                      <p:to>
                                        <p:strVal val="visible"/>
                                      </p:to>
                                    </p:set>
                                    <p:animEffect transition="in" filter="dissolve">
                                      <p:cBhvr>
                                        <p:cTn id="120" dur="500"/>
                                        <p:tgtEl>
                                          <p:spTgt spid="368691"/>
                                        </p:tgtEl>
                                      </p:cBhvr>
                                    </p:animEffect>
                                  </p:childTnLst>
                                </p:cTn>
                              </p:par>
                            </p:childTnLst>
                          </p:cTn>
                        </p:par>
                        <p:par>
                          <p:cTn id="121" fill="hold" nodeType="afterGroup">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wipe(right)">
                                      <p:cBhvr>
                                        <p:cTn id="124" dur="500"/>
                                        <p:tgtEl>
                                          <p:spTgt spid="10"/>
                                        </p:tgtEl>
                                      </p:cBhvr>
                                    </p:animEffect>
                                  </p:childTnLst>
                                </p:cTn>
                              </p:par>
                            </p:childTnLst>
                          </p:cTn>
                        </p:par>
                        <p:par>
                          <p:cTn id="125" fill="hold" nodeType="afterGroup">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368696"/>
                                        </p:tgtEl>
                                        <p:attrNameLst>
                                          <p:attrName>style.visibility</p:attrName>
                                        </p:attrNameLst>
                                      </p:cBhvr>
                                      <p:to>
                                        <p:strVal val="visible"/>
                                      </p:to>
                                    </p:set>
                                    <p:animEffect transition="in" filter="dissolve">
                                      <p:cBhvr>
                                        <p:cTn id="128" dur="500"/>
                                        <p:tgtEl>
                                          <p:spTgt spid="368696"/>
                                        </p:tgtEl>
                                      </p:cBhvr>
                                    </p:animEffect>
                                  </p:childTnLst>
                                </p:cTn>
                              </p:par>
                            </p:childTnLst>
                          </p:cTn>
                        </p:par>
                        <p:par>
                          <p:cTn id="129" fill="hold" nodeType="afterGroup">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368694"/>
                                        </p:tgtEl>
                                        <p:attrNameLst>
                                          <p:attrName>style.visibility</p:attrName>
                                        </p:attrNameLst>
                                      </p:cBhvr>
                                      <p:to>
                                        <p:strVal val="visible"/>
                                      </p:to>
                                    </p:set>
                                    <p:animEffect transition="in" filter="dissolve">
                                      <p:cBhvr>
                                        <p:cTn id="132" dur="500"/>
                                        <p:tgtEl>
                                          <p:spTgt spid="368694"/>
                                        </p:tgtEl>
                                      </p:cBhvr>
                                    </p:animEffect>
                                  </p:childTnLst>
                                </p:cTn>
                              </p:par>
                            </p:childTnLst>
                          </p:cTn>
                        </p:par>
                        <p:par>
                          <p:cTn id="133" fill="hold" nodeType="afterGroup">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9"/>
                                        </p:tgtEl>
                                        <p:attrNameLst>
                                          <p:attrName>style.visibility</p:attrName>
                                        </p:attrNameLst>
                                      </p:cBhvr>
                                      <p:to>
                                        <p:strVal val="visible"/>
                                      </p:to>
                                    </p:set>
                                    <p:animEffect transition="in" filter="wipe(left)">
                                      <p:cBhvr>
                                        <p:cTn id="136" dur="500"/>
                                        <p:tgtEl>
                                          <p:spTgt spid="9"/>
                                        </p:tgtEl>
                                      </p:cBhvr>
                                    </p:animEffect>
                                  </p:childTnLst>
                                </p:cTn>
                              </p:par>
                            </p:childTnLst>
                          </p:cTn>
                        </p:par>
                        <p:par>
                          <p:cTn id="137" fill="hold" nodeType="afterGroup">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368689"/>
                                        </p:tgtEl>
                                        <p:attrNameLst>
                                          <p:attrName>style.visibility</p:attrName>
                                        </p:attrNameLst>
                                      </p:cBhvr>
                                      <p:to>
                                        <p:strVal val="visible"/>
                                      </p:to>
                                    </p:set>
                                    <p:animEffect transition="in" filter="dissolve">
                                      <p:cBhvr>
                                        <p:cTn id="140" dur="500"/>
                                        <p:tgtEl>
                                          <p:spTgt spid="368689"/>
                                        </p:tgtEl>
                                      </p:cBhvr>
                                    </p:animEffect>
                                  </p:childTnLst>
                                </p:cTn>
                              </p:par>
                            </p:childTnLst>
                          </p:cTn>
                        </p:par>
                        <p:par>
                          <p:cTn id="141" fill="hold" nodeType="afterGroup">
                            <p:stCondLst>
                              <p:cond delay="4000"/>
                            </p:stCondLst>
                            <p:childTnLst>
                              <p:par>
                                <p:cTn id="142" presetID="9" presetClass="entr" presetSubtype="0" fill="hold" nodeType="afterEffect">
                                  <p:stCondLst>
                                    <p:cond delay="0"/>
                                  </p:stCondLst>
                                  <p:childTnLst>
                                    <p:set>
                                      <p:cBhvr>
                                        <p:cTn id="143" dur="1" fill="hold">
                                          <p:stCondLst>
                                            <p:cond delay="0"/>
                                          </p:stCondLst>
                                        </p:cTn>
                                        <p:tgtEl>
                                          <p:spTgt spid="368692">
                                            <p:txEl>
                                              <p:pRg st="0" end="0"/>
                                            </p:txEl>
                                          </p:spTgt>
                                        </p:tgtEl>
                                        <p:attrNameLst>
                                          <p:attrName>style.visibility</p:attrName>
                                        </p:attrNameLst>
                                      </p:cBhvr>
                                      <p:to>
                                        <p:strVal val="visible"/>
                                      </p:to>
                                    </p:set>
                                    <p:animEffect transition="in" filter="dissolve">
                                      <p:cBhvr>
                                        <p:cTn id="144" dur="500"/>
                                        <p:tgtEl>
                                          <p:spTgt spid="368692">
                                            <p:txEl>
                                              <p:pRg st="0" end="0"/>
                                            </p:txEl>
                                          </p:spTgt>
                                        </p:tgtEl>
                                      </p:cBhvr>
                                    </p:animEffect>
                                  </p:childTnLst>
                                </p:cTn>
                              </p:par>
                            </p:childTnLst>
                          </p:cTn>
                        </p:par>
                        <p:par>
                          <p:cTn id="145" fill="hold" nodeType="afterGroup">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12"/>
                                        </p:tgtEl>
                                        <p:attrNameLst>
                                          <p:attrName>style.visibility</p:attrName>
                                        </p:attrNameLst>
                                      </p:cBhvr>
                                      <p:to>
                                        <p:strVal val="visible"/>
                                      </p:to>
                                    </p:set>
                                    <p:animEffect transition="in" filter="wipe(right)">
                                      <p:cBhvr>
                                        <p:cTn id="1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0" grpId="0"/>
      <p:bldP spid="368651" grpId="0"/>
      <p:bldP spid="368652" grpId="0"/>
      <p:bldP spid="368654" grpId="0"/>
      <p:bldP spid="368655" grpId="0"/>
      <p:bldP spid="368657" grpId="0"/>
      <p:bldP spid="368658" grpId="0"/>
      <p:bldP spid="368689" grpId="0"/>
      <p:bldP spid="368690" grpId="0"/>
      <p:bldP spid="368691" grpId="0"/>
      <p:bldP spid="368693" grpId="0"/>
      <p:bldP spid="368694" grpId="0"/>
      <p:bldP spid="368695" grpId="0"/>
      <p:bldP spid="36869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72C4599-74DE-D16E-8062-D6723FB1447E}"/>
              </a:ext>
            </a:extLst>
          </p:cNvPr>
          <p:cNvSpPr>
            <a:spLocks noGrp="1"/>
          </p:cNvSpPr>
          <p:nvPr>
            <p:ph type="title"/>
          </p:nvPr>
        </p:nvSpPr>
        <p:spPr/>
        <p:txBody>
          <a:bodyPr>
            <a:normAutofit fontScale="90000"/>
          </a:bodyPr>
          <a:lstStyle/>
          <a:p>
            <a:r>
              <a:rPr lang="en-US" sz="4000" dirty="0" err="1"/>
              <a:t>Hoạt</a:t>
            </a:r>
            <a:r>
              <a:rPr lang="en-US" sz="4000" dirty="0"/>
              <a:t> </a:t>
            </a:r>
            <a:r>
              <a:rPr lang="en-US" sz="4000" dirty="0" err="1"/>
              <a:t>động</a:t>
            </a:r>
            <a:r>
              <a:rPr lang="en-US" sz="4000" dirty="0"/>
              <a:t> </a:t>
            </a:r>
            <a:r>
              <a:rPr lang="en-US" sz="4000" dirty="0" err="1"/>
              <a:t>của</a:t>
            </a:r>
            <a:r>
              <a:rPr lang="en-US" sz="4000" dirty="0"/>
              <a:t> rdt3.0</a:t>
            </a:r>
          </a:p>
        </p:txBody>
      </p:sp>
      <p:sp>
        <p:nvSpPr>
          <p:cNvPr id="21" name="Slide Number Placeholder 20">
            <a:extLst>
              <a:ext uri="{FF2B5EF4-FFF2-40B4-BE49-F238E27FC236}">
                <a16:creationId xmlns:a16="http://schemas.microsoft.com/office/drawing/2014/main" id="{DA275F82-A0D6-EE4F-2811-43369277FFC3}"/>
              </a:ext>
            </a:extLst>
          </p:cNvPr>
          <p:cNvSpPr>
            <a:spLocks noGrp="1"/>
          </p:cNvSpPr>
          <p:nvPr>
            <p:ph type="sldNum" sz="quarter" idx="12"/>
          </p:nvPr>
        </p:nvSpPr>
        <p:spPr/>
        <p:txBody>
          <a:bodyPr/>
          <a:lstStyle/>
          <a:p>
            <a:fld id="{930176A1-BCF0-4712-97A6-6B495F55390B}" type="slidenum">
              <a:rPr lang="en-US" smtClean="0"/>
              <a:pPr/>
              <a:t>64</a:t>
            </a:fld>
            <a:endParaRPr lang="en-US"/>
          </a:p>
        </p:txBody>
      </p:sp>
      <p:sp>
        <p:nvSpPr>
          <p:cNvPr id="23" name="Content Placeholder 22">
            <a:extLst>
              <a:ext uri="{FF2B5EF4-FFF2-40B4-BE49-F238E27FC236}">
                <a16:creationId xmlns:a16="http://schemas.microsoft.com/office/drawing/2014/main" id="{14996800-4E23-9427-D70C-82825A9A3DBA}"/>
              </a:ext>
            </a:extLst>
          </p:cNvPr>
          <p:cNvSpPr>
            <a:spLocks noGrp="1"/>
          </p:cNvSpPr>
          <p:nvPr>
            <p:ph sz="quarter" idx="22"/>
          </p:nvPr>
        </p:nvSpPr>
        <p:spPr/>
        <p:txBody>
          <a:bodyPr/>
          <a:lstStyle/>
          <a:p>
            <a:endParaRPr lang="en-US"/>
          </a:p>
        </p:txBody>
      </p:sp>
      <p:sp>
        <p:nvSpPr>
          <p:cNvPr id="369670" name="Text Box 6">
            <a:extLst>
              <a:ext uri="{FF2B5EF4-FFF2-40B4-BE49-F238E27FC236}">
                <a16:creationId xmlns:a16="http://schemas.microsoft.com/office/drawing/2014/main" id="{3A2D8B39-5A1B-41E7-A10F-9B1445EDD2A0}"/>
              </a:ext>
            </a:extLst>
          </p:cNvPr>
          <p:cNvSpPr txBox="1">
            <a:spLocks noChangeArrowheads="1"/>
          </p:cNvSpPr>
          <p:nvPr/>
        </p:nvSpPr>
        <p:spPr bwMode="auto">
          <a:xfrm>
            <a:off x="4416426" y="2713039"/>
            <a:ext cx="123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9673" name="Text Box 9">
            <a:extLst>
              <a:ext uri="{FF2B5EF4-FFF2-40B4-BE49-F238E27FC236}">
                <a16:creationId xmlns:a16="http://schemas.microsoft.com/office/drawing/2014/main" id="{AC02EB82-468F-44B2-BA2F-24B889CED690}"/>
              </a:ext>
            </a:extLst>
          </p:cNvPr>
          <p:cNvSpPr txBox="1">
            <a:spLocks noChangeArrowheads="1"/>
          </p:cNvSpPr>
          <p:nvPr/>
        </p:nvSpPr>
        <p:spPr bwMode="auto">
          <a:xfrm>
            <a:off x="4416425" y="293846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369678" name="Text Box 14">
            <a:extLst>
              <a:ext uri="{FF2B5EF4-FFF2-40B4-BE49-F238E27FC236}">
                <a16:creationId xmlns:a16="http://schemas.microsoft.com/office/drawing/2014/main" id="{69844149-D012-4EA2-8188-37E84AE50873}"/>
              </a:ext>
            </a:extLst>
          </p:cNvPr>
          <p:cNvSpPr txBox="1">
            <a:spLocks noChangeArrowheads="1"/>
          </p:cNvSpPr>
          <p:nvPr/>
        </p:nvSpPr>
        <p:spPr bwMode="auto">
          <a:xfrm>
            <a:off x="4397376" y="4129089"/>
            <a:ext cx="1838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(phát hiện trùng gói)</a:t>
            </a:r>
          </a:p>
        </p:txBody>
      </p:sp>
      <p:grpSp>
        <p:nvGrpSpPr>
          <p:cNvPr id="2" name="Group 23">
            <a:extLst>
              <a:ext uri="{FF2B5EF4-FFF2-40B4-BE49-F238E27FC236}">
                <a16:creationId xmlns:a16="http://schemas.microsoft.com/office/drawing/2014/main" id="{5291ED07-5F10-446B-9945-14176BD1E02E}"/>
              </a:ext>
            </a:extLst>
          </p:cNvPr>
          <p:cNvGrpSpPr>
            <a:grpSpLocks/>
          </p:cNvGrpSpPr>
          <p:nvPr/>
        </p:nvGrpSpPr>
        <p:grpSpPr bwMode="auto">
          <a:xfrm>
            <a:off x="2947988" y="2486026"/>
            <a:ext cx="1471612" cy="504825"/>
            <a:chOff x="855" y="1710"/>
            <a:chExt cx="927" cy="318"/>
          </a:xfrm>
        </p:grpSpPr>
        <p:sp>
          <p:nvSpPr>
            <p:cNvPr id="49271" name="Line 24">
              <a:extLst>
                <a:ext uri="{FF2B5EF4-FFF2-40B4-BE49-F238E27FC236}">
                  <a16:creationId xmlns:a16="http://schemas.microsoft.com/office/drawing/2014/main" id="{69C63BCE-32B5-46B7-AF64-DEA33C3FDD4B}"/>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72" name="Text Box 25">
              <a:extLst>
                <a:ext uri="{FF2B5EF4-FFF2-40B4-BE49-F238E27FC236}">
                  <a16:creationId xmlns:a16="http://schemas.microsoft.com/office/drawing/2014/main" id="{9877D1F6-495D-4364-9C9D-DA73FC678150}"/>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sp>
        <p:nvSpPr>
          <p:cNvPr id="49162" name="Text Box 36">
            <a:extLst>
              <a:ext uri="{FF2B5EF4-FFF2-40B4-BE49-F238E27FC236}">
                <a16:creationId xmlns:a16="http://schemas.microsoft.com/office/drawing/2014/main" id="{BFF9D424-19D8-44BC-B542-E9879F2845A9}"/>
              </a:ext>
            </a:extLst>
          </p:cNvPr>
          <p:cNvSpPr txBox="1">
            <a:spLocks noChangeArrowheads="1"/>
          </p:cNvSpPr>
          <p:nvPr/>
        </p:nvSpPr>
        <p:spPr bwMode="auto">
          <a:xfrm>
            <a:off x="1960563" y="1104900"/>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9163" name="Text Box 37">
            <a:extLst>
              <a:ext uri="{FF2B5EF4-FFF2-40B4-BE49-F238E27FC236}">
                <a16:creationId xmlns:a16="http://schemas.microsoft.com/office/drawing/2014/main" id="{B0B8E337-EB9C-469E-B023-9970B641BD34}"/>
              </a:ext>
            </a:extLst>
          </p:cNvPr>
          <p:cNvSpPr txBox="1">
            <a:spLocks noChangeArrowheads="1"/>
          </p:cNvSpPr>
          <p:nvPr/>
        </p:nvSpPr>
        <p:spPr bwMode="auto">
          <a:xfrm>
            <a:off x="4400550" y="1100138"/>
            <a:ext cx="124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369702" name="Text Box 38">
            <a:extLst>
              <a:ext uri="{FF2B5EF4-FFF2-40B4-BE49-F238E27FC236}">
                <a16:creationId xmlns:a16="http://schemas.microsoft.com/office/drawing/2014/main" id="{61B8F711-CE7E-437B-98E9-F98C3B63E024}"/>
              </a:ext>
            </a:extLst>
          </p:cNvPr>
          <p:cNvSpPr txBox="1">
            <a:spLocks noChangeArrowheads="1"/>
          </p:cNvSpPr>
          <p:nvPr/>
        </p:nvSpPr>
        <p:spPr bwMode="auto">
          <a:xfrm>
            <a:off x="4413251" y="38608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9703" name="Text Box 39">
            <a:extLst>
              <a:ext uri="{FF2B5EF4-FFF2-40B4-BE49-F238E27FC236}">
                <a16:creationId xmlns:a16="http://schemas.microsoft.com/office/drawing/2014/main" id="{9904B984-1914-4521-9F8A-FF68FB6EFC63}"/>
              </a:ext>
            </a:extLst>
          </p:cNvPr>
          <p:cNvSpPr txBox="1">
            <a:spLocks noChangeArrowheads="1"/>
          </p:cNvSpPr>
          <p:nvPr/>
        </p:nvSpPr>
        <p:spPr bwMode="auto">
          <a:xfrm>
            <a:off x="4410076" y="485775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369704" name="Text Box 40">
            <a:extLst>
              <a:ext uri="{FF2B5EF4-FFF2-40B4-BE49-F238E27FC236}">
                <a16:creationId xmlns:a16="http://schemas.microsoft.com/office/drawing/2014/main" id="{8162C375-4E16-4E4D-9985-BC37425DC474}"/>
              </a:ext>
            </a:extLst>
          </p:cNvPr>
          <p:cNvSpPr txBox="1">
            <a:spLocks noChangeArrowheads="1"/>
          </p:cNvSpPr>
          <p:nvPr/>
        </p:nvSpPr>
        <p:spPr bwMode="auto">
          <a:xfrm>
            <a:off x="4406900" y="2038350"/>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9705" name="Text Box 41">
            <a:extLst>
              <a:ext uri="{FF2B5EF4-FFF2-40B4-BE49-F238E27FC236}">
                <a16:creationId xmlns:a16="http://schemas.microsoft.com/office/drawing/2014/main" id="{3466C129-8615-4884-B7B5-AF9EF6235428}"/>
              </a:ext>
            </a:extLst>
          </p:cNvPr>
          <p:cNvSpPr txBox="1">
            <a:spLocks noChangeArrowheads="1"/>
          </p:cNvSpPr>
          <p:nvPr/>
        </p:nvSpPr>
        <p:spPr bwMode="auto">
          <a:xfrm>
            <a:off x="4425950" y="4283075"/>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369706" name="Text Box 42">
            <a:extLst>
              <a:ext uri="{FF2B5EF4-FFF2-40B4-BE49-F238E27FC236}">
                <a16:creationId xmlns:a16="http://schemas.microsoft.com/office/drawing/2014/main" id="{C11CF82A-6600-4919-94A4-4EDA32C5B204}"/>
              </a:ext>
            </a:extLst>
          </p:cNvPr>
          <p:cNvSpPr txBox="1">
            <a:spLocks noChangeArrowheads="1"/>
          </p:cNvSpPr>
          <p:nvPr/>
        </p:nvSpPr>
        <p:spPr bwMode="auto">
          <a:xfrm>
            <a:off x="4403725" y="50530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9707" name="Text Box 43">
            <a:extLst>
              <a:ext uri="{FF2B5EF4-FFF2-40B4-BE49-F238E27FC236}">
                <a16:creationId xmlns:a16="http://schemas.microsoft.com/office/drawing/2014/main" id="{7C2E8799-00E7-4E79-AFFF-A1A255255B08}"/>
              </a:ext>
            </a:extLst>
          </p:cNvPr>
          <p:cNvSpPr txBox="1">
            <a:spLocks noChangeArrowheads="1"/>
          </p:cNvSpPr>
          <p:nvPr/>
        </p:nvSpPr>
        <p:spPr bwMode="auto">
          <a:xfrm>
            <a:off x="1889125" y="2287589"/>
            <a:ext cx="1258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369708" name="Text Box 44">
            <a:extLst>
              <a:ext uri="{FF2B5EF4-FFF2-40B4-BE49-F238E27FC236}">
                <a16:creationId xmlns:a16="http://schemas.microsoft.com/office/drawing/2014/main" id="{FA7FF8F9-7383-4E06-8FEE-BA070C3C6C5A}"/>
              </a:ext>
            </a:extLst>
          </p:cNvPr>
          <p:cNvSpPr txBox="1">
            <a:spLocks noChangeArrowheads="1"/>
          </p:cNvSpPr>
          <p:nvPr/>
        </p:nvSpPr>
        <p:spPr bwMode="auto">
          <a:xfrm>
            <a:off x="1733551" y="4659314"/>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9709" name="Text Box 45">
            <a:extLst>
              <a:ext uri="{FF2B5EF4-FFF2-40B4-BE49-F238E27FC236}">
                <a16:creationId xmlns:a16="http://schemas.microsoft.com/office/drawing/2014/main" id="{47C792C5-1226-4EE5-8A7E-08D19E21104E}"/>
              </a:ext>
            </a:extLst>
          </p:cNvPr>
          <p:cNvSpPr txBox="1">
            <a:spLocks noChangeArrowheads="1"/>
          </p:cNvSpPr>
          <p:nvPr/>
        </p:nvSpPr>
        <p:spPr bwMode="auto">
          <a:xfrm>
            <a:off x="1733551" y="2506664"/>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369710" name="Text Box 46">
            <a:extLst>
              <a:ext uri="{FF2B5EF4-FFF2-40B4-BE49-F238E27FC236}">
                <a16:creationId xmlns:a16="http://schemas.microsoft.com/office/drawing/2014/main" id="{82CB1247-B4BB-4374-8BD1-DA22778BE3A1}"/>
              </a:ext>
            </a:extLst>
          </p:cNvPr>
          <p:cNvSpPr txBox="1">
            <a:spLocks noChangeArrowheads="1"/>
          </p:cNvSpPr>
          <p:nvPr/>
        </p:nvSpPr>
        <p:spPr bwMode="auto">
          <a:xfrm>
            <a:off x="1878014" y="4419600"/>
            <a:ext cx="1258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ack1</a:t>
            </a:r>
          </a:p>
        </p:txBody>
      </p:sp>
      <p:sp>
        <p:nvSpPr>
          <p:cNvPr id="49173" name="Text Box 47">
            <a:extLst>
              <a:ext uri="{FF2B5EF4-FFF2-40B4-BE49-F238E27FC236}">
                <a16:creationId xmlns:a16="http://schemas.microsoft.com/office/drawing/2014/main" id="{42C93ECE-2D6B-4513-B177-8E9FE92C3A29}"/>
              </a:ext>
            </a:extLst>
          </p:cNvPr>
          <p:cNvSpPr txBox="1">
            <a:spLocks noChangeArrowheads="1"/>
          </p:cNvSpPr>
          <p:nvPr/>
        </p:nvSpPr>
        <p:spPr bwMode="auto">
          <a:xfrm>
            <a:off x="1722439" y="1544639"/>
            <a:ext cx="105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9712" name="Text Box 48">
            <a:extLst>
              <a:ext uri="{FF2B5EF4-FFF2-40B4-BE49-F238E27FC236}">
                <a16:creationId xmlns:a16="http://schemas.microsoft.com/office/drawing/2014/main" id="{72D097AA-378C-434E-8CAA-6F7388A324BE}"/>
              </a:ext>
            </a:extLst>
          </p:cNvPr>
          <p:cNvSpPr txBox="1">
            <a:spLocks noChangeArrowheads="1"/>
          </p:cNvSpPr>
          <p:nvPr/>
        </p:nvSpPr>
        <p:spPr bwMode="auto">
          <a:xfrm>
            <a:off x="4398963" y="1827214"/>
            <a:ext cx="1236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3" name="Group 49">
            <a:extLst>
              <a:ext uri="{FF2B5EF4-FFF2-40B4-BE49-F238E27FC236}">
                <a16:creationId xmlns:a16="http://schemas.microsoft.com/office/drawing/2014/main" id="{BE566240-6489-4E37-B89B-4E50B4E05DB0}"/>
              </a:ext>
            </a:extLst>
          </p:cNvPr>
          <p:cNvGrpSpPr>
            <a:grpSpLocks/>
          </p:cNvGrpSpPr>
          <p:nvPr/>
        </p:nvGrpSpPr>
        <p:grpSpPr bwMode="auto">
          <a:xfrm>
            <a:off x="2938463" y="1614488"/>
            <a:ext cx="1471612" cy="512762"/>
            <a:chOff x="850" y="1159"/>
            <a:chExt cx="927" cy="323"/>
          </a:xfrm>
        </p:grpSpPr>
        <p:sp>
          <p:nvSpPr>
            <p:cNvPr id="49269" name="Line 50">
              <a:extLst>
                <a:ext uri="{FF2B5EF4-FFF2-40B4-BE49-F238E27FC236}">
                  <a16:creationId xmlns:a16="http://schemas.microsoft.com/office/drawing/2014/main" id="{B02F4E38-BC31-4882-84A6-C1243A86E79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70" name="Text Box 51">
              <a:extLst>
                <a:ext uri="{FF2B5EF4-FFF2-40B4-BE49-F238E27FC236}">
                  <a16:creationId xmlns:a16="http://schemas.microsoft.com/office/drawing/2014/main" id="{A34E7FF5-D791-42CA-8E74-3D48685FAD9E}"/>
                </a:ext>
              </a:extLst>
            </p:cNvPr>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4" name="Group 52">
            <a:extLst>
              <a:ext uri="{FF2B5EF4-FFF2-40B4-BE49-F238E27FC236}">
                <a16:creationId xmlns:a16="http://schemas.microsoft.com/office/drawing/2014/main" id="{475A0CB8-3376-49F3-ABDF-FB44C0CD3FF2}"/>
              </a:ext>
            </a:extLst>
          </p:cNvPr>
          <p:cNvGrpSpPr>
            <a:grpSpLocks/>
          </p:cNvGrpSpPr>
          <p:nvPr/>
        </p:nvGrpSpPr>
        <p:grpSpPr bwMode="auto">
          <a:xfrm>
            <a:off x="2932113" y="4629151"/>
            <a:ext cx="1471612" cy="487363"/>
            <a:chOff x="846" y="2253"/>
            <a:chExt cx="927" cy="307"/>
          </a:xfrm>
        </p:grpSpPr>
        <p:sp>
          <p:nvSpPr>
            <p:cNvPr id="49267" name="Line 53">
              <a:extLst>
                <a:ext uri="{FF2B5EF4-FFF2-40B4-BE49-F238E27FC236}">
                  <a16:creationId xmlns:a16="http://schemas.microsoft.com/office/drawing/2014/main" id="{9E6A5BC0-0AD3-413B-AF2C-F15E6206D00A}"/>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68" name="Text Box 54">
              <a:extLst>
                <a:ext uri="{FF2B5EF4-FFF2-40B4-BE49-F238E27FC236}">
                  <a16:creationId xmlns:a16="http://schemas.microsoft.com/office/drawing/2014/main" id="{D9D97C1F-C09C-49C9-A623-BB60506434F3}"/>
                </a:ext>
              </a:extLst>
            </p:cNvPr>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5" name="Group 55">
            <a:extLst>
              <a:ext uri="{FF2B5EF4-FFF2-40B4-BE49-F238E27FC236}">
                <a16:creationId xmlns:a16="http://schemas.microsoft.com/office/drawing/2014/main" id="{16004D01-3B2E-4B89-A83D-58DEEA0194E1}"/>
              </a:ext>
            </a:extLst>
          </p:cNvPr>
          <p:cNvGrpSpPr>
            <a:grpSpLocks/>
          </p:cNvGrpSpPr>
          <p:nvPr/>
        </p:nvGrpSpPr>
        <p:grpSpPr bwMode="auto">
          <a:xfrm>
            <a:off x="2932113" y="4232275"/>
            <a:ext cx="1471612" cy="471488"/>
            <a:chOff x="846" y="2003"/>
            <a:chExt cx="927" cy="297"/>
          </a:xfrm>
        </p:grpSpPr>
        <p:sp>
          <p:nvSpPr>
            <p:cNvPr id="49265" name="Line 56">
              <a:extLst>
                <a:ext uri="{FF2B5EF4-FFF2-40B4-BE49-F238E27FC236}">
                  <a16:creationId xmlns:a16="http://schemas.microsoft.com/office/drawing/2014/main" id="{1D9B2E1B-1831-4636-8049-82825D2F3D1F}"/>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66" name="Text Box 57">
              <a:extLst>
                <a:ext uri="{FF2B5EF4-FFF2-40B4-BE49-F238E27FC236}">
                  <a16:creationId xmlns:a16="http://schemas.microsoft.com/office/drawing/2014/main" id="{66BBA2A7-4367-4F93-B2AB-0206618C4FDB}"/>
                </a:ext>
              </a:extLst>
            </p:cNvPr>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grpSp>
        <p:nvGrpSpPr>
          <p:cNvPr id="6" name="Group 58">
            <a:extLst>
              <a:ext uri="{FF2B5EF4-FFF2-40B4-BE49-F238E27FC236}">
                <a16:creationId xmlns:a16="http://schemas.microsoft.com/office/drawing/2014/main" id="{DEFB7A57-DBCF-4324-A10E-6E170166085C}"/>
              </a:ext>
            </a:extLst>
          </p:cNvPr>
          <p:cNvGrpSpPr>
            <a:grpSpLocks/>
          </p:cNvGrpSpPr>
          <p:nvPr/>
        </p:nvGrpSpPr>
        <p:grpSpPr bwMode="auto">
          <a:xfrm>
            <a:off x="2924176" y="2114551"/>
            <a:ext cx="1471613" cy="455613"/>
            <a:chOff x="841" y="1474"/>
            <a:chExt cx="927" cy="287"/>
          </a:xfrm>
        </p:grpSpPr>
        <p:sp>
          <p:nvSpPr>
            <p:cNvPr id="49263" name="Line 59">
              <a:extLst>
                <a:ext uri="{FF2B5EF4-FFF2-40B4-BE49-F238E27FC236}">
                  <a16:creationId xmlns:a16="http://schemas.microsoft.com/office/drawing/2014/main" id="{DDAE81C2-56F7-4409-9FBD-782138997EA7}"/>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64" name="Text Box 60">
              <a:extLst>
                <a:ext uri="{FF2B5EF4-FFF2-40B4-BE49-F238E27FC236}">
                  <a16:creationId xmlns:a16="http://schemas.microsoft.com/office/drawing/2014/main" id="{3B78AE7B-140B-4289-8EE7-E8C3D1A68E05}"/>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7" name="Group 61">
            <a:extLst>
              <a:ext uri="{FF2B5EF4-FFF2-40B4-BE49-F238E27FC236}">
                <a16:creationId xmlns:a16="http://schemas.microsoft.com/office/drawing/2014/main" id="{18E6A694-0818-451F-A38C-7B3A747BD634}"/>
              </a:ext>
            </a:extLst>
          </p:cNvPr>
          <p:cNvGrpSpPr>
            <a:grpSpLocks/>
          </p:cNvGrpSpPr>
          <p:nvPr/>
        </p:nvGrpSpPr>
        <p:grpSpPr bwMode="auto">
          <a:xfrm>
            <a:off x="2917826" y="5084763"/>
            <a:ext cx="1471613" cy="461962"/>
            <a:chOff x="837" y="2540"/>
            <a:chExt cx="927" cy="291"/>
          </a:xfrm>
        </p:grpSpPr>
        <p:sp>
          <p:nvSpPr>
            <p:cNvPr id="49261" name="Line 62">
              <a:extLst>
                <a:ext uri="{FF2B5EF4-FFF2-40B4-BE49-F238E27FC236}">
                  <a16:creationId xmlns:a16="http://schemas.microsoft.com/office/drawing/2014/main" id="{BAC1BA53-8E94-4607-948C-80826F0A6FC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62" name="Text Box 63">
              <a:extLst>
                <a:ext uri="{FF2B5EF4-FFF2-40B4-BE49-F238E27FC236}">
                  <a16:creationId xmlns:a16="http://schemas.microsoft.com/office/drawing/2014/main" id="{D45B8991-CE05-430F-9373-964C7C7C8B23}"/>
                </a:ext>
              </a:extLst>
            </p:cNvPr>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sp>
        <p:nvSpPr>
          <p:cNvPr id="49180" name="Text Box 64">
            <a:extLst>
              <a:ext uri="{FF2B5EF4-FFF2-40B4-BE49-F238E27FC236}">
                <a16:creationId xmlns:a16="http://schemas.microsoft.com/office/drawing/2014/main" id="{F4F1EF37-973C-433A-A821-29E18D495655}"/>
              </a:ext>
            </a:extLst>
          </p:cNvPr>
          <p:cNvSpPr txBox="1">
            <a:spLocks noChangeArrowheads="1"/>
          </p:cNvSpPr>
          <p:nvPr/>
        </p:nvSpPr>
        <p:spPr bwMode="auto">
          <a:xfrm>
            <a:off x="2716214" y="5797550"/>
            <a:ext cx="1400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(c) Mất ACK</a:t>
            </a:r>
          </a:p>
        </p:txBody>
      </p:sp>
      <p:grpSp>
        <p:nvGrpSpPr>
          <p:cNvPr id="8" name="Group 81">
            <a:extLst>
              <a:ext uri="{FF2B5EF4-FFF2-40B4-BE49-F238E27FC236}">
                <a16:creationId xmlns:a16="http://schemas.microsoft.com/office/drawing/2014/main" id="{B13699A2-AF0D-4AAB-AD69-AC60DDC4509B}"/>
              </a:ext>
            </a:extLst>
          </p:cNvPr>
          <p:cNvGrpSpPr>
            <a:grpSpLocks/>
          </p:cNvGrpSpPr>
          <p:nvPr/>
        </p:nvGrpSpPr>
        <p:grpSpPr bwMode="auto">
          <a:xfrm>
            <a:off x="3203575" y="2886075"/>
            <a:ext cx="1212850" cy="719138"/>
            <a:chOff x="1324" y="1931"/>
            <a:chExt cx="764" cy="453"/>
          </a:xfrm>
        </p:grpSpPr>
        <p:sp>
          <p:nvSpPr>
            <p:cNvPr id="49257" name="Line 27">
              <a:extLst>
                <a:ext uri="{FF2B5EF4-FFF2-40B4-BE49-F238E27FC236}">
                  <a16:creationId xmlns:a16="http://schemas.microsoft.com/office/drawing/2014/main" id="{DCFF0B0D-FFB1-4EE2-B394-280F089FC23B}"/>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58" name="Text Box 28">
              <a:extLst>
                <a:ext uri="{FF2B5EF4-FFF2-40B4-BE49-F238E27FC236}">
                  <a16:creationId xmlns:a16="http://schemas.microsoft.com/office/drawing/2014/main" id="{D175D8DC-41A5-494A-96D7-A2DDD53CDA58}"/>
                </a:ext>
              </a:extLst>
            </p:cNvPr>
            <p:cNvSpPr txBox="1">
              <a:spLocks noChangeArrowheads="1"/>
            </p:cNvSpPr>
            <p:nvPr/>
          </p:nvSpPr>
          <p:spPr bwMode="auto">
            <a:xfrm>
              <a:off x="1456" y="19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sp>
          <p:nvSpPr>
            <p:cNvPr id="49259" name="Text Box 68">
              <a:extLst>
                <a:ext uri="{FF2B5EF4-FFF2-40B4-BE49-F238E27FC236}">
                  <a16:creationId xmlns:a16="http://schemas.microsoft.com/office/drawing/2014/main" id="{B86C5F82-7311-4350-AE72-0137CF81596E}"/>
                </a:ext>
              </a:extLst>
            </p:cNvPr>
            <p:cNvSpPr txBox="1">
              <a:spLocks noChangeArrowheads="1"/>
            </p:cNvSpPr>
            <p:nvPr/>
          </p:nvSpPr>
          <p:spPr bwMode="auto">
            <a:xfrm>
              <a:off x="1383" y="2040"/>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b="1">
                  <a:solidFill>
                    <a:srgbClr val="FF0000"/>
                  </a:solidFill>
                  <a:latin typeface="Tahoma" panose="020B0604030504040204" pitchFamily="34" charset="0"/>
                </a:rPr>
                <a:t>X</a:t>
              </a:r>
            </a:p>
          </p:txBody>
        </p:sp>
        <p:sp>
          <p:nvSpPr>
            <p:cNvPr id="49260" name="Text Box 69">
              <a:extLst>
                <a:ext uri="{FF2B5EF4-FFF2-40B4-BE49-F238E27FC236}">
                  <a16:creationId xmlns:a16="http://schemas.microsoft.com/office/drawing/2014/main" id="{0C8A5733-A9AC-448A-A085-30C9D3AFD7D2}"/>
                </a:ext>
              </a:extLst>
            </p:cNvPr>
            <p:cNvSpPr txBox="1">
              <a:spLocks noChangeArrowheads="1"/>
            </p:cNvSpPr>
            <p:nvPr/>
          </p:nvSpPr>
          <p:spPr bwMode="auto">
            <a:xfrm>
              <a:off x="1324" y="2172"/>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i="1">
                  <a:solidFill>
                    <a:srgbClr val="FF0000"/>
                  </a:solidFill>
                  <a:latin typeface="Tahoma" panose="020B0604030504040204" pitchFamily="34" charset="0"/>
                </a:rPr>
                <a:t>loss</a:t>
              </a:r>
            </a:p>
          </p:txBody>
        </p:sp>
      </p:grpSp>
      <p:grpSp>
        <p:nvGrpSpPr>
          <p:cNvPr id="9" name="Group 70">
            <a:extLst>
              <a:ext uri="{FF2B5EF4-FFF2-40B4-BE49-F238E27FC236}">
                <a16:creationId xmlns:a16="http://schemas.microsoft.com/office/drawing/2014/main" id="{466DB1AC-CBE6-4280-ADF2-564741DB4558}"/>
              </a:ext>
            </a:extLst>
          </p:cNvPr>
          <p:cNvGrpSpPr>
            <a:grpSpLocks/>
          </p:cNvGrpSpPr>
          <p:nvPr/>
        </p:nvGrpSpPr>
        <p:grpSpPr bwMode="auto">
          <a:xfrm>
            <a:off x="2827339" y="2792413"/>
            <a:ext cx="122237" cy="1033462"/>
            <a:chOff x="3651" y="1878"/>
            <a:chExt cx="78" cy="963"/>
          </a:xfrm>
        </p:grpSpPr>
        <p:sp>
          <p:nvSpPr>
            <p:cNvPr id="49254" name="Line 71">
              <a:extLst>
                <a:ext uri="{FF2B5EF4-FFF2-40B4-BE49-F238E27FC236}">
                  <a16:creationId xmlns:a16="http://schemas.microsoft.com/office/drawing/2014/main" id="{E6B611C1-B393-4A98-B3E1-DF1C76AACB29}"/>
                </a:ext>
              </a:extLst>
            </p:cNvPr>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55" name="Line 72">
              <a:extLst>
                <a:ext uri="{FF2B5EF4-FFF2-40B4-BE49-F238E27FC236}">
                  <a16:creationId xmlns:a16="http://schemas.microsoft.com/office/drawing/2014/main" id="{8BF9E036-7ABA-42D4-AC93-CE72062499BA}"/>
                </a:ext>
              </a:extLst>
            </p:cNvPr>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56" name="Line 73">
              <a:extLst>
                <a:ext uri="{FF2B5EF4-FFF2-40B4-BE49-F238E27FC236}">
                  <a16:creationId xmlns:a16="http://schemas.microsoft.com/office/drawing/2014/main" id="{F946355C-6A0D-4DDA-9A86-AE7564E2AF14}"/>
                </a:ext>
              </a:extLst>
            </p:cNvPr>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 name="Group 74">
            <a:extLst>
              <a:ext uri="{FF2B5EF4-FFF2-40B4-BE49-F238E27FC236}">
                <a16:creationId xmlns:a16="http://schemas.microsoft.com/office/drawing/2014/main" id="{230E69F7-8C03-40D8-A556-A5AF690548AC}"/>
              </a:ext>
            </a:extLst>
          </p:cNvPr>
          <p:cNvGrpSpPr>
            <a:grpSpLocks/>
          </p:cNvGrpSpPr>
          <p:nvPr/>
        </p:nvGrpSpPr>
        <p:grpSpPr bwMode="auto">
          <a:xfrm>
            <a:off x="2955926" y="3781426"/>
            <a:ext cx="1471613" cy="504825"/>
            <a:chOff x="855" y="1710"/>
            <a:chExt cx="927" cy="318"/>
          </a:xfrm>
        </p:grpSpPr>
        <p:sp>
          <p:nvSpPr>
            <p:cNvPr id="49252" name="Line 75">
              <a:extLst>
                <a:ext uri="{FF2B5EF4-FFF2-40B4-BE49-F238E27FC236}">
                  <a16:creationId xmlns:a16="http://schemas.microsoft.com/office/drawing/2014/main" id="{701250FE-FB2D-4B34-82DE-E02B46494753}"/>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53" name="Text Box 76">
              <a:extLst>
                <a:ext uri="{FF2B5EF4-FFF2-40B4-BE49-F238E27FC236}">
                  <a16:creationId xmlns:a16="http://schemas.microsoft.com/office/drawing/2014/main" id="{BE5A438B-9E0C-4C19-8B74-84963D32F2BB}"/>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11" name="Group 77">
            <a:extLst>
              <a:ext uri="{FF2B5EF4-FFF2-40B4-BE49-F238E27FC236}">
                <a16:creationId xmlns:a16="http://schemas.microsoft.com/office/drawing/2014/main" id="{D8B257C3-F66A-4DC6-A608-E707E8C3D922}"/>
              </a:ext>
            </a:extLst>
          </p:cNvPr>
          <p:cNvGrpSpPr>
            <a:grpSpLocks/>
          </p:cNvGrpSpPr>
          <p:nvPr/>
        </p:nvGrpSpPr>
        <p:grpSpPr bwMode="auto">
          <a:xfrm>
            <a:off x="1552576" y="3405188"/>
            <a:ext cx="1349375" cy="735012"/>
            <a:chOff x="2820" y="2348"/>
            <a:chExt cx="850" cy="463"/>
          </a:xfrm>
        </p:grpSpPr>
        <p:pic>
          <p:nvPicPr>
            <p:cNvPr id="49250" name="Picture 78" descr="alarm_clock_ringing">
              <a:extLst>
                <a:ext uri="{FF2B5EF4-FFF2-40B4-BE49-F238E27FC236}">
                  <a16:creationId xmlns:a16="http://schemas.microsoft.com/office/drawing/2014/main" id="{7B2C35B1-5943-49F8-95C5-B9B313FF6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51" name="Text Box 79">
              <a:extLst>
                <a:ext uri="{FF2B5EF4-FFF2-40B4-BE49-F238E27FC236}">
                  <a16:creationId xmlns:a16="http://schemas.microsoft.com/office/drawing/2014/main" id="{A51C35D6-F60B-41BC-B525-A036F298736F}"/>
                </a:ext>
              </a:extLst>
            </p:cNvPr>
            <p:cNvSpPr txBox="1">
              <a:spLocks noChangeArrowheads="1"/>
            </p:cNvSpPr>
            <p:nvPr/>
          </p:nvSpPr>
          <p:spPr bwMode="auto">
            <a:xfrm>
              <a:off x="2820" y="2491"/>
              <a:ext cx="8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75000"/>
                </a:lnSpc>
                <a:spcBef>
                  <a:spcPct val="0"/>
                </a:spcBef>
                <a:buClrTx/>
                <a:buSzTx/>
                <a:buFontTx/>
                <a:buNone/>
              </a:pPr>
              <a:r>
                <a:rPr lang="en-US" altLang="en-US" sz="1800" i="1">
                  <a:solidFill>
                    <a:srgbClr val="FF0000"/>
                  </a:solidFill>
                  <a:latin typeface="Tahoma" panose="020B0604030504040204" pitchFamily="34" charset="0"/>
                </a:rPr>
                <a:t>timeout</a:t>
              </a:r>
            </a:p>
            <a:p>
              <a:pPr algn="r">
                <a:lnSpc>
                  <a:spcPct val="75000"/>
                </a:lnSpc>
                <a:spcBef>
                  <a:spcPct val="0"/>
                </a:spcBef>
                <a:buClrTx/>
                <a:buSzTx/>
                <a:buFontTx/>
                <a:buNone/>
              </a:pPr>
              <a:r>
                <a:rPr lang="en-US" altLang="en-US" sz="1800">
                  <a:latin typeface="Tahoma" panose="020B0604030504040204" pitchFamily="34" charset="0"/>
                </a:rPr>
                <a:t>Gửi lại pkt1</a:t>
              </a:r>
            </a:p>
          </p:txBody>
        </p:sp>
      </p:grpSp>
      <p:sp>
        <p:nvSpPr>
          <p:cNvPr id="369746" name="Text Box 82">
            <a:extLst>
              <a:ext uri="{FF2B5EF4-FFF2-40B4-BE49-F238E27FC236}">
                <a16:creationId xmlns:a16="http://schemas.microsoft.com/office/drawing/2014/main" id="{7E3F1B01-5E78-4D81-A186-9E1FF63799D0}"/>
              </a:ext>
            </a:extLst>
          </p:cNvPr>
          <p:cNvSpPr txBox="1">
            <a:spLocks noChangeArrowheads="1"/>
          </p:cNvSpPr>
          <p:nvPr/>
        </p:nvSpPr>
        <p:spPr bwMode="auto">
          <a:xfrm>
            <a:off x="9118601" y="23749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9747" name="Text Box 83">
            <a:extLst>
              <a:ext uri="{FF2B5EF4-FFF2-40B4-BE49-F238E27FC236}">
                <a16:creationId xmlns:a16="http://schemas.microsoft.com/office/drawing/2014/main" id="{0773AF5D-141D-4036-92FE-A2AD5BAE473A}"/>
              </a:ext>
            </a:extLst>
          </p:cNvPr>
          <p:cNvSpPr txBox="1">
            <a:spLocks noChangeArrowheads="1"/>
          </p:cNvSpPr>
          <p:nvPr/>
        </p:nvSpPr>
        <p:spPr bwMode="auto">
          <a:xfrm>
            <a:off x="9118600" y="2600325"/>
            <a:ext cx="1073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369748" name="Text Box 84">
            <a:extLst>
              <a:ext uri="{FF2B5EF4-FFF2-40B4-BE49-F238E27FC236}">
                <a16:creationId xmlns:a16="http://schemas.microsoft.com/office/drawing/2014/main" id="{1DCEEA8E-F259-47C7-B959-6C1F0B5B009E}"/>
              </a:ext>
            </a:extLst>
          </p:cNvPr>
          <p:cNvSpPr txBox="1">
            <a:spLocks noChangeArrowheads="1"/>
          </p:cNvSpPr>
          <p:nvPr/>
        </p:nvSpPr>
        <p:spPr bwMode="auto">
          <a:xfrm>
            <a:off x="9080500" y="3810001"/>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(phát hiện trùng)</a:t>
            </a:r>
          </a:p>
        </p:txBody>
      </p:sp>
      <p:grpSp>
        <p:nvGrpSpPr>
          <p:cNvPr id="12" name="Group 85">
            <a:extLst>
              <a:ext uri="{FF2B5EF4-FFF2-40B4-BE49-F238E27FC236}">
                <a16:creationId xmlns:a16="http://schemas.microsoft.com/office/drawing/2014/main" id="{0AB72ED0-3B5F-48F1-AF04-C9079B3D5E28}"/>
              </a:ext>
            </a:extLst>
          </p:cNvPr>
          <p:cNvGrpSpPr>
            <a:grpSpLocks/>
          </p:cNvGrpSpPr>
          <p:nvPr/>
        </p:nvGrpSpPr>
        <p:grpSpPr bwMode="auto">
          <a:xfrm>
            <a:off x="7650163" y="2147889"/>
            <a:ext cx="1471612" cy="504825"/>
            <a:chOff x="855" y="1710"/>
            <a:chExt cx="927" cy="318"/>
          </a:xfrm>
        </p:grpSpPr>
        <p:sp>
          <p:nvSpPr>
            <p:cNvPr id="49248" name="Line 86">
              <a:extLst>
                <a:ext uri="{FF2B5EF4-FFF2-40B4-BE49-F238E27FC236}">
                  <a16:creationId xmlns:a16="http://schemas.microsoft.com/office/drawing/2014/main" id="{C5394AAD-EAEC-4FAA-97FB-F1D11B246497}"/>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49" name="Text Box 87">
              <a:extLst>
                <a:ext uri="{FF2B5EF4-FFF2-40B4-BE49-F238E27FC236}">
                  <a16:creationId xmlns:a16="http://schemas.microsoft.com/office/drawing/2014/main" id="{71E9F94B-C895-4B34-A1DE-3717BFE26EB0}"/>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sp>
        <p:nvSpPr>
          <p:cNvPr id="49189" name="Text Box 88">
            <a:extLst>
              <a:ext uri="{FF2B5EF4-FFF2-40B4-BE49-F238E27FC236}">
                <a16:creationId xmlns:a16="http://schemas.microsoft.com/office/drawing/2014/main" id="{57880CE8-10A3-42B8-B323-096D3E7502D5}"/>
              </a:ext>
            </a:extLst>
          </p:cNvPr>
          <p:cNvSpPr txBox="1">
            <a:spLocks noChangeArrowheads="1"/>
          </p:cNvSpPr>
          <p:nvPr/>
        </p:nvSpPr>
        <p:spPr bwMode="auto">
          <a:xfrm>
            <a:off x="6662738" y="766763"/>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0099"/>
                </a:solidFill>
                <a:latin typeface="Tahoma" panose="020B0604030504040204" pitchFamily="34" charset="0"/>
              </a:rPr>
              <a:t>bên gửi</a:t>
            </a:r>
          </a:p>
        </p:txBody>
      </p:sp>
      <p:sp>
        <p:nvSpPr>
          <p:cNvPr id="49190" name="Text Box 89">
            <a:extLst>
              <a:ext uri="{FF2B5EF4-FFF2-40B4-BE49-F238E27FC236}">
                <a16:creationId xmlns:a16="http://schemas.microsoft.com/office/drawing/2014/main" id="{651D03ED-2D86-4478-B079-E21C91DB552A}"/>
              </a:ext>
            </a:extLst>
          </p:cNvPr>
          <p:cNvSpPr txBox="1">
            <a:spLocks noChangeArrowheads="1"/>
          </p:cNvSpPr>
          <p:nvPr/>
        </p:nvSpPr>
        <p:spPr bwMode="auto">
          <a:xfrm>
            <a:off x="9102725" y="762000"/>
            <a:ext cx="1246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i="1" u="sng">
                <a:solidFill>
                  <a:srgbClr val="008000"/>
                </a:solidFill>
                <a:latin typeface="Tahoma" panose="020B0604030504040204" pitchFamily="34" charset="0"/>
              </a:rPr>
              <a:t>bên nhận</a:t>
            </a:r>
          </a:p>
        </p:txBody>
      </p:sp>
      <p:sp>
        <p:nvSpPr>
          <p:cNvPr id="369754" name="Text Box 90">
            <a:extLst>
              <a:ext uri="{FF2B5EF4-FFF2-40B4-BE49-F238E27FC236}">
                <a16:creationId xmlns:a16="http://schemas.microsoft.com/office/drawing/2014/main" id="{974BA5A1-3242-4A6D-8902-AF2E9C35C2F0}"/>
              </a:ext>
            </a:extLst>
          </p:cNvPr>
          <p:cNvSpPr txBox="1">
            <a:spLocks noChangeArrowheads="1"/>
          </p:cNvSpPr>
          <p:nvPr/>
        </p:nvSpPr>
        <p:spPr bwMode="auto">
          <a:xfrm>
            <a:off x="9096376" y="3541714"/>
            <a:ext cx="1236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pkt1</a:t>
            </a:r>
          </a:p>
        </p:txBody>
      </p:sp>
      <p:sp>
        <p:nvSpPr>
          <p:cNvPr id="369756" name="Text Box 92">
            <a:extLst>
              <a:ext uri="{FF2B5EF4-FFF2-40B4-BE49-F238E27FC236}">
                <a16:creationId xmlns:a16="http://schemas.microsoft.com/office/drawing/2014/main" id="{D05EF5DD-77D4-408F-9E27-9DAE200DDD2D}"/>
              </a:ext>
            </a:extLst>
          </p:cNvPr>
          <p:cNvSpPr txBox="1">
            <a:spLocks noChangeArrowheads="1"/>
          </p:cNvSpPr>
          <p:nvPr/>
        </p:nvSpPr>
        <p:spPr bwMode="auto">
          <a:xfrm>
            <a:off x="9109075" y="1700214"/>
            <a:ext cx="107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369759" name="Text Box 95">
            <a:extLst>
              <a:ext uri="{FF2B5EF4-FFF2-40B4-BE49-F238E27FC236}">
                <a16:creationId xmlns:a16="http://schemas.microsoft.com/office/drawing/2014/main" id="{5F6C4CAE-5484-4821-A4E8-40893E2946DE}"/>
              </a:ext>
            </a:extLst>
          </p:cNvPr>
          <p:cNvSpPr txBox="1">
            <a:spLocks noChangeArrowheads="1"/>
          </p:cNvSpPr>
          <p:nvPr/>
        </p:nvSpPr>
        <p:spPr bwMode="auto">
          <a:xfrm>
            <a:off x="6591300" y="1949450"/>
            <a:ext cx="1258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ack0</a:t>
            </a:r>
          </a:p>
        </p:txBody>
      </p:sp>
      <p:sp>
        <p:nvSpPr>
          <p:cNvPr id="369761" name="Text Box 97">
            <a:extLst>
              <a:ext uri="{FF2B5EF4-FFF2-40B4-BE49-F238E27FC236}">
                <a16:creationId xmlns:a16="http://schemas.microsoft.com/office/drawing/2014/main" id="{99BB3C09-E62C-4D66-9B2E-740E63AEBF6B}"/>
              </a:ext>
            </a:extLst>
          </p:cNvPr>
          <p:cNvSpPr txBox="1">
            <a:spLocks noChangeArrowheads="1"/>
          </p:cNvSpPr>
          <p:nvPr/>
        </p:nvSpPr>
        <p:spPr bwMode="auto">
          <a:xfrm>
            <a:off x="6435726" y="2168525"/>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pkt1</a:t>
            </a:r>
          </a:p>
        </p:txBody>
      </p:sp>
      <p:sp>
        <p:nvSpPr>
          <p:cNvPr id="49195" name="Text Box 99">
            <a:extLst>
              <a:ext uri="{FF2B5EF4-FFF2-40B4-BE49-F238E27FC236}">
                <a16:creationId xmlns:a16="http://schemas.microsoft.com/office/drawing/2014/main" id="{66EE3ACD-50ED-41D6-8A8D-7F491ADF74AE}"/>
              </a:ext>
            </a:extLst>
          </p:cNvPr>
          <p:cNvSpPr txBox="1">
            <a:spLocks noChangeArrowheads="1"/>
          </p:cNvSpPr>
          <p:nvPr/>
        </p:nvSpPr>
        <p:spPr bwMode="auto">
          <a:xfrm>
            <a:off x="6424614" y="1206500"/>
            <a:ext cx="1050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pkt0</a:t>
            </a:r>
          </a:p>
        </p:txBody>
      </p:sp>
      <p:sp>
        <p:nvSpPr>
          <p:cNvPr id="369764" name="Text Box 100">
            <a:extLst>
              <a:ext uri="{FF2B5EF4-FFF2-40B4-BE49-F238E27FC236}">
                <a16:creationId xmlns:a16="http://schemas.microsoft.com/office/drawing/2014/main" id="{6DA43DAA-FF32-448F-9C6A-FBEAB870D5EB}"/>
              </a:ext>
            </a:extLst>
          </p:cNvPr>
          <p:cNvSpPr txBox="1">
            <a:spLocks noChangeArrowheads="1"/>
          </p:cNvSpPr>
          <p:nvPr/>
        </p:nvSpPr>
        <p:spPr bwMode="auto">
          <a:xfrm>
            <a:off x="9101138" y="1489075"/>
            <a:ext cx="1236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grpSp>
        <p:nvGrpSpPr>
          <p:cNvPr id="13" name="Group 101">
            <a:extLst>
              <a:ext uri="{FF2B5EF4-FFF2-40B4-BE49-F238E27FC236}">
                <a16:creationId xmlns:a16="http://schemas.microsoft.com/office/drawing/2014/main" id="{044866CF-9191-4156-8315-798451D9E430}"/>
              </a:ext>
            </a:extLst>
          </p:cNvPr>
          <p:cNvGrpSpPr>
            <a:grpSpLocks/>
          </p:cNvGrpSpPr>
          <p:nvPr/>
        </p:nvGrpSpPr>
        <p:grpSpPr bwMode="auto">
          <a:xfrm>
            <a:off x="7640638" y="1276351"/>
            <a:ext cx="1471612" cy="512763"/>
            <a:chOff x="850" y="1159"/>
            <a:chExt cx="927" cy="323"/>
          </a:xfrm>
        </p:grpSpPr>
        <p:sp>
          <p:nvSpPr>
            <p:cNvPr id="49246" name="Line 102">
              <a:extLst>
                <a:ext uri="{FF2B5EF4-FFF2-40B4-BE49-F238E27FC236}">
                  <a16:creationId xmlns:a16="http://schemas.microsoft.com/office/drawing/2014/main" id="{858C2FA2-0F4B-4E3C-8420-A5ED9CC1746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47" name="Text Box 103">
              <a:extLst>
                <a:ext uri="{FF2B5EF4-FFF2-40B4-BE49-F238E27FC236}">
                  <a16:creationId xmlns:a16="http://schemas.microsoft.com/office/drawing/2014/main" id="{CA2D7767-1919-4485-8597-6B32B3EBB364}"/>
                </a:ext>
              </a:extLst>
            </p:cNvPr>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14" name="Group 110">
            <a:extLst>
              <a:ext uri="{FF2B5EF4-FFF2-40B4-BE49-F238E27FC236}">
                <a16:creationId xmlns:a16="http://schemas.microsoft.com/office/drawing/2014/main" id="{8B70F734-1CEE-415C-8B65-B3BCCFB3D0B8}"/>
              </a:ext>
            </a:extLst>
          </p:cNvPr>
          <p:cNvGrpSpPr>
            <a:grpSpLocks/>
          </p:cNvGrpSpPr>
          <p:nvPr/>
        </p:nvGrpSpPr>
        <p:grpSpPr bwMode="auto">
          <a:xfrm>
            <a:off x="7626351" y="1776413"/>
            <a:ext cx="1471613" cy="455612"/>
            <a:chOff x="841" y="1474"/>
            <a:chExt cx="927" cy="287"/>
          </a:xfrm>
        </p:grpSpPr>
        <p:sp>
          <p:nvSpPr>
            <p:cNvPr id="49244" name="Line 111">
              <a:extLst>
                <a:ext uri="{FF2B5EF4-FFF2-40B4-BE49-F238E27FC236}">
                  <a16:creationId xmlns:a16="http://schemas.microsoft.com/office/drawing/2014/main" id="{592E3863-70F8-46CE-91B0-DFDE57712E4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45" name="Text Box 112">
              <a:extLst>
                <a:ext uri="{FF2B5EF4-FFF2-40B4-BE49-F238E27FC236}">
                  <a16:creationId xmlns:a16="http://schemas.microsoft.com/office/drawing/2014/main" id="{A210288D-0A2E-4794-8324-AE45F8E4BADF}"/>
                </a:ext>
              </a:extLst>
            </p:cNvPr>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sp>
        <p:nvSpPr>
          <p:cNvPr id="49199" name="Text Box 116">
            <a:extLst>
              <a:ext uri="{FF2B5EF4-FFF2-40B4-BE49-F238E27FC236}">
                <a16:creationId xmlns:a16="http://schemas.microsoft.com/office/drawing/2014/main" id="{9BB2C1CC-EF5D-4D91-8CF8-D9181D4B5F4B}"/>
              </a:ext>
            </a:extLst>
          </p:cNvPr>
          <p:cNvSpPr txBox="1">
            <a:spLocks noChangeArrowheads="1"/>
          </p:cNvSpPr>
          <p:nvPr/>
        </p:nvSpPr>
        <p:spPr bwMode="auto">
          <a:xfrm>
            <a:off x="5975351" y="5764214"/>
            <a:ext cx="4479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(d) Thời gian chờ quá ngắn / delayed ACK</a:t>
            </a:r>
          </a:p>
        </p:txBody>
      </p:sp>
      <p:grpSp>
        <p:nvGrpSpPr>
          <p:cNvPr id="15" name="Group 122">
            <a:extLst>
              <a:ext uri="{FF2B5EF4-FFF2-40B4-BE49-F238E27FC236}">
                <a16:creationId xmlns:a16="http://schemas.microsoft.com/office/drawing/2014/main" id="{029F5051-A346-418A-BBE6-E4037CB1A51C}"/>
              </a:ext>
            </a:extLst>
          </p:cNvPr>
          <p:cNvGrpSpPr>
            <a:grpSpLocks/>
          </p:cNvGrpSpPr>
          <p:nvPr/>
        </p:nvGrpSpPr>
        <p:grpSpPr bwMode="auto">
          <a:xfrm>
            <a:off x="7529514" y="2454276"/>
            <a:ext cx="122237" cy="1033463"/>
            <a:chOff x="3651" y="1878"/>
            <a:chExt cx="78" cy="963"/>
          </a:xfrm>
        </p:grpSpPr>
        <p:sp>
          <p:nvSpPr>
            <p:cNvPr id="49241" name="Line 123">
              <a:extLst>
                <a:ext uri="{FF2B5EF4-FFF2-40B4-BE49-F238E27FC236}">
                  <a16:creationId xmlns:a16="http://schemas.microsoft.com/office/drawing/2014/main" id="{6EAFEBE9-9FA4-4F35-9FB9-11B1B0060591}"/>
                </a:ext>
              </a:extLst>
            </p:cNvPr>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42" name="Line 124">
              <a:extLst>
                <a:ext uri="{FF2B5EF4-FFF2-40B4-BE49-F238E27FC236}">
                  <a16:creationId xmlns:a16="http://schemas.microsoft.com/office/drawing/2014/main" id="{F790D1E8-16AF-4B30-B9FB-ABBF9B61D71B}"/>
                </a:ext>
              </a:extLst>
            </p:cNvPr>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43" name="Line 125">
              <a:extLst>
                <a:ext uri="{FF2B5EF4-FFF2-40B4-BE49-F238E27FC236}">
                  <a16:creationId xmlns:a16="http://schemas.microsoft.com/office/drawing/2014/main" id="{7E22C309-591F-4CB5-BAC5-4CBE50BA6395}"/>
                </a:ext>
              </a:extLst>
            </p:cNvPr>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6" name="Group 126">
            <a:extLst>
              <a:ext uri="{FF2B5EF4-FFF2-40B4-BE49-F238E27FC236}">
                <a16:creationId xmlns:a16="http://schemas.microsoft.com/office/drawing/2014/main" id="{CEB783B5-BEA3-4F0A-9D7E-5D3E21D770B8}"/>
              </a:ext>
            </a:extLst>
          </p:cNvPr>
          <p:cNvGrpSpPr>
            <a:grpSpLocks/>
          </p:cNvGrpSpPr>
          <p:nvPr/>
        </p:nvGrpSpPr>
        <p:grpSpPr bwMode="auto">
          <a:xfrm>
            <a:off x="7658101" y="3443289"/>
            <a:ext cx="1471613" cy="504825"/>
            <a:chOff x="855" y="1710"/>
            <a:chExt cx="927" cy="318"/>
          </a:xfrm>
        </p:grpSpPr>
        <p:sp>
          <p:nvSpPr>
            <p:cNvPr id="49239" name="Line 127">
              <a:extLst>
                <a:ext uri="{FF2B5EF4-FFF2-40B4-BE49-F238E27FC236}">
                  <a16:creationId xmlns:a16="http://schemas.microsoft.com/office/drawing/2014/main" id="{D6EA2E86-397F-4485-855F-5BDF661DCD3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40" name="Text Box 128">
              <a:extLst>
                <a:ext uri="{FF2B5EF4-FFF2-40B4-BE49-F238E27FC236}">
                  <a16:creationId xmlns:a16="http://schemas.microsoft.com/office/drawing/2014/main" id="{B1555A2E-E88B-4889-80C9-F46C30A03569}"/>
                </a:ext>
              </a:extLst>
            </p:cNvPr>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pkt1</a:t>
              </a:r>
            </a:p>
          </p:txBody>
        </p:sp>
      </p:grpSp>
      <p:grpSp>
        <p:nvGrpSpPr>
          <p:cNvPr id="17" name="Group 129">
            <a:extLst>
              <a:ext uri="{FF2B5EF4-FFF2-40B4-BE49-F238E27FC236}">
                <a16:creationId xmlns:a16="http://schemas.microsoft.com/office/drawing/2014/main" id="{923A8CF4-868E-42F3-A469-35712726C48C}"/>
              </a:ext>
            </a:extLst>
          </p:cNvPr>
          <p:cNvGrpSpPr>
            <a:grpSpLocks/>
          </p:cNvGrpSpPr>
          <p:nvPr/>
        </p:nvGrpSpPr>
        <p:grpSpPr bwMode="auto">
          <a:xfrm>
            <a:off x="6226175" y="3067050"/>
            <a:ext cx="1377950" cy="731838"/>
            <a:chOff x="2802" y="2348"/>
            <a:chExt cx="868" cy="461"/>
          </a:xfrm>
        </p:grpSpPr>
        <p:pic>
          <p:nvPicPr>
            <p:cNvPr id="49237" name="Picture 130" descr="alarm_clock_ringing">
              <a:extLst>
                <a:ext uri="{FF2B5EF4-FFF2-40B4-BE49-F238E27FC236}">
                  <a16:creationId xmlns:a16="http://schemas.microsoft.com/office/drawing/2014/main" id="{3C8F37DA-EB14-45A5-B1B0-CBECB3CB4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38" name="Text Box 131">
              <a:extLst>
                <a:ext uri="{FF2B5EF4-FFF2-40B4-BE49-F238E27FC236}">
                  <a16:creationId xmlns:a16="http://schemas.microsoft.com/office/drawing/2014/main" id="{C57909FB-01EE-4F17-8A27-FB29A51E708B}"/>
                </a:ext>
              </a:extLst>
            </p:cNvPr>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75000"/>
                </a:lnSpc>
                <a:spcBef>
                  <a:spcPct val="0"/>
                </a:spcBef>
                <a:buClrTx/>
                <a:buSzTx/>
                <a:buFontTx/>
                <a:buNone/>
              </a:pPr>
              <a:r>
                <a:rPr lang="en-US" altLang="en-US" sz="1800" i="1">
                  <a:solidFill>
                    <a:srgbClr val="FF0000"/>
                  </a:solidFill>
                  <a:latin typeface="Tahoma" panose="020B0604030504040204" pitchFamily="34" charset="0"/>
                </a:rPr>
                <a:t>timeout</a:t>
              </a:r>
            </a:p>
            <a:p>
              <a:pPr algn="r">
                <a:lnSpc>
                  <a:spcPct val="75000"/>
                </a:lnSpc>
                <a:spcBef>
                  <a:spcPct val="0"/>
                </a:spcBef>
                <a:buClrTx/>
                <a:buSzTx/>
                <a:buFontTx/>
                <a:buNone/>
              </a:pPr>
              <a:r>
                <a:rPr lang="en-US" altLang="en-US" sz="1800">
                  <a:latin typeface="Tahoma" panose="020B0604030504040204" pitchFamily="34" charset="0"/>
                </a:rPr>
                <a:t>resend pkt1</a:t>
              </a:r>
            </a:p>
          </p:txBody>
        </p:sp>
      </p:grpSp>
      <p:grpSp>
        <p:nvGrpSpPr>
          <p:cNvPr id="18" name="Group 133">
            <a:extLst>
              <a:ext uri="{FF2B5EF4-FFF2-40B4-BE49-F238E27FC236}">
                <a16:creationId xmlns:a16="http://schemas.microsoft.com/office/drawing/2014/main" id="{45379D3F-296C-4385-BEF9-5D03C506AB03}"/>
              </a:ext>
            </a:extLst>
          </p:cNvPr>
          <p:cNvGrpSpPr>
            <a:grpSpLocks/>
          </p:cNvGrpSpPr>
          <p:nvPr/>
        </p:nvGrpSpPr>
        <p:grpSpPr bwMode="auto">
          <a:xfrm>
            <a:off x="8047038" y="2706689"/>
            <a:ext cx="1071562" cy="752475"/>
            <a:chOff x="4081" y="1705"/>
            <a:chExt cx="703" cy="453"/>
          </a:xfrm>
        </p:grpSpPr>
        <p:sp>
          <p:nvSpPr>
            <p:cNvPr id="49234" name="Line 118">
              <a:extLst>
                <a:ext uri="{FF2B5EF4-FFF2-40B4-BE49-F238E27FC236}">
                  <a16:creationId xmlns:a16="http://schemas.microsoft.com/office/drawing/2014/main" id="{4D5CE9FF-32A7-40B6-9175-3179DBDF9653}"/>
                </a:ext>
              </a:extLst>
            </p:cNvPr>
            <p:cNvSpPr>
              <a:spLocks noChangeShapeType="1"/>
            </p:cNvSpPr>
            <p:nvPr/>
          </p:nvSpPr>
          <p:spPr bwMode="auto">
            <a:xfrm flipH="1">
              <a:off x="4343" y="1705"/>
              <a:ext cx="441" cy="32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35" name="Text Box 119">
              <a:extLst>
                <a:ext uri="{FF2B5EF4-FFF2-40B4-BE49-F238E27FC236}">
                  <a16:creationId xmlns:a16="http://schemas.microsoft.com/office/drawing/2014/main" id="{50EA3AD6-7B30-4E52-8DC9-77DCEA556E92}"/>
                </a:ext>
              </a:extLst>
            </p:cNvPr>
            <p:cNvSpPr txBox="1">
              <a:spLocks noChangeArrowheads="1"/>
            </p:cNvSpPr>
            <p:nvPr/>
          </p:nvSpPr>
          <p:spPr bwMode="auto">
            <a:xfrm>
              <a:off x="4081" y="1794"/>
              <a:ext cx="43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sp>
          <p:nvSpPr>
            <p:cNvPr id="49236" name="Line 132">
              <a:extLst>
                <a:ext uri="{FF2B5EF4-FFF2-40B4-BE49-F238E27FC236}">
                  <a16:creationId xmlns:a16="http://schemas.microsoft.com/office/drawing/2014/main" id="{8916456C-360F-4994-BC6F-223F7E3F3E1A}"/>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69800" name="Line 136">
            <a:extLst>
              <a:ext uri="{FF2B5EF4-FFF2-40B4-BE49-F238E27FC236}">
                <a16:creationId xmlns:a16="http://schemas.microsoft.com/office/drawing/2014/main" id="{A6BE0804-7539-45EC-A7D0-31ACCCFC0478}"/>
              </a:ext>
            </a:extLst>
          </p:cNvPr>
          <p:cNvSpPr>
            <a:spLocks noChangeShapeType="1"/>
          </p:cNvSpPr>
          <p:nvPr/>
        </p:nvSpPr>
        <p:spPr bwMode="auto">
          <a:xfrm flipH="1">
            <a:off x="7548564" y="3251201"/>
            <a:ext cx="909637" cy="7397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9" name="Group 153">
            <a:extLst>
              <a:ext uri="{FF2B5EF4-FFF2-40B4-BE49-F238E27FC236}">
                <a16:creationId xmlns:a16="http://schemas.microsoft.com/office/drawing/2014/main" id="{A010A4F8-E284-43D6-BD4B-D3CD061CADAD}"/>
              </a:ext>
            </a:extLst>
          </p:cNvPr>
          <p:cNvGrpSpPr>
            <a:grpSpLocks/>
          </p:cNvGrpSpPr>
          <p:nvPr/>
        </p:nvGrpSpPr>
        <p:grpSpPr bwMode="auto">
          <a:xfrm>
            <a:off x="6416675" y="3738564"/>
            <a:ext cx="4154488" cy="1755775"/>
            <a:chOff x="3082" y="2355"/>
            <a:chExt cx="2617" cy="1106"/>
          </a:xfrm>
        </p:grpSpPr>
        <p:sp>
          <p:nvSpPr>
            <p:cNvPr id="49206" name="Text Box 93">
              <a:extLst>
                <a:ext uri="{FF2B5EF4-FFF2-40B4-BE49-F238E27FC236}">
                  <a16:creationId xmlns:a16="http://schemas.microsoft.com/office/drawing/2014/main" id="{43A4C3AA-FED8-4C30-9471-6F0EFE4F59EC}"/>
                </a:ext>
              </a:extLst>
            </p:cNvPr>
            <p:cNvSpPr txBox="1">
              <a:spLocks noChangeArrowheads="1"/>
            </p:cNvSpPr>
            <p:nvPr/>
          </p:nvSpPr>
          <p:spPr bwMode="auto">
            <a:xfrm>
              <a:off x="4790" y="2491"/>
              <a:ext cx="6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ack1</a:t>
              </a:r>
            </a:p>
          </p:txBody>
        </p:sp>
        <p:sp>
          <p:nvSpPr>
            <p:cNvPr id="49207" name="Text Box 96">
              <a:extLst>
                <a:ext uri="{FF2B5EF4-FFF2-40B4-BE49-F238E27FC236}">
                  <a16:creationId xmlns:a16="http://schemas.microsoft.com/office/drawing/2014/main" id="{26961483-A455-462E-8945-12904A5FF650}"/>
                </a:ext>
              </a:extLst>
            </p:cNvPr>
            <p:cNvSpPr txBox="1">
              <a:spLocks noChangeArrowheads="1"/>
            </p:cNvSpPr>
            <p:nvPr/>
          </p:nvSpPr>
          <p:spPr bwMode="auto">
            <a:xfrm>
              <a:off x="3082" y="2842"/>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send pkt0</a:t>
              </a:r>
            </a:p>
          </p:txBody>
        </p:sp>
        <p:sp>
          <p:nvSpPr>
            <p:cNvPr id="49208" name="Text Box 98">
              <a:extLst>
                <a:ext uri="{FF2B5EF4-FFF2-40B4-BE49-F238E27FC236}">
                  <a16:creationId xmlns:a16="http://schemas.microsoft.com/office/drawing/2014/main" id="{6991696A-BCBC-4927-ADE1-1B96388DF15A}"/>
                </a:ext>
              </a:extLst>
            </p:cNvPr>
            <p:cNvSpPr txBox="1">
              <a:spLocks noChangeArrowheads="1"/>
            </p:cNvSpPr>
            <p:nvPr/>
          </p:nvSpPr>
          <p:spPr bwMode="auto">
            <a:xfrm>
              <a:off x="3155" y="2703"/>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rcv ack1</a:t>
              </a:r>
            </a:p>
          </p:txBody>
        </p:sp>
        <p:grpSp>
          <p:nvGrpSpPr>
            <p:cNvPr id="49209" name="Group 148">
              <a:extLst>
                <a:ext uri="{FF2B5EF4-FFF2-40B4-BE49-F238E27FC236}">
                  <a16:creationId xmlns:a16="http://schemas.microsoft.com/office/drawing/2014/main" id="{08BD9C0D-28CB-4BB6-BB4E-846C78CBF57C}"/>
                </a:ext>
              </a:extLst>
            </p:cNvPr>
            <p:cNvGrpSpPr>
              <a:grpSpLocks/>
            </p:cNvGrpSpPr>
            <p:nvPr/>
          </p:nvGrpSpPr>
          <p:grpSpPr bwMode="auto">
            <a:xfrm>
              <a:off x="3843" y="2895"/>
              <a:ext cx="927" cy="247"/>
              <a:chOff x="3849" y="2883"/>
              <a:chExt cx="927" cy="247"/>
            </a:xfrm>
          </p:grpSpPr>
          <p:sp>
            <p:nvSpPr>
              <p:cNvPr id="49232" name="Line 105">
                <a:extLst>
                  <a:ext uri="{FF2B5EF4-FFF2-40B4-BE49-F238E27FC236}">
                    <a16:creationId xmlns:a16="http://schemas.microsoft.com/office/drawing/2014/main" id="{9B92505C-1CF6-44FA-9F73-98BF4BF0CDA5}"/>
                  </a:ext>
                </a:extLst>
              </p:cNvPr>
              <p:cNvSpPr>
                <a:spLocks noChangeShapeType="1"/>
              </p:cNvSpPr>
              <p:nvPr/>
            </p:nvSpPr>
            <p:spPr bwMode="auto">
              <a:xfrm>
                <a:off x="3849" y="290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33" name="Text Box 106">
                <a:extLst>
                  <a:ext uri="{FF2B5EF4-FFF2-40B4-BE49-F238E27FC236}">
                    <a16:creationId xmlns:a16="http://schemas.microsoft.com/office/drawing/2014/main" id="{3E93EDC9-9F17-44CF-B421-162608D43FA2}"/>
                  </a:ext>
                </a:extLst>
              </p:cNvPr>
              <p:cNvSpPr txBox="1">
                <a:spLocks noChangeArrowheads="1"/>
              </p:cNvSpPr>
              <p:nvPr/>
            </p:nvSpPr>
            <p:spPr bwMode="auto">
              <a:xfrm>
                <a:off x="4334" y="288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49210" name="Group 150">
              <a:extLst>
                <a:ext uri="{FF2B5EF4-FFF2-40B4-BE49-F238E27FC236}">
                  <a16:creationId xmlns:a16="http://schemas.microsoft.com/office/drawing/2014/main" id="{A39A7A86-AD12-45EB-BA76-840B4489EA5C}"/>
                </a:ext>
              </a:extLst>
            </p:cNvPr>
            <p:cNvGrpSpPr>
              <a:grpSpLocks/>
            </p:cNvGrpSpPr>
            <p:nvPr/>
          </p:nvGrpSpPr>
          <p:grpSpPr bwMode="auto">
            <a:xfrm>
              <a:off x="3873" y="2603"/>
              <a:ext cx="927" cy="261"/>
              <a:chOff x="2229" y="3431"/>
              <a:chExt cx="927" cy="261"/>
            </a:xfrm>
          </p:grpSpPr>
          <p:sp>
            <p:nvSpPr>
              <p:cNvPr id="49230" name="Line 108">
                <a:extLst>
                  <a:ext uri="{FF2B5EF4-FFF2-40B4-BE49-F238E27FC236}">
                    <a16:creationId xmlns:a16="http://schemas.microsoft.com/office/drawing/2014/main" id="{82EADFCA-F8B5-41C1-BD12-AB8C1B83E207}"/>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31" name="Text Box 109">
                <a:extLst>
                  <a:ext uri="{FF2B5EF4-FFF2-40B4-BE49-F238E27FC236}">
                    <a16:creationId xmlns:a16="http://schemas.microsoft.com/office/drawing/2014/main" id="{24CBD35F-83E1-4FA7-884A-F0DD9FB9AD48}"/>
                  </a:ext>
                </a:extLst>
              </p:cNvPr>
              <p:cNvSpPr txBox="1">
                <a:spLocks noChangeArrowheads="1"/>
              </p:cNvSpPr>
              <p:nvPr/>
            </p:nvSpPr>
            <p:spPr bwMode="auto">
              <a:xfrm>
                <a:off x="2283" y="34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ack1</a:t>
                </a:r>
              </a:p>
            </p:txBody>
          </p:sp>
        </p:grpSp>
        <p:grpSp>
          <p:nvGrpSpPr>
            <p:cNvPr id="49211" name="Group 113">
              <a:extLst>
                <a:ext uri="{FF2B5EF4-FFF2-40B4-BE49-F238E27FC236}">
                  <a16:creationId xmlns:a16="http://schemas.microsoft.com/office/drawing/2014/main" id="{F568AEBD-D9F8-40E2-9D1C-B3B77DB09B4C}"/>
                </a:ext>
              </a:extLst>
            </p:cNvPr>
            <p:cNvGrpSpPr>
              <a:grpSpLocks/>
            </p:cNvGrpSpPr>
            <p:nvPr/>
          </p:nvGrpSpPr>
          <p:grpSpPr bwMode="auto">
            <a:xfrm>
              <a:off x="3840" y="3110"/>
              <a:ext cx="927" cy="291"/>
              <a:chOff x="837" y="2540"/>
              <a:chExt cx="927" cy="291"/>
            </a:xfrm>
          </p:grpSpPr>
          <p:sp>
            <p:nvSpPr>
              <p:cNvPr id="49228" name="Line 114">
                <a:extLst>
                  <a:ext uri="{FF2B5EF4-FFF2-40B4-BE49-F238E27FC236}">
                    <a16:creationId xmlns:a16="http://schemas.microsoft.com/office/drawing/2014/main" id="{EB962D72-B322-4EF5-AF2F-D4B1F597E77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29" name="Text Box 115">
                <a:extLst>
                  <a:ext uri="{FF2B5EF4-FFF2-40B4-BE49-F238E27FC236}">
                    <a16:creationId xmlns:a16="http://schemas.microsoft.com/office/drawing/2014/main" id="{0718B42A-01E3-430A-AB85-426639949E11}"/>
                  </a:ext>
                </a:extLst>
              </p:cNvPr>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49212" name="Group 137">
              <a:extLst>
                <a:ext uri="{FF2B5EF4-FFF2-40B4-BE49-F238E27FC236}">
                  <a16:creationId xmlns:a16="http://schemas.microsoft.com/office/drawing/2014/main" id="{6F6E4639-FCD7-422F-8D40-14F90851A238}"/>
                </a:ext>
              </a:extLst>
            </p:cNvPr>
            <p:cNvGrpSpPr>
              <a:grpSpLocks/>
            </p:cNvGrpSpPr>
            <p:nvPr/>
          </p:nvGrpSpPr>
          <p:grpSpPr bwMode="auto">
            <a:xfrm>
              <a:off x="3121" y="2355"/>
              <a:ext cx="740" cy="375"/>
              <a:chOff x="2839" y="3285"/>
              <a:chExt cx="740" cy="375"/>
            </a:xfrm>
          </p:grpSpPr>
          <p:sp>
            <p:nvSpPr>
              <p:cNvPr id="49226" name="Text Box 134">
                <a:extLst>
                  <a:ext uri="{FF2B5EF4-FFF2-40B4-BE49-F238E27FC236}">
                    <a16:creationId xmlns:a16="http://schemas.microsoft.com/office/drawing/2014/main" id="{9AC55D7E-AF5F-47B6-B504-0B483F3E2567}"/>
                  </a:ext>
                </a:extLst>
              </p:cNvPr>
              <p:cNvSpPr txBox="1">
                <a:spLocks noChangeArrowheads="1"/>
              </p:cNvSpPr>
              <p:nvPr/>
            </p:nvSpPr>
            <p:spPr bwMode="auto">
              <a:xfrm>
                <a:off x="2839" y="3429"/>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send pkt0</a:t>
                </a:r>
              </a:p>
            </p:txBody>
          </p:sp>
          <p:sp>
            <p:nvSpPr>
              <p:cNvPr id="49227" name="Text Box 135">
                <a:extLst>
                  <a:ext uri="{FF2B5EF4-FFF2-40B4-BE49-F238E27FC236}">
                    <a16:creationId xmlns:a16="http://schemas.microsoft.com/office/drawing/2014/main" id="{D8DC8988-DFC1-4A15-AA8B-7326CFA91CC2}"/>
                  </a:ext>
                </a:extLst>
              </p:cNvPr>
              <p:cNvSpPr txBox="1">
                <a:spLocks noChangeArrowheads="1"/>
              </p:cNvSpPr>
              <p:nvPr/>
            </p:nvSpPr>
            <p:spPr bwMode="auto">
              <a:xfrm>
                <a:off x="2916" y="3285"/>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rcv ack1</a:t>
                </a:r>
              </a:p>
            </p:txBody>
          </p:sp>
        </p:grpSp>
        <p:grpSp>
          <p:nvGrpSpPr>
            <p:cNvPr id="49213" name="Group 138">
              <a:extLst>
                <a:ext uri="{FF2B5EF4-FFF2-40B4-BE49-F238E27FC236}">
                  <a16:creationId xmlns:a16="http://schemas.microsoft.com/office/drawing/2014/main" id="{5E75FBD4-B818-4295-846D-5DBD1700BC54}"/>
                </a:ext>
              </a:extLst>
            </p:cNvPr>
            <p:cNvGrpSpPr>
              <a:grpSpLocks/>
            </p:cNvGrpSpPr>
            <p:nvPr/>
          </p:nvGrpSpPr>
          <p:grpSpPr bwMode="auto">
            <a:xfrm>
              <a:off x="3817" y="2418"/>
              <a:ext cx="975" cy="359"/>
              <a:chOff x="850" y="1159"/>
              <a:chExt cx="927" cy="323"/>
            </a:xfrm>
          </p:grpSpPr>
          <p:sp>
            <p:nvSpPr>
              <p:cNvPr id="49224" name="Line 139">
                <a:extLst>
                  <a:ext uri="{FF2B5EF4-FFF2-40B4-BE49-F238E27FC236}">
                    <a16:creationId xmlns:a16="http://schemas.microsoft.com/office/drawing/2014/main" id="{AF252BA8-37BA-4C3D-9D68-89C7FFCA9978}"/>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25" name="Text Box 140">
                <a:extLst>
                  <a:ext uri="{FF2B5EF4-FFF2-40B4-BE49-F238E27FC236}">
                    <a16:creationId xmlns:a16="http://schemas.microsoft.com/office/drawing/2014/main" id="{ADF0F0B4-8DEB-474C-A78C-54E1F5EB5282}"/>
                  </a:ext>
                </a:extLst>
              </p:cNvPr>
              <p:cNvSpPr txBox="1">
                <a:spLocks noChangeArrowheads="1"/>
              </p:cNvSpPr>
              <p:nvPr/>
            </p:nvSpPr>
            <p:spPr bwMode="auto">
              <a:xfrm>
                <a:off x="1109" y="1159"/>
                <a:ext cx="34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99"/>
                    </a:solidFill>
                    <a:latin typeface="Arial" panose="020B0604020202020204" pitchFamily="34" charset="0"/>
                  </a:rPr>
                  <a:t>pkt0</a:t>
                </a:r>
              </a:p>
            </p:txBody>
          </p:sp>
        </p:grpSp>
        <p:grpSp>
          <p:nvGrpSpPr>
            <p:cNvPr id="49214" name="Group 142">
              <a:extLst>
                <a:ext uri="{FF2B5EF4-FFF2-40B4-BE49-F238E27FC236}">
                  <a16:creationId xmlns:a16="http://schemas.microsoft.com/office/drawing/2014/main" id="{10E2A828-519D-430E-BEB0-1A36F92D9AC7}"/>
                </a:ext>
              </a:extLst>
            </p:cNvPr>
            <p:cNvGrpSpPr>
              <a:grpSpLocks/>
            </p:cNvGrpSpPr>
            <p:nvPr/>
          </p:nvGrpSpPr>
          <p:grpSpPr bwMode="auto">
            <a:xfrm>
              <a:off x="4782" y="2661"/>
              <a:ext cx="783" cy="356"/>
              <a:chOff x="4776" y="2967"/>
              <a:chExt cx="783" cy="356"/>
            </a:xfrm>
          </p:grpSpPr>
          <p:sp>
            <p:nvSpPr>
              <p:cNvPr id="49222" name="Text Box 143">
                <a:extLst>
                  <a:ext uri="{FF2B5EF4-FFF2-40B4-BE49-F238E27FC236}">
                    <a16:creationId xmlns:a16="http://schemas.microsoft.com/office/drawing/2014/main" id="{CAB84914-A968-4E7B-987D-3D72100CE18F}"/>
                  </a:ext>
                </a:extLst>
              </p:cNvPr>
              <p:cNvSpPr txBox="1">
                <a:spLocks noChangeArrowheads="1"/>
              </p:cNvSpPr>
              <p:nvPr/>
            </p:nvSpPr>
            <p:spPr bwMode="auto">
              <a:xfrm>
                <a:off x="4780" y="2967"/>
                <a:ext cx="7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49223" name="Text Box 144">
                <a:extLst>
                  <a:ext uri="{FF2B5EF4-FFF2-40B4-BE49-F238E27FC236}">
                    <a16:creationId xmlns:a16="http://schemas.microsoft.com/office/drawing/2014/main" id="{DD744D1A-5BA4-4570-B7C5-B85F932BBAD4}"/>
                  </a:ext>
                </a:extLst>
              </p:cNvPr>
              <p:cNvSpPr txBox="1">
                <a:spLocks noChangeArrowheads="1"/>
              </p:cNvSpPr>
              <p:nvPr/>
            </p:nvSpPr>
            <p:spPr bwMode="auto">
              <a:xfrm>
                <a:off x="4776" y="3090"/>
                <a:ext cx="6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grpSp>
        <p:grpSp>
          <p:nvGrpSpPr>
            <p:cNvPr id="49215" name="Group 149">
              <a:extLst>
                <a:ext uri="{FF2B5EF4-FFF2-40B4-BE49-F238E27FC236}">
                  <a16:creationId xmlns:a16="http://schemas.microsoft.com/office/drawing/2014/main" id="{757C2D23-AF0D-46D9-A910-B5BCD5465A2F}"/>
                </a:ext>
              </a:extLst>
            </p:cNvPr>
            <p:cNvGrpSpPr>
              <a:grpSpLocks/>
            </p:cNvGrpSpPr>
            <p:nvPr/>
          </p:nvGrpSpPr>
          <p:grpSpPr bwMode="auto">
            <a:xfrm>
              <a:off x="3840" y="2756"/>
              <a:ext cx="927" cy="309"/>
              <a:chOff x="3792" y="2738"/>
              <a:chExt cx="927" cy="309"/>
            </a:xfrm>
          </p:grpSpPr>
          <p:sp>
            <p:nvSpPr>
              <p:cNvPr id="49220" name="Line 146">
                <a:extLst>
                  <a:ext uri="{FF2B5EF4-FFF2-40B4-BE49-F238E27FC236}">
                    <a16:creationId xmlns:a16="http://schemas.microsoft.com/office/drawing/2014/main" id="{9E74EE4A-7479-4152-9547-2E1D1E2140F5}"/>
                  </a:ext>
                </a:extLst>
              </p:cNvPr>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221" name="Text Box 147">
                <a:extLst>
                  <a:ext uri="{FF2B5EF4-FFF2-40B4-BE49-F238E27FC236}">
                    <a16:creationId xmlns:a16="http://schemas.microsoft.com/office/drawing/2014/main" id="{AD4AC31E-0CB3-4C9D-B88E-B41781916773}"/>
                  </a:ext>
                </a:extLst>
              </p:cNvPr>
              <p:cNvSpPr txBox="1">
                <a:spLocks noChangeArrowheads="1"/>
              </p:cNvSpPr>
              <p:nvPr/>
            </p:nvSpPr>
            <p:spPr bwMode="auto">
              <a:xfrm>
                <a:off x="4089" y="2738"/>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8000"/>
                    </a:solidFill>
                    <a:latin typeface="Arial" panose="020B0604020202020204" pitchFamily="34" charset="0"/>
                  </a:rPr>
                  <a:t>ack0</a:t>
                </a:r>
              </a:p>
            </p:txBody>
          </p:sp>
        </p:grpSp>
        <p:grpSp>
          <p:nvGrpSpPr>
            <p:cNvPr id="49216" name="Group 152">
              <a:extLst>
                <a:ext uri="{FF2B5EF4-FFF2-40B4-BE49-F238E27FC236}">
                  <a16:creationId xmlns:a16="http://schemas.microsoft.com/office/drawing/2014/main" id="{C9A19F79-3189-4794-8E3F-1190A0A1D168}"/>
                </a:ext>
              </a:extLst>
            </p:cNvPr>
            <p:cNvGrpSpPr>
              <a:grpSpLocks/>
            </p:cNvGrpSpPr>
            <p:nvPr/>
          </p:nvGrpSpPr>
          <p:grpSpPr bwMode="auto">
            <a:xfrm>
              <a:off x="4726" y="2967"/>
              <a:ext cx="973" cy="494"/>
              <a:chOff x="4726" y="2967"/>
              <a:chExt cx="973" cy="494"/>
            </a:xfrm>
          </p:grpSpPr>
          <p:sp>
            <p:nvSpPr>
              <p:cNvPr id="49217" name="Text Box 91">
                <a:extLst>
                  <a:ext uri="{FF2B5EF4-FFF2-40B4-BE49-F238E27FC236}">
                    <a16:creationId xmlns:a16="http://schemas.microsoft.com/office/drawing/2014/main" id="{FBEB2C6B-961D-4730-BBD4-3A362EA4501D}"/>
                  </a:ext>
                </a:extLst>
              </p:cNvPr>
              <p:cNvSpPr txBox="1">
                <a:spLocks noChangeArrowheads="1"/>
              </p:cNvSpPr>
              <p:nvPr/>
            </p:nvSpPr>
            <p:spPr bwMode="auto">
              <a:xfrm>
                <a:off x="4780" y="2967"/>
                <a:ext cx="77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Nhận pkt0</a:t>
                </a:r>
              </a:p>
            </p:txBody>
          </p:sp>
          <p:sp>
            <p:nvSpPr>
              <p:cNvPr id="49218" name="Text Box 94">
                <a:extLst>
                  <a:ext uri="{FF2B5EF4-FFF2-40B4-BE49-F238E27FC236}">
                    <a16:creationId xmlns:a16="http://schemas.microsoft.com/office/drawing/2014/main" id="{FE7CAD7C-0031-4461-B09E-B0523F486549}"/>
                  </a:ext>
                </a:extLst>
              </p:cNvPr>
              <p:cNvSpPr txBox="1">
                <a:spLocks noChangeArrowheads="1"/>
              </p:cNvSpPr>
              <p:nvPr/>
            </p:nvSpPr>
            <p:spPr bwMode="auto">
              <a:xfrm>
                <a:off x="4782" y="3228"/>
                <a:ext cx="6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Tahoma" panose="020B0604030504040204" pitchFamily="34" charset="0"/>
                  </a:rPr>
                  <a:t>Gửi ack0</a:t>
                </a:r>
              </a:p>
            </p:txBody>
          </p:sp>
          <p:sp>
            <p:nvSpPr>
              <p:cNvPr id="49219" name="Text Box 151">
                <a:extLst>
                  <a:ext uri="{FF2B5EF4-FFF2-40B4-BE49-F238E27FC236}">
                    <a16:creationId xmlns:a16="http://schemas.microsoft.com/office/drawing/2014/main" id="{E5172672-B91A-4B17-A369-A35EAC635A01}"/>
                  </a:ext>
                </a:extLst>
              </p:cNvPr>
              <p:cNvSpPr txBox="1">
                <a:spLocks noChangeArrowheads="1"/>
              </p:cNvSpPr>
              <p:nvPr/>
            </p:nvSpPr>
            <p:spPr bwMode="auto">
              <a:xfrm>
                <a:off x="4726" y="3128"/>
                <a:ext cx="9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32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a:t>
                </a:r>
                <a:r>
                  <a:rPr lang="en-US" altLang="en-US" sz="1400" err="1">
                    <a:latin typeface="Tahoma" panose="020B0604030504040204" pitchFamily="34" charset="0"/>
                  </a:rPr>
                  <a:t>phát</a:t>
                </a:r>
                <a:r>
                  <a:rPr lang="en-US" altLang="en-US" sz="1400">
                    <a:latin typeface="Tahoma" panose="020B0604030504040204" pitchFamily="34" charset="0"/>
                  </a:rPr>
                  <a:t> </a:t>
                </a:r>
                <a:r>
                  <a:rPr lang="en-US" altLang="en-US" sz="1400" err="1">
                    <a:latin typeface="Tahoma" panose="020B0604030504040204" pitchFamily="34" charset="0"/>
                  </a:rPr>
                  <a:t>hiện</a:t>
                </a:r>
                <a:r>
                  <a:rPr lang="en-US" altLang="en-US" sz="1400">
                    <a:latin typeface="Tahoma" panose="020B0604030504040204" pitchFamily="34" charset="0"/>
                  </a:rPr>
                  <a:t> </a:t>
                </a:r>
                <a:r>
                  <a:rPr lang="en-US" altLang="en-US" sz="1400" err="1">
                    <a:latin typeface="Tahoma" panose="020B0604030504040204" pitchFamily="34" charset="0"/>
                  </a:rPr>
                  <a:t>trùng</a:t>
                </a:r>
                <a:r>
                  <a:rPr lang="en-US" altLang="en-US" sz="1400">
                    <a:latin typeface="Tahoma" panose="020B0604030504040204" pitchFamily="34" charset="0"/>
                  </a:rPr>
                  <a:t>)</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114"/>
    </mc:Choice>
    <mc:Fallback xmlns="">
      <p:transition spd="slow" advTm="2311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69712">
                                            <p:txEl>
                                              <p:pRg st="0" end="0"/>
                                            </p:txEl>
                                          </p:spTgt>
                                        </p:tgtEl>
                                        <p:attrNameLst>
                                          <p:attrName>style.visibility</p:attrName>
                                        </p:attrNameLst>
                                      </p:cBhvr>
                                      <p:to>
                                        <p:strVal val="visible"/>
                                      </p:to>
                                    </p:set>
                                    <p:animEffect transition="in" filter="dissolve">
                                      <p:cBhvr>
                                        <p:cTn id="11" dur="500"/>
                                        <p:tgtEl>
                                          <p:spTgt spid="369712">
                                            <p:txEl>
                                              <p:pRg st="0" end="0"/>
                                            </p:txEl>
                                          </p:spTgt>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69704"/>
                                        </p:tgtEl>
                                        <p:attrNameLst>
                                          <p:attrName>style.visibility</p:attrName>
                                        </p:attrNameLst>
                                      </p:cBhvr>
                                      <p:to>
                                        <p:strVal val="visible"/>
                                      </p:to>
                                    </p:set>
                                    <p:animEffect transition="in" filter="dissolve">
                                      <p:cBhvr>
                                        <p:cTn id="15" dur="500"/>
                                        <p:tgtEl>
                                          <p:spTgt spid="369704"/>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69707"/>
                                        </p:tgtEl>
                                        <p:attrNameLst>
                                          <p:attrName>style.visibility</p:attrName>
                                        </p:attrNameLst>
                                      </p:cBhvr>
                                      <p:to>
                                        <p:strVal val="visible"/>
                                      </p:to>
                                    </p:set>
                                    <p:animEffect transition="in" filter="dissolve">
                                      <p:cBhvr>
                                        <p:cTn id="23" dur="500"/>
                                        <p:tgtEl>
                                          <p:spTgt spid="369707"/>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69709"/>
                                        </p:tgtEl>
                                        <p:attrNameLst>
                                          <p:attrName>style.visibility</p:attrName>
                                        </p:attrNameLst>
                                      </p:cBhvr>
                                      <p:to>
                                        <p:strVal val="visible"/>
                                      </p:to>
                                    </p:set>
                                    <p:animEffect transition="in" filter="dissolve">
                                      <p:cBhvr>
                                        <p:cTn id="27" dur="500"/>
                                        <p:tgtEl>
                                          <p:spTgt spid="369709"/>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369670">
                                            <p:txEl>
                                              <p:pRg st="0" end="0"/>
                                            </p:txEl>
                                          </p:spTgt>
                                        </p:tgtEl>
                                        <p:attrNameLst>
                                          <p:attrName>style.visibility</p:attrName>
                                        </p:attrNameLst>
                                      </p:cBhvr>
                                      <p:to>
                                        <p:strVal val="visible"/>
                                      </p:to>
                                    </p:set>
                                    <p:animEffect transition="in" filter="dissolve">
                                      <p:cBhvr>
                                        <p:cTn id="35" dur="500"/>
                                        <p:tgtEl>
                                          <p:spTgt spid="369670">
                                            <p:txEl>
                                              <p:pRg st="0" end="0"/>
                                            </p:txEl>
                                          </p:spTgt>
                                        </p:tgtEl>
                                      </p:cBhvr>
                                    </p:animEffect>
                                  </p:childTnLst>
                                </p:cTn>
                              </p:par>
                            </p:childTnLst>
                          </p:cTn>
                        </p:par>
                        <p:par>
                          <p:cTn id="36" fill="hold" nodeType="afterGroup">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369673"/>
                                        </p:tgtEl>
                                        <p:attrNameLst>
                                          <p:attrName>style.visibility</p:attrName>
                                        </p:attrNameLst>
                                      </p:cBhvr>
                                      <p:to>
                                        <p:strVal val="visible"/>
                                      </p:to>
                                    </p:set>
                                    <p:animEffect transition="in" filter="dissolve">
                                      <p:cBhvr>
                                        <p:cTn id="39" dur="500"/>
                                        <p:tgtEl>
                                          <p:spTgt spid="369673"/>
                                        </p:tgtEl>
                                      </p:cBhvr>
                                    </p:animEffect>
                                  </p:childTnLst>
                                </p:cTn>
                              </p:par>
                            </p:childTnLst>
                          </p:cTn>
                        </p:par>
                        <p:par>
                          <p:cTn id="40" fill="hold" nodeType="afterGroup">
                            <p:stCondLst>
                              <p:cond delay="4500"/>
                            </p:stCondLst>
                            <p:childTnLst>
                              <p:par>
                                <p:cTn id="41" presetID="22"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1000"/>
                                        <p:tgtEl>
                                          <p:spTgt spid="9"/>
                                        </p:tgtEl>
                                      </p:cBhvr>
                                    </p:animEffect>
                                  </p:childTnLst>
                                </p:cTn>
                              </p:par>
                            </p:childTnLst>
                          </p:cTn>
                        </p:par>
                        <p:par>
                          <p:cTn id="49" fill="hold" nodeType="afterGroup">
                            <p:stCondLst>
                              <p:cond delay="1000"/>
                            </p:stCondLst>
                            <p:childTnLst>
                              <p:par>
                                <p:cTn id="50" presetID="9" presetClass="entr" presetSubtype="0"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par>
                          <p:cTn id="58" fill="hold" nodeType="afterGroup">
                            <p:stCondLst>
                              <p:cond delay="500"/>
                            </p:stCondLst>
                            <p:childTnLst>
                              <p:par>
                                <p:cTn id="59" presetID="9" presetClass="entr" presetSubtype="0" fill="hold" nodeType="afterEffect">
                                  <p:stCondLst>
                                    <p:cond delay="0"/>
                                  </p:stCondLst>
                                  <p:childTnLst>
                                    <p:set>
                                      <p:cBhvr>
                                        <p:cTn id="60" dur="1" fill="hold">
                                          <p:stCondLst>
                                            <p:cond delay="0"/>
                                          </p:stCondLst>
                                        </p:cTn>
                                        <p:tgtEl>
                                          <p:spTgt spid="369702">
                                            <p:txEl>
                                              <p:pRg st="0" end="0"/>
                                            </p:txEl>
                                          </p:spTgt>
                                        </p:tgtEl>
                                        <p:attrNameLst>
                                          <p:attrName>style.visibility</p:attrName>
                                        </p:attrNameLst>
                                      </p:cBhvr>
                                      <p:to>
                                        <p:strVal val="visible"/>
                                      </p:to>
                                    </p:set>
                                    <p:animEffect transition="in" filter="dissolve">
                                      <p:cBhvr>
                                        <p:cTn id="61" dur="500"/>
                                        <p:tgtEl>
                                          <p:spTgt spid="369702">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69678"/>
                                        </p:tgtEl>
                                        <p:attrNameLst>
                                          <p:attrName>style.visibility</p:attrName>
                                        </p:attrNameLst>
                                      </p:cBhvr>
                                      <p:to>
                                        <p:strVal val="visible"/>
                                      </p:to>
                                    </p:set>
                                    <p:animEffect transition="in" filter="dissolve">
                                      <p:cBhvr>
                                        <p:cTn id="64" dur="500"/>
                                        <p:tgtEl>
                                          <p:spTgt spid="369678"/>
                                        </p:tgtEl>
                                      </p:cBhvr>
                                    </p:animEffect>
                                  </p:childTnLst>
                                </p:cTn>
                              </p:par>
                            </p:childTnLst>
                          </p:cTn>
                        </p:par>
                        <p:par>
                          <p:cTn id="65" fill="hold" nodeType="afterGroup">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369705"/>
                                        </p:tgtEl>
                                        <p:attrNameLst>
                                          <p:attrName>style.visibility</p:attrName>
                                        </p:attrNameLst>
                                      </p:cBhvr>
                                      <p:to>
                                        <p:strVal val="visible"/>
                                      </p:to>
                                    </p:set>
                                    <p:animEffect transition="in" filter="dissolve">
                                      <p:cBhvr>
                                        <p:cTn id="68" dur="500"/>
                                        <p:tgtEl>
                                          <p:spTgt spid="369705"/>
                                        </p:tgtEl>
                                      </p:cBhvr>
                                    </p:animEffect>
                                  </p:childTnLst>
                                </p:cTn>
                              </p:par>
                            </p:childTnLst>
                          </p:cTn>
                        </p:par>
                        <p:par>
                          <p:cTn id="69" fill="hold" nodeType="afterGroup">
                            <p:stCondLst>
                              <p:cond delay="1500"/>
                            </p:stCondLst>
                            <p:childTnLst>
                              <p:par>
                                <p:cTn id="70" presetID="22" presetClass="entr" presetSubtype="2" fill="hold"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right)">
                                      <p:cBhvr>
                                        <p:cTn id="72" dur="500"/>
                                        <p:tgtEl>
                                          <p:spTgt spid="5"/>
                                        </p:tgtEl>
                                      </p:cBhvr>
                                    </p:animEffect>
                                  </p:childTnLst>
                                </p:cTn>
                              </p:par>
                            </p:childTnLst>
                          </p:cTn>
                        </p:par>
                        <p:par>
                          <p:cTn id="73" fill="hold" nodeType="afterGroup">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369710"/>
                                        </p:tgtEl>
                                        <p:attrNameLst>
                                          <p:attrName>style.visibility</p:attrName>
                                        </p:attrNameLst>
                                      </p:cBhvr>
                                      <p:to>
                                        <p:strVal val="visible"/>
                                      </p:to>
                                    </p:set>
                                    <p:animEffect transition="in" filter="dissolve">
                                      <p:cBhvr>
                                        <p:cTn id="76" dur="500"/>
                                        <p:tgtEl>
                                          <p:spTgt spid="369710"/>
                                        </p:tgtEl>
                                      </p:cBhvr>
                                    </p:animEffect>
                                  </p:childTnLst>
                                </p:cTn>
                              </p:par>
                            </p:childTnLst>
                          </p:cTn>
                        </p:par>
                        <p:par>
                          <p:cTn id="77" fill="hold" nodeType="afterGroup">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369708"/>
                                        </p:tgtEl>
                                        <p:attrNameLst>
                                          <p:attrName>style.visibility</p:attrName>
                                        </p:attrNameLst>
                                      </p:cBhvr>
                                      <p:to>
                                        <p:strVal val="visible"/>
                                      </p:to>
                                    </p:set>
                                    <p:animEffect transition="in" filter="dissolve">
                                      <p:cBhvr>
                                        <p:cTn id="80" dur="500"/>
                                        <p:tgtEl>
                                          <p:spTgt spid="369708"/>
                                        </p:tgtEl>
                                      </p:cBhvr>
                                    </p:animEffect>
                                  </p:childTnLst>
                                </p:cTn>
                              </p:par>
                            </p:childTnLst>
                          </p:cTn>
                        </p:par>
                        <p:par>
                          <p:cTn id="81" fill="hold" nodeType="afterGroup">
                            <p:stCondLst>
                              <p:cond delay="3000"/>
                            </p:stCondLst>
                            <p:childTnLst>
                              <p:par>
                                <p:cTn id="82" presetID="22" presetClass="entr" presetSubtype="8" fill="hold"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wipe(left)">
                                      <p:cBhvr>
                                        <p:cTn id="84" dur="500"/>
                                        <p:tgtEl>
                                          <p:spTgt spid="4"/>
                                        </p:tgtEl>
                                      </p:cBhvr>
                                    </p:animEffect>
                                  </p:childTnLst>
                                </p:cTn>
                              </p:par>
                            </p:childTnLst>
                          </p:cTn>
                        </p:par>
                        <p:par>
                          <p:cTn id="85" fill="hold" nodeType="afterGroup">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369703"/>
                                        </p:tgtEl>
                                        <p:attrNameLst>
                                          <p:attrName>style.visibility</p:attrName>
                                        </p:attrNameLst>
                                      </p:cBhvr>
                                      <p:to>
                                        <p:strVal val="visible"/>
                                      </p:to>
                                    </p:set>
                                    <p:animEffect transition="in" filter="dissolve">
                                      <p:cBhvr>
                                        <p:cTn id="88" dur="500"/>
                                        <p:tgtEl>
                                          <p:spTgt spid="369703"/>
                                        </p:tgtEl>
                                      </p:cBhvr>
                                    </p:animEffect>
                                  </p:childTnLst>
                                </p:cTn>
                              </p:par>
                            </p:childTnLst>
                          </p:cTn>
                        </p:par>
                        <p:par>
                          <p:cTn id="89" fill="hold" nodeType="afterGroup">
                            <p:stCondLst>
                              <p:cond delay="4000"/>
                            </p:stCondLst>
                            <p:childTnLst>
                              <p:par>
                                <p:cTn id="90" presetID="9" presetClass="entr" presetSubtype="0" fill="hold" nodeType="afterEffect">
                                  <p:stCondLst>
                                    <p:cond delay="0"/>
                                  </p:stCondLst>
                                  <p:childTnLst>
                                    <p:set>
                                      <p:cBhvr>
                                        <p:cTn id="91" dur="1" fill="hold">
                                          <p:stCondLst>
                                            <p:cond delay="0"/>
                                          </p:stCondLst>
                                        </p:cTn>
                                        <p:tgtEl>
                                          <p:spTgt spid="369706">
                                            <p:txEl>
                                              <p:pRg st="0" end="0"/>
                                            </p:txEl>
                                          </p:spTgt>
                                        </p:tgtEl>
                                        <p:attrNameLst>
                                          <p:attrName>style.visibility</p:attrName>
                                        </p:attrNameLst>
                                      </p:cBhvr>
                                      <p:to>
                                        <p:strVal val="visible"/>
                                      </p:to>
                                    </p:set>
                                    <p:animEffect transition="in" filter="dissolve">
                                      <p:cBhvr>
                                        <p:cTn id="92" dur="500"/>
                                        <p:tgtEl>
                                          <p:spTgt spid="369706">
                                            <p:txEl>
                                              <p:pRg st="0" end="0"/>
                                            </p:txEl>
                                          </p:spTgt>
                                        </p:tgtEl>
                                      </p:cBhvr>
                                    </p:animEffect>
                                  </p:childTnLst>
                                </p:cTn>
                              </p:par>
                            </p:childTnLst>
                          </p:cTn>
                        </p:par>
                        <p:par>
                          <p:cTn id="93" fill="hold" nodeType="afterGroup">
                            <p:stCondLst>
                              <p:cond delay="4500"/>
                            </p:stCondLst>
                            <p:childTnLst>
                              <p:par>
                                <p:cTn id="94" presetID="22" presetClass="entr" presetSubtype="2"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Effect transition="in" filter="wipe(right)">
                                      <p:cBhvr>
                                        <p:cTn id="96" dur="500"/>
                                        <p:tgtEl>
                                          <p:spTgt spid="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wipe(left)">
                                      <p:cBhvr>
                                        <p:cTn id="101" dur="500"/>
                                        <p:tgtEl>
                                          <p:spTgt spid="13"/>
                                        </p:tgtEl>
                                      </p:cBhvr>
                                    </p:animEffect>
                                  </p:childTnLst>
                                </p:cTn>
                              </p:par>
                            </p:childTnLst>
                          </p:cTn>
                        </p:par>
                        <p:par>
                          <p:cTn id="102" fill="hold" nodeType="afterGroup">
                            <p:stCondLst>
                              <p:cond delay="500"/>
                            </p:stCondLst>
                            <p:childTnLst>
                              <p:par>
                                <p:cTn id="103" presetID="9" presetClass="entr" presetSubtype="0" fill="hold" nodeType="afterEffect">
                                  <p:stCondLst>
                                    <p:cond delay="0"/>
                                  </p:stCondLst>
                                  <p:childTnLst>
                                    <p:set>
                                      <p:cBhvr>
                                        <p:cTn id="104" dur="1" fill="hold">
                                          <p:stCondLst>
                                            <p:cond delay="0"/>
                                          </p:stCondLst>
                                        </p:cTn>
                                        <p:tgtEl>
                                          <p:spTgt spid="369764">
                                            <p:txEl>
                                              <p:pRg st="0" end="0"/>
                                            </p:txEl>
                                          </p:spTgt>
                                        </p:tgtEl>
                                        <p:attrNameLst>
                                          <p:attrName>style.visibility</p:attrName>
                                        </p:attrNameLst>
                                      </p:cBhvr>
                                      <p:to>
                                        <p:strVal val="visible"/>
                                      </p:to>
                                    </p:set>
                                    <p:animEffect transition="in" filter="dissolve">
                                      <p:cBhvr>
                                        <p:cTn id="105" dur="500"/>
                                        <p:tgtEl>
                                          <p:spTgt spid="369764">
                                            <p:txEl>
                                              <p:pRg st="0" end="0"/>
                                            </p:txEl>
                                          </p:spTgt>
                                        </p:tgtEl>
                                      </p:cBhvr>
                                    </p:animEffect>
                                  </p:childTnLst>
                                </p:cTn>
                              </p:par>
                            </p:childTnLst>
                          </p:cTn>
                        </p:par>
                        <p:par>
                          <p:cTn id="106" fill="hold" nodeType="afterGroup">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69756"/>
                                        </p:tgtEl>
                                        <p:attrNameLst>
                                          <p:attrName>style.visibility</p:attrName>
                                        </p:attrNameLst>
                                      </p:cBhvr>
                                      <p:to>
                                        <p:strVal val="visible"/>
                                      </p:to>
                                    </p:set>
                                    <p:animEffect transition="in" filter="dissolve">
                                      <p:cBhvr>
                                        <p:cTn id="109" dur="500"/>
                                        <p:tgtEl>
                                          <p:spTgt spid="369756"/>
                                        </p:tgtEl>
                                      </p:cBhvr>
                                    </p:animEffect>
                                  </p:childTnLst>
                                </p:cTn>
                              </p:par>
                            </p:childTnLst>
                          </p:cTn>
                        </p:par>
                        <p:par>
                          <p:cTn id="110" fill="hold" nodeType="afterGroup">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wipe(right)">
                                      <p:cBhvr>
                                        <p:cTn id="113" dur="500"/>
                                        <p:tgtEl>
                                          <p:spTgt spid="14"/>
                                        </p:tgtEl>
                                      </p:cBhvr>
                                    </p:animEffect>
                                  </p:childTnLst>
                                </p:cTn>
                              </p:par>
                            </p:childTnLst>
                          </p:cTn>
                        </p:par>
                        <p:par>
                          <p:cTn id="114" fill="hold" nodeType="afterGroup">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69759"/>
                                        </p:tgtEl>
                                        <p:attrNameLst>
                                          <p:attrName>style.visibility</p:attrName>
                                        </p:attrNameLst>
                                      </p:cBhvr>
                                      <p:to>
                                        <p:strVal val="visible"/>
                                      </p:to>
                                    </p:set>
                                    <p:animEffect transition="in" filter="dissolve">
                                      <p:cBhvr>
                                        <p:cTn id="117" dur="500"/>
                                        <p:tgtEl>
                                          <p:spTgt spid="369759"/>
                                        </p:tgtEl>
                                      </p:cBhvr>
                                    </p:animEffect>
                                  </p:childTnLst>
                                </p:cTn>
                              </p:par>
                            </p:childTnLst>
                          </p:cTn>
                        </p:par>
                        <p:par>
                          <p:cTn id="118" fill="hold" nodeType="afterGroup">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69761"/>
                                        </p:tgtEl>
                                        <p:attrNameLst>
                                          <p:attrName>style.visibility</p:attrName>
                                        </p:attrNameLst>
                                      </p:cBhvr>
                                      <p:to>
                                        <p:strVal val="visible"/>
                                      </p:to>
                                    </p:set>
                                    <p:animEffect transition="in" filter="dissolve">
                                      <p:cBhvr>
                                        <p:cTn id="121" dur="500"/>
                                        <p:tgtEl>
                                          <p:spTgt spid="369761"/>
                                        </p:tgtEl>
                                      </p:cBhvr>
                                    </p:animEffect>
                                  </p:childTnLst>
                                </p:cTn>
                              </p:par>
                            </p:childTnLst>
                          </p:cTn>
                        </p:par>
                        <p:par>
                          <p:cTn id="122" fill="hold" nodeType="afterGroup">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wipe(left)">
                                      <p:cBhvr>
                                        <p:cTn id="125" dur="500"/>
                                        <p:tgtEl>
                                          <p:spTgt spid="12"/>
                                        </p:tgtEl>
                                      </p:cBhvr>
                                    </p:animEffect>
                                  </p:childTnLst>
                                </p:cTn>
                              </p:par>
                            </p:childTnLst>
                          </p:cTn>
                        </p:par>
                        <p:par>
                          <p:cTn id="126" fill="hold" nodeType="afterGroup">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69746">
                                            <p:txEl>
                                              <p:pRg st="0" end="0"/>
                                            </p:txEl>
                                          </p:spTgt>
                                        </p:tgtEl>
                                        <p:attrNameLst>
                                          <p:attrName>style.visibility</p:attrName>
                                        </p:attrNameLst>
                                      </p:cBhvr>
                                      <p:to>
                                        <p:strVal val="visible"/>
                                      </p:to>
                                    </p:set>
                                    <p:animEffect transition="in" filter="dissolve">
                                      <p:cBhvr>
                                        <p:cTn id="129" dur="500"/>
                                        <p:tgtEl>
                                          <p:spTgt spid="369746">
                                            <p:txEl>
                                              <p:pRg st="0" end="0"/>
                                            </p:txEl>
                                          </p:spTgt>
                                        </p:tgtEl>
                                      </p:cBhvr>
                                    </p:animEffect>
                                  </p:childTnLst>
                                </p:cTn>
                              </p:par>
                            </p:childTnLst>
                          </p:cTn>
                        </p:par>
                        <p:par>
                          <p:cTn id="130" fill="hold" nodeType="afterGroup">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69747"/>
                                        </p:tgtEl>
                                        <p:attrNameLst>
                                          <p:attrName>style.visibility</p:attrName>
                                        </p:attrNameLst>
                                      </p:cBhvr>
                                      <p:to>
                                        <p:strVal val="visible"/>
                                      </p:to>
                                    </p:set>
                                    <p:animEffect transition="in" filter="dissolve">
                                      <p:cBhvr>
                                        <p:cTn id="133" dur="500"/>
                                        <p:tgtEl>
                                          <p:spTgt spid="369747"/>
                                        </p:tgtEl>
                                      </p:cBhvr>
                                    </p:animEffect>
                                  </p:childTnLst>
                                </p:cTn>
                              </p:par>
                            </p:childTnLst>
                          </p:cTn>
                        </p:par>
                        <p:par>
                          <p:cTn id="134" fill="hold" nodeType="afterGroup">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15"/>
                                        </p:tgtEl>
                                        <p:attrNameLst>
                                          <p:attrName>style.visibility</p:attrName>
                                        </p:attrNameLst>
                                      </p:cBhvr>
                                      <p:to>
                                        <p:strVal val="visible"/>
                                      </p:to>
                                    </p:set>
                                    <p:animEffect transition="in" filter="wipe(up)">
                                      <p:cBhvr>
                                        <p:cTn id="137" dur="1000"/>
                                        <p:tgtEl>
                                          <p:spTgt spid="15"/>
                                        </p:tgtEl>
                                      </p:cBhvr>
                                    </p:animEffect>
                                  </p:childTnLst>
                                </p:cTn>
                              </p:par>
                              <p:par>
                                <p:cTn id="138" presetID="22" presetClass="entr" presetSubtype="1" fill="hold" nodeType="with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up)">
                                      <p:cBhvr>
                                        <p:cTn id="140" dur="500"/>
                                        <p:tgtEl>
                                          <p:spTgt spid="18"/>
                                        </p:tgtEl>
                                      </p:cBhvr>
                                    </p:animEffect>
                                  </p:childTnLst>
                                </p:cTn>
                              </p:par>
                            </p:childTnLst>
                          </p:cTn>
                        </p:par>
                        <p:par>
                          <p:cTn id="141" fill="hold" nodeType="afterGroup">
                            <p:stCondLst>
                              <p:cond delay="5500"/>
                            </p:stCondLst>
                            <p:childTnLst>
                              <p:par>
                                <p:cTn id="142" presetID="9" presetClass="entr" presetSubtype="0" fill="hold" nodeType="afterEffect">
                                  <p:stCondLst>
                                    <p:cond delay="0"/>
                                  </p:stCondLst>
                                  <p:childTnLst>
                                    <p:set>
                                      <p:cBhvr>
                                        <p:cTn id="143" dur="1" fill="hold">
                                          <p:stCondLst>
                                            <p:cond delay="0"/>
                                          </p:stCondLst>
                                        </p:cTn>
                                        <p:tgtEl>
                                          <p:spTgt spid="17"/>
                                        </p:tgtEl>
                                        <p:attrNameLst>
                                          <p:attrName>style.visibility</p:attrName>
                                        </p:attrNameLst>
                                      </p:cBhvr>
                                      <p:to>
                                        <p:strVal val="visible"/>
                                      </p:to>
                                    </p:set>
                                    <p:animEffect transition="in" filter="dissolve">
                                      <p:cBhvr>
                                        <p:cTn id="144" dur="500"/>
                                        <p:tgtEl>
                                          <p:spTgt spid="17"/>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16"/>
                                        </p:tgtEl>
                                        <p:attrNameLst>
                                          <p:attrName>style.visibility</p:attrName>
                                        </p:attrNameLst>
                                      </p:cBhvr>
                                      <p:to>
                                        <p:strVal val="visible"/>
                                      </p:to>
                                    </p:set>
                                    <p:animEffect transition="in" filter="wipe(left)">
                                      <p:cBhvr>
                                        <p:cTn id="149" dur="500"/>
                                        <p:tgtEl>
                                          <p:spTgt spid="16"/>
                                        </p:tgtEl>
                                      </p:cBhvr>
                                    </p:animEffect>
                                  </p:childTnLst>
                                </p:cTn>
                              </p:par>
                              <p:par>
                                <p:cTn id="150" presetID="22" presetClass="entr" presetSubtype="1" fill="hold" nodeType="withEffect">
                                  <p:stCondLst>
                                    <p:cond delay="0"/>
                                  </p:stCondLst>
                                  <p:childTnLst>
                                    <p:set>
                                      <p:cBhvr>
                                        <p:cTn id="151" dur="1" fill="hold">
                                          <p:stCondLst>
                                            <p:cond delay="0"/>
                                          </p:stCondLst>
                                        </p:cTn>
                                        <p:tgtEl>
                                          <p:spTgt spid="369800"/>
                                        </p:tgtEl>
                                        <p:attrNameLst>
                                          <p:attrName>style.visibility</p:attrName>
                                        </p:attrNameLst>
                                      </p:cBhvr>
                                      <p:to>
                                        <p:strVal val="visible"/>
                                      </p:to>
                                    </p:set>
                                    <p:animEffect transition="in" filter="wipe(up)">
                                      <p:cBhvr>
                                        <p:cTn id="152" dur="500"/>
                                        <p:tgtEl>
                                          <p:spTgt spid="369800"/>
                                        </p:tgtEl>
                                      </p:cBhvr>
                                    </p:animEffect>
                                  </p:childTnLst>
                                </p:cTn>
                              </p:par>
                            </p:childTnLst>
                          </p:cTn>
                        </p:par>
                        <p:par>
                          <p:cTn id="153" fill="hold" nodeType="afterGroup">
                            <p:stCondLst>
                              <p:cond delay="500"/>
                            </p:stCondLst>
                            <p:childTnLst>
                              <p:par>
                                <p:cTn id="154" presetID="9" presetClass="entr" presetSubtype="0" fill="hold" nodeType="afterEffect">
                                  <p:stCondLst>
                                    <p:cond delay="0"/>
                                  </p:stCondLst>
                                  <p:childTnLst>
                                    <p:set>
                                      <p:cBhvr>
                                        <p:cTn id="155" dur="1" fill="hold">
                                          <p:stCondLst>
                                            <p:cond delay="0"/>
                                          </p:stCondLst>
                                        </p:cTn>
                                        <p:tgtEl>
                                          <p:spTgt spid="369754">
                                            <p:txEl>
                                              <p:pRg st="0" end="0"/>
                                            </p:txEl>
                                          </p:spTgt>
                                        </p:tgtEl>
                                        <p:attrNameLst>
                                          <p:attrName>style.visibility</p:attrName>
                                        </p:attrNameLst>
                                      </p:cBhvr>
                                      <p:to>
                                        <p:strVal val="visible"/>
                                      </p:to>
                                    </p:set>
                                    <p:animEffect transition="in" filter="dissolve">
                                      <p:cBhvr>
                                        <p:cTn id="156" dur="500"/>
                                        <p:tgtEl>
                                          <p:spTgt spid="369754">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69748"/>
                                        </p:tgtEl>
                                        <p:attrNameLst>
                                          <p:attrName>style.visibility</p:attrName>
                                        </p:attrNameLst>
                                      </p:cBhvr>
                                      <p:to>
                                        <p:strVal val="visible"/>
                                      </p:to>
                                    </p:set>
                                    <p:animEffect transition="in" filter="dissolve">
                                      <p:cBhvr>
                                        <p:cTn id="159" dur="500"/>
                                        <p:tgtEl>
                                          <p:spTgt spid="369748"/>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1" fill="hold" nodeType="clickEffect">
                                  <p:stCondLst>
                                    <p:cond delay="0"/>
                                  </p:stCondLst>
                                  <p:childTnLst>
                                    <p:set>
                                      <p:cBhvr>
                                        <p:cTn id="163" dur="1" fill="hold">
                                          <p:stCondLst>
                                            <p:cond delay="0"/>
                                          </p:stCondLst>
                                        </p:cTn>
                                        <p:tgtEl>
                                          <p:spTgt spid="19"/>
                                        </p:tgtEl>
                                        <p:attrNameLst>
                                          <p:attrName>style.visibility</p:attrName>
                                        </p:attrNameLst>
                                      </p:cBhvr>
                                      <p:to>
                                        <p:strVal val="visible"/>
                                      </p:to>
                                    </p:set>
                                    <p:animEffect transition="in" filter="wipe(up)">
                                      <p:cBhvr>
                                        <p:cTn id="1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3" grpId="0"/>
      <p:bldP spid="369678" grpId="0"/>
      <p:bldP spid="369703" grpId="0"/>
      <p:bldP spid="369704" grpId="0"/>
      <p:bldP spid="369705" grpId="0"/>
      <p:bldP spid="369707" grpId="0"/>
      <p:bldP spid="369708" grpId="0"/>
      <p:bldP spid="369709" grpId="0"/>
      <p:bldP spid="369710" grpId="0"/>
      <p:bldP spid="369747" grpId="0"/>
      <p:bldP spid="369748" grpId="0"/>
      <p:bldP spid="369756" grpId="0"/>
      <p:bldP spid="369759" grpId="0"/>
      <p:bldP spid="36976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F0CF7F-8AD1-6092-FAF0-6ABF9C8F4C8A}"/>
              </a:ext>
            </a:extLst>
          </p:cNvPr>
          <p:cNvSpPr>
            <a:spLocks noGrp="1"/>
          </p:cNvSpPr>
          <p:nvPr>
            <p:ph type="title"/>
          </p:nvPr>
        </p:nvSpPr>
        <p:spPr/>
        <p:txBody>
          <a:bodyPr>
            <a:normAutofit fontScale="90000"/>
          </a:bodyPr>
          <a:lstStyle/>
          <a:p>
            <a:r>
              <a:rPr lang="en-US" sz="4000" dirty="0" err="1"/>
              <a:t>Tổng</a:t>
            </a:r>
            <a:r>
              <a:rPr lang="en-US" sz="4000" dirty="0"/>
              <a:t> </a:t>
            </a:r>
            <a:r>
              <a:rPr lang="en-US" sz="4000" dirty="0" err="1"/>
              <a:t>kết</a:t>
            </a:r>
            <a:r>
              <a:rPr lang="en-US" sz="4000" dirty="0"/>
              <a:t> </a:t>
            </a:r>
            <a:r>
              <a:rPr lang="en-US" sz="4000" dirty="0" err="1"/>
              <a:t>về</a:t>
            </a:r>
            <a:r>
              <a:rPr lang="en-US" sz="4000" dirty="0"/>
              <a:t> </a:t>
            </a:r>
            <a:r>
              <a:rPr lang="en-US" sz="4000" dirty="0" err="1"/>
              <a:t>Truyền</a:t>
            </a:r>
            <a:r>
              <a:rPr lang="en-US" sz="4000" dirty="0"/>
              <a:t> </a:t>
            </a:r>
            <a:r>
              <a:rPr lang="en-US" sz="4000" dirty="0" err="1"/>
              <a:t>dữ</a:t>
            </a:r>
            <a:r>
              <a:rPr lang="en-US" sz="4000" dirty="0"/>
              <a:t> </a:t>
            </a:r>
            <a:r>
              <a:rPr lang="en-US" sz="4000" dirty="0" err="1"/>
              <a:t>liệu</a:t>
            </a:r>
            <a:r>
              <a:rPr lang="en-US" sz="4000" dirty="0"/>
              <a:t> tin </a:t>
            </a:r>
            <a:r>
              <a:rPr lang="en-US" sz="4000" dirty="0" err="1"/>
              <a:t>cậy</a:t>
            </a:r>
            <a:endParaRPr lang="en-US" sz="4000" dirty="0"/>
          </a:p>
        </p:txBody>
      </p:sp>
      <p:sp>
        <p:nvSpPr>
          <p:cNvPr id="3" name="Slide Number Placeholder 2">
            <a:extLst>
              <a:ext uri="{FF2B5EF4-FFF2-40B4-BE49-F238E27FC236}">
                <a16:creationId xmlns:a16="http://schemas.microsoft.com/office/drawing/2014/main" id="{8DEC6FC6-3836-FA88-4E6F-01F344CAE44D}"/>
              </a:ext>
            </a:extLst>
          </p:cNvPr>
          <p:cNvSpPr>
            <a:spLocks noGrp="1"/>
          </p:cNvSpPr>
          <p:nvPr>
            <p:ph type="sldNum" sz="quarter" idx="12"/>
          </p:nvPr>
        </p:nvSpPr>
        <p:spPr/>
        <p:txBody>
          <a:bodyPr/>
          <a:lstStyle/>
          <a:p>
            <a:fld id="{930176A1-BCF0-4712-97A6-6B495F55390B}" type="slidenum">
              <a:rPr lang="en-US" smtClean="0"/>
              <a:pPr/>
              <a:t>65</a:t>
            </a:fld>
            <a:endParaRPr lang="en-US"/>
          </a:p>
        </p:txBody>
      </p:sp>
      <p:sp>
        <p:nvSpPr>
          <p:cNvPr id="15" name="Content Placeholder 14">
            <a:extLst>
              <a:ext uri="{FF2B5EF4-FFF2-40B4-BE49-F238E27FC236}">
                <a16:creationId xmlns:a16="http://schemas.microsoft.com/office/drawing/2014/main" id="{0462FC5C-1292-E774-CBA8-4F5635668515}"/>
              </a:ext>
            </a:extLst>
          </p:cNvPr>
          <p:cNvSpPr>
            <a:spLocks noGrp="1"/>
          </p:cNvSpPr>
          <p:nvPr>
            <p:ph sz="quarter" idx="22"/>
          </p:nvPr>
        </p:nvSpPr>
        <p:spPr/>
        <p:txBody>
          <a:bodyPr/>
          <a:lstStyle/>
          <a:p>
            <a:endParaRPr lang="en-US"/>
          </a:p>
        </p:txBody>
      </p:sp>
      <p:sp>
        <p:nvSpPr>
          <p:cNvPr id="5" name="Freeform: Shape 4">
            <a:extLst>
              <a:ext uri="{FF2B5EF4-FFF2-40B4-BE49-F238E27FC236}">
                <a16:creationId xmlns:a16="http://schemas.microsoft.com/office/drawing/2014/main" id="{0A899B1E-FBE3-4CC8-A9F4-2F43286D9E95}"/>
              </a:ext>
            </a:extLst>
          </p:cNvPr>
          <p:cNvSpPr/>
          <p:nvPr/>
        </p:nvSpPr>
        <p:spPr>
          <a:xfrm>
            <a:off x="5496305" y="1136830"/>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Kênh</a:t>
            </a:r>
            <a:r>
              <a:rPr lang="en-US" sz="2400"/>
              <a:t> </a:t>
            </a:r>
            <a:r>
              <a:rPr lang="en-US" sz="2400" err="1"/>
              <a:t>truyền</a:t>
            </a:r>
            <a:r>
              <a:rPr lang="en-US" sz="2400"/>
              <a:t> tin </a:t>
            </a:r>
            <a:r>
              <a:rPr lang="en-US" sz="2400" err="1"/>
              <a:t>cậy</a:t>
            </a:r>
            <a:r>
              <a:rPr lang="en-US" sz="2400"/>
              <a:t> </a:t>
            </a:r>
            <a:r>
              <a:rPr lang="en-US" sz="2400" err="1"/>
              <a:t>hoàn</a:t>
            </a:r>
            <a:r>
              <a:rPr lang="en-US" sz="2400"/>
              <a:t> </a:t>
            </a:r>
            <a:r>
              <a:rPr lang="en-US" sz="2400" err="1"/>
              <a:t>toàn</a:t>
            </a:r>
            <a:endParaRPr lang="en-US" sz="2400"/>
          </a:p>
        </p:txBody>
      </p:sp>
      <p:sp>
        <p:nvSpPr>
          <p:cNvPr id="6" name="Freeform: Shape 5">
            <a:extLst>
              <a:ext uri="{FF2B5EF4-FFF2-40B4-BE49-F238E27FC236}">
                <a16:creationId xmlns:a16="http://schemas.microsoft.com/office/drawing/2014/main" id="{FE3C7351-B3A0-4D3A-BF07-D60873528395}"/>
              </a:ext>
            </a:extLst>
          </p:cNvPr>
          <p:cNvSpPr/>
          <p:nvPr/>
        </p:nvSpPr>
        <p:spPr>
          <a:xfrm>
            <a:off x="3048000" y="104043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RDT1.0</a:t>
            </a:r>
            <a:endParaRPr lang="en-US" sz="4600" dirty="0"/>
          </a:p>
        </p:txBody>
      </p:sp>
      <p:sp>
        <p:nvSpPr>
          <p:cNvPr id="7" name="Freeform: Shape 6">
            <a:extLst>
              <a:ext uri="{FF2B5EF4-FFF2-40B4-BE49-F238E27FC236}">
                <a16:creationId xmlns:a16="http://schemas.microsoft.com/office/drawing/2014/main" id="{ECB19766-A4A0-407E-9BB0-D8D0E6FDED82}"/>
              </a:ext>
            </a:extLst>
          </p:cNvPr>
          <p:cNvSpPr/>
          <p:nvPr/>
        </p:nvSpPr>
        <p:spPr>
          <a:xfrm>
            <a:off x="5496305" y="2149015"/>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dirty="0" err="1"/>
              <a:t>Vấn</a:t>
            </a:r>
            <a:r>
              <a:rPr lang="en-US" sz="2400" dirty="0"/>
              <a:t> </a:t>
            </a:r>
            <a:r>
              <a:rPr lang="en-US" sz="2400" dirty="0" err="1"/>
              <a:t>đề</a:t>
            </a:r>
            <a:r>
              <a:rPr lang="en-US" sz="2400" dirty="0"/>
              <a:t>: </a:t>
            </a:r>
            <a:r>
              <a:rPr lang="en-US" sz="2400" dirty="0" err="1"/>
              <a:t>Kênh</a:t>
            </a:r>
            <a:r>
              <a:rPr lang="en-US" sz="2400" dirty="0"/>
              <a:t> </a:t>
            </a:r>
            <a:r>
              <a:rPr lang="en-US" sz="2400" dirty="0" err="1"/>
              <a:t>truyền</a:t>
            </a:r>
            <a:r>
              <a:rPr lang="en-US" sz="2400" dirty="0"/>
              <a:t> </a:t>
            </a:r>
            <a:r>
              <a:rPr lang="en-US" sz="2400" dirty="0" err="1"/>
              <a:t>có</a:t>
            </a:r>
            <a:r>
              <a:rPr lang="en-US" sz="2400" dirty="0"/>
              <a:t> </a:t>
            </a:r>
            <a:r>
              <a:rPr lang="en-US" sz="2400" dirty="0" err="1"/>
              <a:t>lỗi</a:t>
            </a:r>
            <a:endParaRPr lang="en-US" sz="2400" dirty="0"/>
          </a:p>
          <a:p>
            <a:pPr marL="171450" lvl="1" indent="-171450" defTabSz="711200">
              <a:lnSpc>
                <a:spcPct val="90000"/>
              </a:lnSpc>
              <a:spcBef>
                <a:spcPct val="0"/>
              </a:spcBef>
              <a:spcAft>
                <a:spcPct val="15000"/>
              </a:spcAft>
              <a:buChar char="•"/>
            </a:pPr>
            <a:r>
              <a:rPr lang="en-US" sz="2400" dirty="0" err="1"/>
              <a:t>Giải</a:t>
            </a:r>
            <a:r>
              <a:rPr lang="en-US" sz="2400" dirty="0"/>
              <a:t> </a:t>
            </a:r>
            <a:r>
              <a:rPr lang="en-US" sz="2400" dirty="0" err="1"/>
              <a:t>quyết</a:t>
            </a:r>
            <a:r>
              <a:rPr lang="en-US" sz="2400" dirty="0"/>
              <a:t>:  ACK </a:t>
            </a:r>
            <a:r>
              <a:rPr lang="en-US" sz="2400" dirty="0" err="1"/>
              <a:t>và</a:t>
            </a:r>
            <a:r>
              <a:rPr lang="en-US" sz="2400" dirty="0"/>
              <a:t> NAK</a:t>
            </a:r>
          </a:p>
        </p:txBody>
      </p:sp>
      <p:sp>
        <p:nvSpPr>
          <p:cNvPr id="8" name="Freeform: Shape 7">
            <a:extLst>
              <a:ext uri="{FF2B5EF4-FFF2-40B4-BE49-F238E27FC236}">
                <a16:creationId xmlns:a16="http://schemas.microsoft.com/office/drawing/2014/main" id="{0BBCF4B7-2FA0-4166-BDD3-570E8F3C9808}"/>
              </a:ext>
            </a:extLst>
          </p:cNvPr>
          <p:cNvSpPr/>
          <p:nvPr/>
        </p:nvSpPr>
        <p:spPr>
          <a:xfrm>
            <a:off x="3048000" y="205261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RDT2.0</a:t>
            </a:r>
            <a:endParaRPr lang="en-US" sz="4600" dirty="0"/>
          </a:p>
        </p:txBody>
      </p:sp>
      <p:sp>
        <p:nvSpPr>
          <p:cNvPr id="9" name="Freeform: Shape 8">
            <a:extLst>
              <a:ext uri="{FF2B5EF4-FFF2-40B4-BE49-F238E27FC236}">
                <a16:creationId xmlns:a16="http://schemas.microsoft.com/office/drawing/2014/main" id="{D93E7286-5B64-484D-848C-FEAFE03230DF}"/>
              </a:ext>
            </a:extLst>
          </p:cNvPr>
          <p:cNvSpPr/>
          <p:nvPr/>
        </p:nvSpPr>
        <p:spPr>
          <a:xfrm>
            <a:off x="5496305" y="3161198"/>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Vấn</a:t>
            </a:r>
            <a:r>
              <a:rPr lang="en-US" sz="2400"/>
              <a:t> </a:t>
            </a:r>
            <a:r>
              <a:rPr lang="en-US" sz="2400" err="1"/>
              <a:t>đề</a:t>
            </a:r>
            <a:r>
              <a:rPr lang="en-US" sz="2400"/>
              <a:t>:  ACK/NAK </a:t>
            </a:r>
            <a:r>
              <a:rPr lang="en-US" sz="2400" err="1"/>
              <a:t>lỗi</a:t>
            </a:r>
            <a:endParaRPr lang="en-US" sz="2400"/>
          </a:p>
          <a:p>
            <a:pPr marL="171450" lvl="1" indent="-171450" defTabSz="711200">
              <a:lnSpc>
                <a:spcPct val="90000"/>
              </a:lnSpc>
              <a:spcBef>
                <a:spcPct val="0"/>
              </a:spcBef>
              <a:spcAft>
                <a:spcPct val="15000"/>
              </a:spcAft>
              <a:buChar char="•"/>
            </a:pPr>
            <a:r>
              <a:rPr lang="en-US" sz="2400" err="1"/>
              <a:t>Giải</a:t>
            </a:r>
            <a:r>
              <a:rPr lang="en-US" sz="2400"/>
              <a:t> </a:t>
            </a:r>
            <a:r>
              <a:rPr lang="en-US" sz="2400" err="1"/>
              <a:t>quyết</a:t>
            </a:r>
            <a:r>
              <a:rPr lang="en-US" sz="2400"/>
              <a:t>: </a:t>
            </a:r>
            <a:r>
              <a:rPr lang="en-US" sz="2400" err="1"/>
              <a:t>Đánh</a:t>
            </a:r>
            <a:r>
              <a:rPr lang="en-US" sz="2400"/>
              <a:t> </a:t>
            </a:r>
            <a:r>
              <a:rPr lang="en-US" sz="2400" err="1"/>
              <a:t>số</a:t>
            </a:r>
            <a:r>
              <a:rPr lang="en-US" sz="2400"/>
              <a:t> </a:t>
            </a:r>
            <a:r>
              <a:rPr lang="en-US" sz="2400" err="1"/>
              <a:t>gói</a:t>
            </a:r>
            <a:r>
              <a:rPr lang="en-US" sz="2400"/>
              <a:t> tin {0,1}</a:t>
            </a:r>
          </a:p>
        </p:txBody>
      </p:sp>
      <p:sp>
        <p:nvSpPr>
          <p:cNvPr id="10" name="Freeform: Shape 9">
            <a:extLst>
              <a:ext uri="{FF2B5EF4-FFF2-40B4-BE49-F238E27FC236}">
                <a16:creationId xmlns:a16="http://schemas.microsoft.com/office/drawing/2014/main" id="{256A9976-F83D-45BF-8B92-A99444E49A6D}"/>
              </a:ext>
            </a:extLst>
          </p:cNvPr>
          <p:cNvSpPr/>
          <p:nvPr/>
        </p:nvSpPr>
        <p:spPr>
          <a:xfrm>
            <a:off x="3048000" y="3064801"/>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RDT2.1</a:t>
            </a:r>
            <a:endParaRPr lang="en-US" sz="4600" dirty="0"/>
          </a:p>
        </p:txBody>
      </p:sp>
      <p:sp>
        <p:nvSpPr>
          <p:cNvPr id="11" name="Freeform: Shape 10">
            <a:extLst>
              <a:ext uri="{FF2B5EF4-FFF2-40B4-BE49-F238E27FC236}">
                <a16:creationId xmlns:a16="http://schemas.microsoft.com/office/drawing/2014/main" id="{F9666955-1400-4D0C-AC02-3E6CE0A0C83A}"/>
              </a:ext>
            </a:extLst>
          </p:cNvPr>
          <p:cNvSpPr/>
          <p:nvPr/>
        </p:nvSpPr>
        <p:spPr>
          <a:xfrm>
            <a:off x="5496305" y="4173383"/>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err="1"/>
              <a:t>Không</a:t>
            </a:r>
            <a:r>
              <a:rPr lang="en-US" sz="2400"/>
              <a:t> </a:t>
            </a:r>
            <a:r>
              <a:rPr lang="en-US" sz="2400" err="1"/>
              <a:t>cần</a:t>
            </a:r>
            <a:r>
              <a:rPr lang="en-US" sz="2400"/>
              <a:t> NAK</a:t>
            </a:r>
          </a:p>
        </p:txBody>
      </p:sp>
      <p:sp>
        <p:nvSpPr>
          <p:cNvPr id="12" name="Freeform: Shape 11">
            <a:extLst>
              <a:ext uri="{FF2B5EF4-FFF2-40B4-BE49-F238E27FC236}">
                <a16:creationId xmlns:a16="http://schemas.microsoft.com/office/drawing/2014/main" id="{3D0B2EB9-5048-4102-A05E-6CB9C66642C5}"/>
              </a:ext>
            </a:extLst>
          </p:cNvPr>
          <p:cNvSpPr/>
          <p:nvPr/>
        </p:nvSpPr>
        <p:spPr>
          <a:xfrm>
            <a:off x="3048000" y="4076986"/>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RDT2.2</a:t>
            </a:r>
            <a:endParaRPr lang="en-US" sz="4600" dirty="0"/>
          </a:p>
        </p:txBody>
      </p:sp>
      <p:sp>
        <p:nvSpPr>
          <p:cNvPr id="13" name="Freeform: Shape 12">
            <a:extLst>
              <a:ext uri="{FF2B5EF4-FFF2-40B4-BE49-F238E27FC236}">
                <a16:creationId xmlns:a16="http://schemas.microsoft.com/office/drawing/2014/main" id="{E4EFF81C-50D0-4420-8533-F28D9F685486}"/>
              </a:ext>
            </a:extLst>
          </p:cNvPr>
          <p:cNvSpPr/>
          <p:nvPr/>
        </p:nvSpPr>
        <p:spPr>
          <a:xfrm>
            <a:off x="5496305" y="5185568"/>
            <a:ext cx="4352544" cy="771188"/>
          </a:xfrm>
          <a:custGeom>
            <a:avLst/>
            <a:gdLst>
              <a:gd name="connsiteX0" fmla="*/ 128534 w 771188"/>
              <a:gd name="connsiteY0" fmla="*/ 0 h 4352544"/>
              <a:gd name="connsiteX1" fmla="*/ 642654 w 771188"/>
              <a:gd name="connsiteY1" fmla="*/ 0 h 4352544"/>
              <a:gd name="connsiteX2" fmla="*/ 771188 w 771188"/>
              <a:gd name="connsiteY2" fmla="*/ 128534 h 4352544"/>
              <a:gd name="connsiteX3" fmla="*/ 771188 w 771188"/>
              <a:gd name="connsiteY3" fmla="*/ 4352544 h 4352544"/>
              <a:gd name="connsiteX4" fmla="*/ 771188 w 771188"/>
              <a:gd name="connsiteY4" fmla="*/ 4352544 h 4352544"/>
              <a:gd name="connsiteX5" fmla="*/ 0 w 771188"/>
              <a:gd name="connsiteY5" fmla="*/ 4352544 h 4352544"/>
              <a:gd name="connsiteX6" fmla="*/ 0 w 771188"/>
              <a:gd name="connsiteY6" fmla="*/ 4352544 h 4352544"/>
              <a:gd name="connsiteX7" fmla="*/ 0 w 771188"/>
              <a:gd name="connsiteY7" fmla="*/ 128534 h 4352544"/>
              <a:gd name="connsiteX8" fmla="*/ 128534 w 771188"/>
              <a:gd name="connsiteY8" fmla="*/ 0 h 435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188" h="4352544">
                <a:moveTo>
                  <a:pt x="771188" y="725439"/>
                </a:moveTo>
                <a:lnTo>
                  <a:pt x="771188" y="3627105"/>
                </a:lnTo>
                <a:cubicBezTo>
                  <a:pt x="771188" y="4027752"/>
                  <a:pt x="760992" y="4352544"/>
                  <a:pt x="748414" y="4352544"/>
                </a:cubicBezTo>
                <a:lnTo>
                  <a:pt x="0" y="4352544"/>
                </a:lnTo>
                <a:lnTo>
                  <a:pt x="0" y="4352544"/>
                </a:lnTo>
                <a:lnTo>
                  <a:pt x="0" y="0"/>
                </a:lnTo>
                <a:lnTo>
                  <a:pt x="0" y="0"/>
                </a:lnTo>
                <a:lnTo>
                  <a:pt x="748414" y="0"/>
                </a:lnTo>
                <a:cubicBezTo>
                  <a:pt x="760992" y="0"/>
                  <a:pt x="771188" y="324792"/>
                  <a:pt x="771188" y="725439"/>
                </a:cubicBezTo>
                <a:close/>
              </a:path>
            </a:pathLst>
          </a:custGeom>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960" tIns="68126" rIns="98606" bIns="68126" numCol="1" spcCol="1270" anchor="ctr" anchorCtr="0">
            <a:noAutofit/>
          </a:bodyPr>
          <a:lstStyle/>
          <a:p>
            <a:pPr marL="171450" lvl="1" indent="-171450" defTabSz="711200">
              <a:lnSpc>
                <a:spcPct val="90000"/>
              </a:lnSpc>
              <a:spcBef>
                <a:spcPct val="0"/>
              </a:spcBef>
              <a:spcAft>
                <a:spcPct val="15000"/>
              </a:spcAft>
              <a:buChar char="•"/>
            </a:pPr>
            <a:r>
              <a:rPr lang="en-US" sz="2400" dirty="0" err="1"/>
              <a:t>Vấn</a:t>
            </a:r>
            <a:r>
              <a:rPr lang="en-US" sz="2400" dirty="0"/>
              <a:t> </a:t>
            </a:r>
            <a:r>
              <a:rPr lang="en-US" sz="2400" dirty="0" err="1"/>
              <a:t>đề</a:t>
            </a:r>
            <a:r>
              <a:rPr lang="en-US" sz="2400" dirty="0"/>
              <a:t>: </a:t>
            </a:r>
            <a:r>
              <a:rPr lang="en-US" sz="2400" dirty="0" err="1"/>
              <a:t>Mất</a:t>
            </a:r>
            <a:r>
              <a:rPr lang="en-US" sz="2400" dirty="0"/>
              <a:t> </a:t>
            </a:r>
            <a:r>
              <a:rPr lang="en-US" sz="2400" dirty="0" err="1"/>
              <a:t>gói</a:t>
            </a:r>
            <a:r>
              <a:rPr lang="en-US" sz="2400" dirty="0"/>
              <a:t> tin</a:t>
            </a:r>
          </a:p>
          <a:p>
            <a:pPr marL="171450" lvl="1" indent="-171450" defTabSz="711200">
              <a:lnSpc>
                <a:spcPct val="90000"/>
              </a:lnSpc>
              <a:spcBef>
                <a:spcPct val="0"/>
              </a:spcBef>
              <a:spcAft>
                <a:spcPct val="15000"/>
              </a:spcAft>
              <a:buChar char="•"/>
            </a:pPr>
            <a:r>
              <a:rPr lang="en-US" sz="2400" dirty="0" err="1"/>
              <a:t>Giải</a:t>
            </a:r>
            <a:r>
              <a:rPr lang="en-US" sz="2400" dirty="0"/>
              <a:t> </a:t>
            </a:r>
            <a:r>
              <a:rPr lang="en-US" sz="2400" dirty="0" err="1"/>
              <a:t>quyết</a:t>
            </a:r>
            <a:r>
              <a:rPr lang="en-US" sz="2400" dirty="0"/>
              <a:t>: </a:t>
            </a:r>
            <a:r>
              <a:rPr lang="en-US" sz="2400" dirty="0" err="1"/>
              <a:t>Thêm</a:t>
            </a:r>
            <a:r>
              <a:rPr lang="en-US" sz="2400" dirty="0"/>
              <a:t> </a:t>
            </a:r>
            <a:r>
              <a:rPr lang="en-US" sz="2400" dirty="0" err="1"/>
              <a:t>biến</a:t>
            </a:r>
            <a:r>
              <a:rPr lang="en-US" sz="2400" dirty="0"/>
              <a:t> timer</a:t>
            </a:r>
          </a:p>
        </p:txBody>
      </p:sp>
      <p:sp>
        <p:nvSpPr>
          <p:cNvPr id="14" name="Freeform: Shape 13">
            <a:extLst>
              <a:ext uri="{FF2B5EF4-FFF2-40B4-BE49-F238E27FC236}">
                <a16:creationId xmlns:a16="http://schemas.microsoft.com/office/drawing/2014/main" id="{E8EE8E01-1012-4242-8850-4B584E7F876B}"/>
              </a:ext>
            </a:extLst>
          </p:cNvPr>
          <p:cNvSpPr/>
          <p:nvPr/>
        </p:nvSpPr>
        <p:spPr>
          <a:xfrm>
            <a:off x="3048000" y="5089170"/>
            <a:ext cx="2448306" cy="963985"/>
          </a:xfrm>
          <a:custGeom>
            <a:avLst/>
            <a:gdLst>
              <a:gd name="connsiteX0" fmla="*/ 0 w 2448306"/>
              <a:gd name="connsiteY0" fmla="*/ 160667 h 963985"/>
              <a:gd name="connsiteX1" fmla="*/ 160667 w 2448306"/>
              <a:gd name="connsiteY1" fmla="*/ 0 h 963985"/>
              <a:gd name="connsiteX2" fmla="*/ 2287639 w 2448306"/>
              <a:gd name="connsiteY2" fmla="*/ 0 h 963985"/>
              <a:gd name="connsiteX3" fmla="*/ 2448306 w 2448306"/>
              <a:gd name="connsiteY3" fmla="*/ 160667 h 963985"/>
              <a:gd name="connsiteX4" fmla="*/ 2448306 w 2448306"/>
              <a:gd name="connsiteY4" fmla="*/ 803318 h 963985"/>
              <a:gd name="connsiteX5" fmla="*/ 2287639 w 2448306"/>
              <a:gd name="connsiteY5" fmla="*/ 963985 h 963985"/>
              <a:gd name="connsiteX6" fmla="*/ 160667 w 2448306"/>
              <a:gd name="connsiteY6" fmla="*/ 963985 h 963985"/>
              <a:gd name="connsiteX7" fmla="*/ 0 w 2448306"/>
              <a:gd name="connsiteY7" fmla="*/ 803318 h 963985"/>
              <a:gd name="connsiteX8" fmla="*/ 0 w 2448306"/>
              <a:gd name="connsiteY8" fmla="*/ 160667 h 9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306" h="963985">
                <a:moveTo>
                  <a:pt x="0" y="160667"/>
                </a:moveTo>
                <a:cubicBezTo>
                  <a:pt x="0" y="71933"/>
                  <a:pt x="71933" y="0"/>
                  <a:pt x="160667" y="0"/>
                </a:cubicBezTo>
                <a:lnTo>
                  <a:pt x="2287639" y="0"/>
                </a:lnTo>
                <a:cubicBezTo>
                  <a:pt x="2376373" y="0"/>
                  <a:pt x="2448306" y="71933"/>
                  <a:pt x="2448306" y="160667"/>
                </a:cubicBezTo>
                <a:lnTo>
                  <a:pt x="2448306" y="803318"/>
                </a:lnTo>
                <a:cubicBezTo>
                  <a:pt x="2448306" y="892052"/>
                  <a:pt x="2376373" y="963985"/>
                  <a:pt x="2287639" y="963985"/>
                </a:cubicBezTo>
                <a:lnTo>
                  <a:pt x="160667" y="963985"/>
                </a:lnTo>
                <a:cubicBezTo>
                  <a:pt x="71933" y="963985"/>
                  <a:pt x="0" y="892052"/>
                  <a:pt x="0" y="803318"/>
                </a:cubicBezTo>
                <a:lnTo>
                  <a:pt x="0" y="160667"/>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2318" tIns="134688" rIns="222318" bIns="134688" numCol="1" spcCol="1270" anchor="ctr" anchorCtr="0">
            <a:noAutofit/>
          </a:bodyPr>
          <a:lstStyle/>
          <a:p>
            <a:pPr algn="ctr" defTabSz="2044700">
              <a:lnSpc>
                <a:spcPct val="90000"/>
              </a:lnSpc>
              <a:spcBef>
                <a:spcPct val="0"/>
              </a:spcBef>
              <a:spcAft>
                <a:spcPct val="35000"/>
              </a:spcAft>
            </a:pPr>
            <a:r>
              <a:rPr lang="en-US" sz="4400" dirty="0"/>
              <a:t>RDT3.0</a:t>
            </a:r>
            <a:endParaRPr lang="en-US" sz="4600" dirty="0"/>
          </a:p>
        </p:txBody>
      </p:sp>
    </p:spTree>
    <p:custDataLst>
      <p:tags r:id="rId1"/>
    </p:custDataLst>
    <p:extLst>
      <p:ext uri="{BB962C8B-B14F-4D97-AF65-F5344CB8AC3E}">
        <p14:creationId xmlns:p14="http://schemas.microsoft.com/office/powerpoint/2010/main" val="1489284337"/>
      </p:ext>
    </p:extLst>
  </p:cSld>
  <p:clrMapOvr>
    <a:masterClrMapping/>
  </p:clrMapOvr>
  <mc:AlternateContent xmlns:mc="http://schemas.openxmlformats.org/markup-compatibility/2006" xmlns:p14="http://schemas.microsoft.com/office/powerpoint/2010/main">
    <mc:Choice Requires="p14">
      <p:transition spd="slow" p14:dur="2000" advTm="18440"/>
    </mc:Choice>
    <mc:Fallback xmlns="">
      <p:transition spd="slow" advTm="18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ppt_y</p:attrName>
                                        </p:attrNameLst>
                                      </p:cBhvr>
                                      <p:tavLst>
                                        <p:tav tm="0">
                                          <p:val>
                                            <p:strVal val="#ppt_y+#ppt_h*1.125000"/>
                                          </p:val>
                                        </p:tav>
                                        <p:tav tm="100000">
                                          <p:val>
                                            <p:strVal val="#ppt_y"/>
                                          </p:val>
                                        </p:tav>
                                      </p:tavLst>
                                    </p:anim>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p:stCondLst>
                              <p:cond delay="0"/>
                            </p:stCondLst>
                            <p:childTnLst>
                              <p:par>
                                <p:cTn id="44" presetID="1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Hiệu</a:t>
            </a:r>
            <a:r>
              <a:rPr lang="en-US" sz="4800" dirty="0"/>
              <a:t> </a:t>
            </a:r>
            <a:r>
              <a:rPr lang="en-US" sz="4800" dirty="0" err="1"/>
              <a:t>suất</a:t>
            </a:r>
            <a:r>
              <a:rPr lang="en-US" sz="4800" dirty="0"/>
              <a:t> </a:t>
            </a:r>
            <a:r>
              <a:rPr lang="en-US" sz="4800" dirty="0" err="1"/>
              <a:t>của</a:t>
            </a:r>
            <a:r>
              <a:rPr lang="en-US" sz="4800" dirty="0"/>
              <a:t> rdt3.0 </a:t>
            </a:r>
            <a:r>
              <a:rPr lang="en-US" sz="3200" dirty="0"/>
              <a:t>(stop-and-wait)</a:t>
            </a:r>
            <a:endParaRPr lang="en-US" sz="4400" dirty="0"/>
          </a:p>
        </p:txBody>
      </p:sp>
      <p:sp>
        <p:nvSpPr>
          <p:cNvPr id="4" name="Slide Number Placeholder 3">
            <a:extLst>
              <a:ext uri="{FF2B5EF4-FFF2-40B4-BE49-F238E27FC236}">
                <a16:creationId xmlns:a16="http://schemas.microsoft.com/office/drawing/2014/main" id="{FAAA94B7-80E2-C4DA-CBE7-624B1D839096}"/>
              </a:ext>
            </a:extLst>
          </p:cNvPr>
          <p:cNvSpPr>
            <a:spLocks noGrp="1"/>
          </p:cNvSpPr>
          <p:nvPr>
            <p:ph type="sldNum" sz="quarter" idx="12"/>
          </p:nvPr>
        </p:nvSpPr>
        <p:spPr/>
        <p:txBody>
          <a:bodyPr/>
          <a:lstStyle/>
          <a:p>
            <a:fld id="{930176A1-BCF0-4712-97A6-6B495F55390B}" type="slidenum">
              <a:rPr lang="en-US" smtClean="0"/>
              <a:pPr/>
              <a:t>66</a:t>
            </a:fld>
            <a:endParaRPr lang="en-US"/>
          </a:p>
        </p:txBody>
      </p:sp>
      <p:sp>
        <p:nvSpPr>
          <p:cNvPr id="6" name="Content Placeholder 5">
            <a:extLst>
              <a:ext uri="{FF2B5EF4-FFF2-40B4-BE49-F238E27FC236}">
                <a16:creationId xmlns:a16="http://schemas.microsoft.com/office/drawing/2014/main" id="{54449E62-F9BD-1471-DE8E-5E7AB77E013C}"/>
              </a:ext>
            </a:extLst>
          </p:cNvPr>
          <p:cNvSpPr>
            <a:spLocks noGrp="1"/>
          </p:cNvSpPr>
          <p:nvPr>
            <p:ph sz="quarter" idx="22"/>
          </p:nvPr>
        </p:nvSpPr>
        <p:spPr/>
        <p:txBody>
          <a:bodyPr/>
          <a:lstStyle/>
          <a:p>
            <a:endParaRPr lang="en-US"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err="1"/>
              <a:t>Ví</a:t>
            </a:r>
            <a:r>
              <a:rPr lang="en-US" dirty="0"/>
              <a:t> </a:t>
            </a:r>
            <a:r>
              <a:rPr lang="en-US" dirty="0" err="1"/>
              <a:t>dụ</a:t>
            </a:r>
            <a:r>
              <a:rPr lang="en-US" dirty="0"/>
              <a:t>: 1 Gbps link, </a:t>
            </a:r>
            <a:r>
              <a:rPr lang="en-US" dirty="0" err="1"/>
              <a:t>truyền</a:t>
            </a:r>
            <a:r>
              <a:rPr lang="en-US" dirty="0"/>
              <a:t> </a:t>
            </a:r>
            <a:r>
              <a:rPr lang="en-US" dirty="0" err="1"/>
              <a:t>một</a:t>
            </a:r>
            <a:r>
              <a:rPr lang="en-US" dirty="0"/>
              <a:t> </a:t>
            </a:r>
            <a:r>
              <a:rPr lang="en-US" dirty="0" err="1"/>
              <a:t>gói</a:t>
            </a:r>
            <a:r>
              <a:rPr lang="en-US" dirty="0"/>
              <a:t> tin 8000 bit </a:t>
            </a:r>
            <a:r>
              <a:rPr lang="en-US" dirty="0" err="1"/>
              <a:t>trên</a:t>
            </a:r>
            <a:r>
              <a:rPr lang="en-US" dirty="0"/>
              <a:t> </a:t>
            </a:r>
            <a:r>
              <a:rPr lang="en-US" dirty="0" err="1"/>
              <a:t>kênh</a:t>
            </a:r>
            <a:r>
              <a:rPr lang="en-US" dirty="0"/>
              <a:t> </a:t>
            </a:r>
            <a:r>
              <a:rPr lang="en-US" dirty="0" err="1"/>
              <a:t>truyền</a:t>
            </a:r>
            <a:r>
              <a:rPr lang="en-US" dirty="0"/>
              <a:t> </a:t>
            </a:r>
            <a:r>
              <a:rPr lang="en-US" dirty="0" err="1"/>
              <a:t>có</a:t>
            </a:r>
            <a:r>
              <a:rPr lang="en-US" dirty="0"/>
              <a:t> </a:t>
            </a:r>
            <a:r>
              <a:rPr lang="en-US" dirty="0" err="1"/>
              <a:t>độ</a:t>
            </a:r>
            <a:r>
              <a:rPr lang="en-US" dirty="0"/>
              <a:t> </a:t>
            </a:r>
            <a:r>
              <a:rPr lang="en-US" dirty="0" err="1"/>
              <a:t>trễ</a:t>
            </a:r>
            <a:r>
              <a:rPr lang="en-US" dirty="0"/>
              <a:t> </a:t>
            </a:r>
            <a:r>
              <a:rPr lang="en-US" dirty="0" err="1"/>
              <a:t>lan</a:t>
            </a:r>
            <a:r>
              <a:rPr lang="en-US" dirty="0"/>
              <a:t> </a:t>
            </a:r>
            <a:r>
              <a:rPr lang="en-US" dirty="0" err="1"/>
              <a:t>truyền</a:t>
            </a:r>
            <a:r>
              <a:rPr lang="en-US" dirty="0"/>
              <a:t> 15 </a:t>
            </a:r>
            <a:r>
              <a:rPr lang="en-US" dirty="0" err="1"/>
              <a:t>ms</a:t>
            </a:r>
            <a:endParaRPr lang="en-US" sz="2400" dirty="0"/>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914400" lvl="1" indent="-457200" defTabSz="914400">
              <a:lnSpc>
                <a:spcPct val="85000"/>
              </a:lnSpc>
              <a:spcBef>
                <a:spcPct val="20000"/>
              </a:spcBef>
              <a:buClr>
                <a:srgbClr val="000099"/>
              </a:buClr>
              <a:buFont typeface="Courier New" panose="02070309020205020404" pitchFamily="49" charset="0"/>
              <a:buChar char="o"/>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a:t>
            </a:r>
            <a:r>
              <a:rPr lang="en-US" altLang="en-US" sz="3200" dirty="0" err="1">
                <a:solidFill>
                  <a:prstClr val="black"/>
                </a:solidFill>
                <a:latin typeface="Calibri" panose="020F0502020204030204"/>
              </a:rPr>
              <a:t>tỉ</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lệ</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thời</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gian</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truyền</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của</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bên</a:t>
            </a:r>
            <a:r>
              <a:rPr lang="en-US" altLang="en-US" sz="3200" dirty="0">
                <a:solidFill>
                  <a:prstClr val="black"/>
                </a:solidFill>
                <a:latin typeface="Calibri" panose="020F0502020204030204"/>
              </a:rPr>
              <a:t> </a:t>
            </a:r>
            <a:r>
              <a:rPr lang="en-US" altLang="en-US" sz="3200" dirty="0" err="1">
                <a:solidFill>
                  <a:prstClr val="black"/>
                </a:solidFill>
                <a:latin typeface="Calibri" panose="020F0502020204030204"/>
              </a:rPr>
              <a:t>gửi</a:t>
            </a:r>
            <a:r>
              <a:rPr lang="en-US" altLang="en-US" sz="3200" dirty="0">
                <a:solidFill>
                  <a:prstClr val="black"/>
                </a:solidFill>
                <a:latin typeface="Calibri" panose="020F0502020204030204"/>
              </a:rPr>
              <a:t>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2069512" y="4784254"/>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46693" y="4252054"/>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Thời</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gian</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truyền</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gói</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tin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đến</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kênh</a:t>
            </a:r>
            <a:r>
              <a:rPr kumimoji="0" lang="en-US" sz="2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noProof="0" dirty="0" err="1">
                <a:ln>
                  <a:noFill/>
                </a:ln>
                <a:solidFill>
                  <a:prstClr val="black"/>
                </a:solidFill>
                <a:effectLst/>
                <a:uLnTx/>
                <a:uFillTx/>
                <a:latin typeface="Calibri" panose="020F0502020204030204"/>
                <a:ea typeface="+mn-ea"/>
                <a:cs typeface="+mn-cs"/>
              </a:rPr>
              <a:t>truyền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rdt3.0: </a:t>
            </a:r>
            <a:r>
              <a:rPr lang="en-US" sz="4800" dirty="0" err="1"/>
              <a:t>hoạt</a:t>
            </a:r>
            <a:r>
              <a:rPr lang="en-US" sz="4800" dirty="0"/>
              <a:t> </a:t>
            </a:r>
            <a:r>
              <a:rPr lang="en-US" sz="4800" dirty="0" err="1"/>
              <a:t>động</a:t>
            </a:r>
            <a:r>
              <a:rPr lang="en-US" sz="4800" dirty="0"/>
              <a:t> stop-and-wait</a:t>
            </a:r>
            <a:endParaRPr lang="en-US" sz="4400" dirty="0"/>
          </a:p>
        </p:txBody>
      </p:sp>
      <p:sp>
        <p:nvSpPr>
          <p:cNvPr id="5" name="Slide Number Placeholder 4">
            <a:extLst>
              <a:ext uri="{FF2B5EF4-FFF2-40B4-BE49-F238E27FC236}">
                <a16:creationId xmlns:a16="http://schemas.microsoft.com/office/drawing/2014/main" id="{2601AB70-BDDF-8A20-BF9F-FC708C4A302F}"/>
              </a:ext>
            </a:extLst>
          </p:cNvPr>
          <p:cNvSpPr>
            <a:spLocks noGrp="1"/>
          </p:cNvSpPr>
          <p:nvPr>
            <p:ph type="sldNum" sz="quarter" idx="12"/>
          </p:nvPr>
        </p:nvSpPr>
        <p:spPr/>
        <p:txBody>
          <a:bodyPr/>
          <a:lstStyle/>
          <a:p>
            <a:fld id="{930176A1-BCF0-4712-97A6-6B495F55390B}" type="slidenum">
              <a:rPr lang="en-US" smtClean="0"/>
              <a:pPr/>
              <a:t>67</a:t>
            </a:fld>
            <a:endParaRPr lang="en-US"/>
          </a:p>
        </p:txBody>
      </p:sp>
      <p:sp>
        <p:nvSpPr>
          <p:cNvPr id="6" name="Content Placeholder 5">
            <a:extLst>
              <a:ext uri="{FF2B5EF4-FFF2-40B4-BE49-F238E27FC236}">
                <a16:creationId xmlns:a16="http://schemas.microsoft.com/office/drawing/2014/main" id="{AA871289-06AE-1BF3-F566-5AE622AA416C}"/>
              </a:ext>
            </a:extLst>
          </p:cNvPr>
          <p:cNvSpPr>
            <a:spLocks noGrp="1"/>
          </p:cNvSpPr>
          <p:nvPr>
            <p:ph sz="quarter" idx="22"/>
          </p:nvPr>
        </p:nvSpPr>
        <p:spPr/>
        <p:txBody>
          <a:bodyPr/>
          <a:lstStyle/>
          <a:p>
            <a:endParaRPr lang="en-US"/>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rdt3.0: </a:t>
            </a:r>
            <a:r>
              <a:rPr lang="en-US" sz="4800" dirty="0" err="1"/>
              <a:t>hoạt</a:t>
            </a:r>
            <a:r>
              <a:rPr lang="en-US" sz="4800" dirty="0"/>
              <a:t> </a:t>
            </a:r>
            <a:r>
              <a:rPr lang="en-US" sz="4800" dirty="0" err="1"/>
              <a:t>động</a:t>
            </a:r>
            <a:r>
              <a:rPr lang="en-US" sz="4800" dirty="0"/>
              <a:t> stop-and-wait</a:t>
            </a:r>
            <a:endParaRPr lang="en-US" sz="4400" dirty="0"/>
          </a:p>
        </p:txBody>
      </p:sp>
      <p:sp>
        <p:nvSpPr>
          <p:cNvPr id="7" name="Slide Number Placeholder 6">
            <a:extLst>
              <a:ext uri="{FF2B5EF4-FFF2-40B4-BE49-F238E27FC236}">
                <a16:creationId xmlns:a16="http://schemas.microsoft.com/office/drawing/2014/main" id="{62FECCCC-8AD1-38F3-5022-BD582B87D518}"/>
              </a:ext>
            </a:extLst>
          </p:cNvPr>
          <p:cNvSpPr>
            <a:spLocks noGrp="1"/>
          </p:cNvSpPr>
          <p:nvPr>
            <p:ph type="sldNum" sz="quarter" idx="12"/>
          </p:nvPr>
        </p:nvSpPr>
        <p:spPr/>
        <p:txBody>
          <a:bodyPr/>
          <a:lstStyle/>
          <a:p>
            <a:fld id="{930176A1-BCF0-4712-97A6-6B495F55390B}" type="slidenum">
              <a:rPr lang="en-US" smtClean="0"/>
              <a:pPr/>
              <a:t>68</a:t>
            </a:fld>
            <a:endParaRPr lang="en-US"/>
          </a:p>
        </p:txBody>
      </p:sp>
      <p:sp>
        <p:nvSpPr>
          <p:cNvPr id="14" name="Content Placeholder 13">
            <a:extLst>
              <a:ext uri="{FF2B5EF4-FFF2-40B4-BE49-F238E27FC236}">
                <a16:creationId xmlns:a16="http://schemas.microsoft.com/office/drawing/2014/main" id="{EB776957-1C6A-17B7-0CD4-E8052C1939E9}"/>
              </a:ext>
            </a:extLst>
          </p:cNvPr>
          <p:cNvSpPr>
            <a:spLocks noGrp="1"/>
          </p:cNvSpPr>
          <p:nvPr>
            <p:ph sz="quarter" idx="22"/>
          </p:nvPr>
        </p:nvSpPr>
        <p:spPr/>
        <p:txBody>
          <a:bodyPr/>
          <a:lstStyle/>
          <a:p>
            <a:endParaRPr lang="en-US"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069147" y="5055243"/>
            <a:ext cx="10344717" cy="830997"/>
          </a:xfrm>
          <a:prstGeom prst="rect">
            <a:avLst/>
          </a:prstGeom>
          <a:noFill/>
        </p:spPr>
        <p:txBody>
          <a:bodyPr wrap="square" rtlCol="0">
            <a:spAutoFit/>
          </a:bodyPr>
          <a:lstStyle/>
          <a:p>
            <a:pPr marL="342900" lvl="0" indent="-342900" defTabSz="914400">
              <a:buClr>
                <a:srgbClr val="0013A3"/>
              </a:buClr>
              <a:buFont typeface="Courier New" panose="02070309020205020404" pitchFamily="49" charset="0"/>
              <a:buChar char="o"/>
              <a:defRPr/>
            </a:pPr>
            <a:r>
              <a:rPr lang="en-US" sz="2400" dirty="0"/>
              <a:t>H</a:t>
            </a:r>
            <a:r>
              <a:rPr lang="vi-VN" sz="2400" dirty="0" err="1"/>
              <a:t>iệu</a:t>
            </a:r>
            <a:r>
              <a:rPr lang="vi-VN" sz="2400" dirty="0"/>
              <a:t> suất giao thức </a:t>
            </a:r>
            <a:r>
              <a:rPr lang="vi-VN" sz="2400" dirty="0" err="1"/>
              <a:t>rdt</a:t>
            </a:r>
            <a:r>
              <a:rPr lang="vi-VN" sz="2400" dirty="0"/>
              <a:t> 3.0 </a:t>
            </a:r>
            <a:r>
              <a:rPr lang="en-US" sz="2400" dirty="0" err="1"/>
              <a:t>kém</a:t>
            </a:r>
            <a:endParaRPr lang="en-US" sz="2400" dirty="0"/>
          </a:p>
          <a:p>
            <a:pPr marL="342900" lvl="0" indent="-342900" defTabSz="914400">
              <a:buClr>
                <a:srgbClr val="0013A3"/>
              </a:buClr>
              <a:buFont typeface="Courier New" panose="02070309020205020404" pitchFamily="49" charset="0"/>
              <a:buChar char="o"/>
              <a:defRPr/>
            </a:pPr>
            <a:r>
              <a:rPr lang="vi-VN" sz="2400" dirty="0"/>
              <a:t>Giao thức giới hạn hiệu suất của cơ sở hạ tầng cơ bản (kênh</a:t>
            </a:r>
            <a:r>
              <a:rPr lang="en-US" sz="2400" dirty="0"/>
              <a:t> </a:t>
            </a:r>
            <a:r>
              <a:rPr lang="en-US" sz="2400" dirty="0" err="1"/>
              <a:t>truyền</a:t>
            </a:r>
            <a:r>
              <a:rPr lang="en-US" sz="2400" dirty="0"/>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rdt3.0: </a:t>
            </a:r>
            <a:r>
              <a:rPr lang="en-US" sz="4800" dirty="0" err="1"/>
              <a:t>hoạt</a:t>
            </a:r>
            <a:r>
              <a:rPr lang="en-US" sz="4800" dirty="0"/>
              <a:t> </a:t>
            </a:r>
            <a:r>
              <a:rPr lang="en-US" sz="4800" dirty="0" err="1"/>
              <a:t>động</a:t>
            </a:r>
            <a:r>
              <a:rPr lang="en-US" sz="4800" dirty="0"/>
              <a:t> </a:t>
            </a:r>
            <a:r>
              <a:rPr lang="en-US" sz="4800" dirty="0" err="1"/>
              <a:t>giao</a:t>
            </a:r>
            <a:r>
              <a:rPr lang="en-US" sz="4800" dirty="0"/>
              <a:t> </a:t>
            </a:r>
            <a:r>
              <a:rPr lang="en-US" sz="4800" dirty="0" err="1"/>
              <a:t>thức</a:t>
            </a:r>
            <a:r>
              <a:rPr lang="en-US" sz="4800" dirty="0"/>
              <a:t> “pipelined”</a:t>
            </a:r>
            <a:endParaRPr lang="en-US" sz="4400" dirty="0"/>
          </a:p>
        </p:txBody>
      </p:sp>
      <p:sp>
        <p:nvSpPr>
          <p:cNvPr id="5" name="Slide Number Placeholder 4">
            <a:extLst>
              <a:ext uri="{FF2B5EF4-FFF2-40B4-BE49-F238E27FC236}">
                <a16:creationId xmlns:a16="http://schemas.microsoft.com/office/drawing/2014/main" id="{B9A06FC7-C304-91D6-E030-6B1D187A73E3}"/>
              </a:ext>
            </a:extLst>
          </p:cNvPr>
          <p:cNvSpPr>
            <a:spLocks noGrp="1"/>
          </p:cNvSpPr>
          <p:nvPr>
            <p:ph type="sldNum" sz="quarter" idx="12"/>
          </p:nvPr>
        </p:nvSpPr>
        <p:spPr/>
        <p:txBody>
          <a:bodyPr/>
          <a:lstStyle/>
          <a:p>
            <a:fld id="{930176A1-BCF0-4712-97A6-6B495F55390B}" type="slidenum">
              <a:rPr lang="en-US" smtClean="0"/>
              <a:pPr/>
              <a:t>69</a:t>
            </a:fld>
            <a:endParaRPr lang="en-US"/>
          </a:p>
        </p:txBody>
      </p:sp>
      <p:sp>
        <p:nvSpPr>
          <p:cNvPr id="7" name="Content Placeholder 6">
            <a:extLst>
              <a:ext uri="{FF2B5EF4-FFF2-40B4-BE49-F238E27FC236}">
                <a16:creationId xmlns:a16="http://schemas.microsoft.com/office/drawing/2014/main" id="{BCD61FE4-B4C8-95DC-487D-ED4F3CA20AAE}"/>
              </a:ext>
            </a:extLst>
          </p:cNvPr>
          <p:cNvSpPr>
            <a:spLocks noGrp="1"/>
          </p:cNvSpPr>
          <p:nvPr>
            <p:ph sz="quarter" idx="22"/>
          </p:nvPr>
        </p:nvSpPr>
        <p:spPr/>
        <p:txBody>
          <a:bodyPr/>
          <a:lstStyle/>
          <a:p>
            <a:endParaRPr lang="en-US"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lang="en-US" dirty="0" err="1"/>
              <a:t>bên</a:t>
            </a:r>
            <a:r>
              <a:rPr lang="en-US" dirty="0"/>
              <a:t> </a:t>
            </a:r>
            <a:r>
              <a:rPr lang="en-US" dirty="0" err="1"/>
              <a:t>gửi</a:t>
            </a:r>
            <a:r>
              <a:rPr lang="en-US" dirty="0"/>
              <a:t> </a:t>
            </a:r>
            <a:r>
              <a:rPr lang="en-US" dirty="0" err="1"/>
              <a:t>gửi</a:t>
            </a:r>
            <a:r>
              <a:rPr lang="en-US" dirty="0"/>
              <a:t> </a:t>
            </a:r>
            <a:r>
              <a:rPr lang="en-US" dirty="0" err="1"/>
              <a:t>nhiều</a:t>
            </a:r>
            <a:r>
              <a:rPr lang="vi-VN" dirty="0"/>
              <a:t> </a:t>
            </a:r>
            <a:r>
              <a:rPr lang="en-US" dirty="0"/>
              <a:t>packet </a:t>
            </a:r>
            <a:r>
              <a:rPr lang="en-US" dirty="0" err="1"/>
              <a:t>cùng</a:t>
            </a:r>
            <a:r>
              <a:rPr lang="en-US" dirty="0"/>
              <a:t> </a:t>
            </a:r>
            <a:r>
              <a:rPr lang="en-US" dirty="0" err="1"/>
              <a:t>một</a:t>
            </a:r>
            <a:r>
              <a:rPr lang="en-US" dirty="0"/>
              <a:t> </a:t>
            </a:r>
            <a:r>
              <a:rPr lang="en-US" dirty="0" err="1"/>
              <a:t>lúc</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chờ</a:t>
            </a:r>
            <a:r>
              <a:rPr lang="en-US" dirty="0"/>
              <a:t> ACK</a:t>
            </a:r>
            <a:endParaRPr kumimoji="0" lang="en-US" altLang="ja-JP"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endParaRP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kumimoji="0" lang="vi-VN"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Dãy số thứ tự phải được tăng lên </a:t>
            </a: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kumimoji="0" lang="vi-VN"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Đưa vào bộ đệm tại bên gửi hoặc bên nhận</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8" y="2993267"/>
            <a:ext cx="6359524" cy="2370138"/>
            <a:chOff x="1673404" y="3019025"/>
            <a:chExt cx="6359524"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4"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4"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0" y="3633387"/>
              <a:ext cx="223836" cy="501649"/>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7" y="672"/>
                <a:ext cx="586" cy="144"/>
                <a:chOff x="611" y="2571"/>
                <a:chExt cx="731" cy="138"/>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6" y="994"/>
                <a:ext cx="586" cy="129"/>
                <a:chOff x="613" y="2572"/>
                <a:chExt cx="731" cy="134"/>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6" y="1625"/>
                <a:ext cx="576" cy="152"/>
                <a:chOff x="616" y="2568"/>
                <a:chExt cx="718" cy="140"/>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7" y="1324"/>
                <a:ext cx="586" cy="144"/>
                <a:chOff x="611" y="2565"/>
                <a:chExt cx="730" cy="144"/>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59" y="3576237"/>
              <a:ext cx="223836" cy="501649"/>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7" y="672"/>
                <a:ext cx="586" cy="144"/>
                <a:chOff x="611" y="2571"/>
                <a:chExt cx="731" cy="138"/>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6" y="994"/>
                <a:ext cx="586" cy="129"/>
                <a:chOff x="613" y="2572"/>
                <a:chExt cx="731" cy="134"/>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6" y="1625"/>
                <a:ext cx="576" cy="152"/>
                <a:chOff x="616" y="2568"/>
                <a:chExt cx="718" cy="140"/>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7" y="1324"/>
                <a:ext cx="586" cy="144"/>
                <a:chOff x="611" y="2565"/>
                <a:chExt cx="730" cy="144"/>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91" y="4246759"/>
            <a:ext cx="549833"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51" y="666"/>
              <a:ext cx="580" cy="146"/>
              <a:chOff x="617" y="2567"/>
              <a:chExt cx="724" cy="140"/>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5" y="993"/>
              <a:ext cx="580" cy="156"/>
              <a:chOff x="612" y="2570"/>
              <a:chExt cx="724" cy="162"/>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3" y="1627"/>
              <a:ext cx="586" cy="151"/>
              <a:chOff x="611" y="2568"/>
              <a:chExt cx="730"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5"/>
              <a:ext cx="580" cy="140"/>
              <a:chOff x="614" y="2566"/>
              <a:chExt cx="723" cy="140"/>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p:txBody>
          <a:bodyPr>
            <a:normAutofit fontScale="90000"/>
          </a:bodyPr>
          <a:lstStyle/>
          <a:p>
            <a:r>
              <a:rPr lang="en-US" sz="4400"/>
              <a:t>Transport Layer Actions</a:t>
            </a:r>
          </a:p>
        </p:txBody>
      </p:sp>
      <p:sp>
        <p:nvSpPr>
          <p:cNvPr id="4" name="Slide Number Placeholder 3">
            <a:extLst>
              <a:ext uri="{FF2B5EF4-FFF2-40B4-BE49-F238E27FC236}">
                <a16:creationId xmlns:a16="http://schemas.microsoft.com/office/drawing/2014/main" id="{FDB89ECA-F874-E39C-7388-85E2DC128D62}"/>
              </a:ext>
            </a:extLst>
          </p:cNvPr>
          <p:cNvSpPr>
            <a:spLocks noGrp="1"/>
          </p:cNvSpPr>
          <p:nvPr>
            <p:ph type="sldNum" sz="quarter" idx="12"/>
          </p:nvPr>
        </p:nvSpPr>
        <p:spPr/>
        <p:txBody>
          <a:bodyPr/>
          <a:lstStyle/>
          <a:p>
            <a:fld id="{930176A1-BCF0-4712-97A6-6B495F55390B}" type="slidenum">
              <a:rPr lang="en-US" smtClean="0"/>
              <a:pPr/>
              <a:t>7</a:t>
            </a:fld>
            <a:endParaRPr lang="en-US"/>
          </a:p>
        </p:txBody>
      </p:sp>
      <p:sp>
        <p:nvSpPr>
          <p:cNvPr id="5" name="Content Placeholder 4">
            <a:extLst>
              <a:ext uri="{FF2B5EF4-FFF2-40B4-BE49-F238E27FC236}">
                <a16:creationId xmlns:a16="http://schemas.microsoft.com/office/drawing/2014/main" id="{E14BE421-0BA4-7F11-AF8F-38DD7AB2C8A3}"/>
              </a:ext>
            </a:extLst>
          </p:cNvPr>
          <p:cNvSpPr>
            <a:spLocks noGrp="1"/>
          </p:cNvSpPr>
          <p:nvPr>
            <p:ph sz="quarter" idx="22"/>
          </p:nvPr>
        </p:nvSpPr>
        <p:spPr/>
        <p:txBody>
          <a:bodyPr/>
          <a:lstStyle/>
          <a:p>
            <a:endParaRPr lang="en-US" dirty="0"/>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5017" y="1247289"/>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Bên</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nhận</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64393" y="3397107"/>
            <a:ext cx="3825456" cy="722955"/>
          </a:xfrm>
          <a:prstGeom prst="rect">
            <a:avLst/>
          </a:prstGeom>
          <a:noFill/>
        </p:spPr>
        <p:txBody>
          <a:bodyPr wrap="square" rtlCol="0">
            <a:spAutoFit/>
          </a:bodyPr>
          <a:lstStyle/>
          <a:p>
            <a:pPr marL="285750" lvl="0" indent="-219075" defTabSz="914400">
              <a:lnSpc>
                <a:spcPct val="85000"/>
              </a:lnSpc>
              <a:buClr>
                <a:srgbClr val="0200A3"/>
              </a:buClr>
              <a:buFont typeface="Wingdings" pitchFamily="2" charset="2"/>
              <a:buChar char="§"/>
              <a:defRPr/>
            </a:pPr>
            <a:r>
              <a:rPr lang="en-US" sz="2400" dirty="0" err="1">
                <a:solidFill>
                  <a:prstClr val="black"/>
                </a:solidFill>
              </a:rPr>
              <a:t>Bỏ</a:t>
            </a:r>
            <a:r>
              <a:rPr lang="en-US" sz="2400" dirty="0">
                <a:solidFill>
                  <a:prstClr val="black"/>
                </a:solidFill>
              </a:rPr>
              <a:t> header, </a:t>
            </a:r>
            <a:r>
              <a:rPr lang="en-US" sz="2400" dirty="0" err="1">
                <a:solidFill>
                  <a:prstClr val="black"/>
                </a:solidFill>
              </a:rPr>
              <a:t>trích</a:t>
            </a:r>
            <a:r>
              <a:rPr lang="en-US" sz="2400" dirty="0">
                <a:solidFill>
                  <a:prstClr val="black"/>
                </a:solidFill>
              </a:rPr>
              <a:t> </a:t>
            </a:r>
            <a:r>
              <a:rPr lang="en-US" sz="2400" dirty="0" err="1">
                <a:solidFill>
                  <a:prstClr val="black"/>
                </a:solidFill>
              </a:rPr>
              <a:t>xuất</a:t>
            </a:r>
            <a:r>
              <a:rPr lang="en-US" sz="2400" dirty="0">
                <a:solidFill>
                  <a:prstClr val="black"/>
                </a:solidFill>
              </a:rPr>
              <a:t> </a:t>
            </a:r>
            <a:r>
              <a:rPr lang="en-US" sz="2400" dirty="0" err="1">
                <a:solidFill>
                  <a:prstClr val="black"/>
                </a:solidFill>
              </a:rPr>
              <a:t>thông</a:t>
            </a:r>
            <a:r>
              <a:rPr lang="en-US" sz="2400" dirty="0">
                <a:solidFill>
                  <a:prstClr val="black"/>
                </a:solidFill>
              </a:rPr>
              <a:t> </a:t>
            </a:r>
            <a:r>
              <a:rPr lang="en-US" sz="2400" dirty="0" err="1">
                <a:solidFill>
                  <a:prstClr val="black"/>
                </a:solidFill>
              </a:rPr>
              <a:t>điệp</a:t>
            </a:r>
            <a:r>
              <a:rPr lang="en-US" sz="2400" dirty="0">
                <a:solidFill>
                  <a:prstClr val="black"/>
                </a:solidFill>
              </a:rPr>
              <a:t> </a:t>
            </a:r>
            <a:r>
              <a:rPr lang="en-US" sz="2400" dirty="0" err="1">
                <a:solidFill>
                  <a:prstClr val="black"/>
                </a:solidFill>
              </a:rPr>
              <a:t>của</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ứng</a:t>
            </a:r>
            <a:r>
              <a:rPr lang="en-US" sz="2400" dirty="0">
                <a:solidFill>
                  <a:prstClr val="black"/>
                </a:solidFill>
              </a:rPr>
              <a:t> </a:t>
            </a:r>
            <a:r>
              <a:rPr lang="en-US" sz="2400" dirty="0" err="1">
                <a:solidFill>
                  <a:prstClr val="black"/>
                </a:solidFill>
              </a:rPr>
              <a:t>dụng</a:t>
            </a:r>
            <a:endParaRPr lang="en-US" sz="2400" dirty="0">
              <a:solidFill>
                <a:prstClr val="black"/>
              </a:solidFill>
            </a:endParaRPr>
          </a:p>
        </p:txBody>
      </p:sp>
      <p:sp>
        <p:nvSpPr>
          <p:cNvPr id="194" name="TextBox 193">
            <a:extLst>
              <a:ext uri="{FF2B5EF4-FFF2-40B4-BE49-F238E27FC236}">
                <a16:creationId xmlns:a16="http://schemas.microsoft.com/office/drawing/2014/main" id="{1845376D-0F8D-7E40-9089-6FAE4370FEA0}"/>
              </a:ext>
            </a:extLst>
          </p:cNvPr>
          <p:cNvSpPr txBox="1"/>
          <p:nvPr/>
        </p:nvSpPr>
        <p:spPr>
          <a:xfrm>
            <a:off x="4354161" y="2820916"/>
            <a:ext cx="3825456" cy="409023"/>
          </a:xfrm>
          <a:prstGeom prst="rect">
            <a:avLst/>
          </a:prstGeom>
          <a:noFill/>
        </p:spPr>
        <p:txBody>
          <a:bodyPr wrap="square" rtlCol="0">
            <a:spAutoFit/>
          </a:bodyPr>
          <a:lstStyle/>
          <a:p>
            <a:pPr marL="285750" lvl="0" indent="-219075" defTabSz="914400">
              <a:lnSpc>
                <a:spcPct val="85000"/>
              </a:lnSpc>
              <a:buClr>
                <a:srgbClr val="0200A3"/>
              </a:buClr>
              <a:buFont typeface="Wingdings" pitchFamily="2" charset="2"/>
              <a:buChar char="§"/>
              <a:defRPr/>
            </a:pPr>
            <a:r>
              <a:rPr lang="it-IT" sz="2400" dirty="0">
                <a:solidFill>
                  <a:prstClr val="black"/>
                </a:solidFill>
              </a:rPr>
              <a:t>Kiểm tra giá trị header</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36057" y="1983901"/>
            <a:ext cx="4145891" cy="830997"/>
          </a:xfrm>
          <a:prstGeom prst="rect">
            <a:avLst/>
          </a:prstGeom>
          <a:noFill/>
        </p:spPr>
        <p:txBody>
          <a:bodyPr wrap="square" rtlCol="0">
            <a:spAutoFit/>
          </a:bodyPr>
          <a:lstStyle/>
          <a:p>
            <a:pPr marL="285750" lvl="0" indent="-219075" defTabSz="914400">
              <a:buClr>
                <a:srgbClr val="0200A3"/>
              </a:buClr>
              <a:buFont typeface="Wingdings" pitchFamily="2" charset="2"/>
              <a:buChar char="§"/>
              <a:defRPr/>
            </a:pPr>
            <a:r>
              <a:rPr lang="en-US" sz="2400" dirty="0" err="1">
                <a:solidFill>
                  <a:prstClr val="black"/>
                </a:solidFill>
              </a:rPr>
              <a:t>Nhận</a:t>
            </a:r>
            <a:r>
              <a:rPr lang="en-US" sz="2400" dirty="0">
                <a:solidFill>
                  <a:prstClr val="black"/>
                </a:solidFill>
              </a:rPr>
              <a:t> segment </a:t>
            </a:r>
            <a:r>
              <a:rPr lang="en-US" sz="2400" dirty="0" err="1">
                <a:solidFill>
                  <a:prstClr val="black"/>
                </a:solidFill>
              </a:rPr>
              <a:t>từ</a:t>
            </a:r>
            <a:r>
              <a:rPr lang="en-US" sz="2400" dirty="0">
                <a:solidFill>
                  <a:prstClr val="black"/>
                </a:solidFill>
              </a:rPr>
              <a:t> </a:t>
            </a:r>
            <a:r>
              <a:rPr lang="en-US" sz="2400" dirty="0" err="1">
                <a:solidFill>
                  <a:prstClr val="black"/>
                </a:solidFill>
              </a:rPr>
              <a:t>tầng</a:t>
            </a:r>
            <a:r>
              <a:rPr lang="en-US" sz="2400" dirty="0">
                <a:solidFill>
                  <a:prstClr val="black"/>
                </a:solidFill>
              </a:rPr>
              <a:t> </a:t>
            </a:r>
            <a:r>
              <a:rPr lang="en-US" sz="2400" dirty="0" err="1">
                <a:solidFill>
                  <a:prstClr val="black"/>
                </a:solidFill>
              </a:rPr>
              <a:t>mạng</a:t>
            </a:r>
            <a:endParaRPr lang="en-US" sz="2400" dirty="0">
              <a:solidFill>
                <a:prstClr val="black"/>
              </a:solidFill>
            </a:endParaRP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   T</a:t>
                </a:r>
                <a:r>
                  <a:rPr kumimoji="0" lang="en-US" sz="1600" b="0" i="0" u="none" strike="noStrike" kern="1200" cap="none" spc="0" normalizeH="0" baseline="-25000" noProof="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64484" y="441037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Calibri"/>
                <a:ea typeface="+mn-ea"/>
                <a:cs typeface="+mn-cs"/>
              </a:rPr>
              <a:t>Chuyển</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thông</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điệp</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đến</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tầng</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ứng</a:t>
            </a:r>
            <a:r>
              <a:rPr kumimoji="0" lang="en-US" sz="2400" b="0" i="0" u="none" strike="noStrike" kern="1200" cap="none" spc="0" normalizeH="0" noProof="0" dirty="0">
                <a:ln>
                  <a:noFill/>
                </a:ln>
                <a:solidFill>
                  <a:prstClr val="black"/>
                </a:solidFill>
                <a:effectLst/>
                <a:uLnTx/>
                <a:uFillTx/>
                <a:latin typeface="Calibri"/>
                <a:ea typeface="+mn-ea"/>
                <a:cs typeface="+mn-cs"/>
              </a:rPr>
              <a:t> </a:t>
            </a:r>
            <a:r>
              <a:rPr kumimoji="0" lang="en-US" sz="2400" b="0" i="0" u="none" strike="noStrike" kern="1200" cap="none" spc="0" normalizeH="0" noProof="0" dirty="0" err="1">
                <a:ln>
                  <a:noFill/>
                </a:ln>
                <a:solidFill>
                  <a:prstClr val="black"/>
                </a:solidFill>
                <a:effectLst/>
                <a:uLnTx/>
                <a:uFillTx/>
                <a:latin typeface="Calibri"/>
                <a:ea typeface="+mn-ea"/>
                <a:cs typeface="+mn-cs"/>
              </a:rPr>
              <a:t>dụng</a:t>
            </a:r>
            <a:r>
              <a:rPr kumimoji="0" lang="en-US" sz="2400" b="0" i="0" u="none" strike="noStrike" kern="1200" cap="none" spc="0" normalizeH="0" noProof="0" dirty="0">
                <a:ln>
                  <a:noFill/>
                </a:ln>
                <a:solidFill>
                  <a:prstClr val="black"/>
                </a:solidFill>
                <a:effectLst/>
                <a:uLnTx/>
                <a:uFillTx/>
                <a:latin typeface="Calibri"/>
                <a:ea typeface="+mn-ea"/>
                <a:cs typeface="+mn-cs"/>
              </a:rPr>
              <a:t> qua socket</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Pipelining: </a:t>
            </a:r>
            <a:r>
              <a:rPr lang="en-US" sz="4800" dirty="0" err="1"/>
              <a:t>tăng</a:t>
            </a:r>
            <a:r>
              <a:rPr lang="en-US" sz="4800" dirty="0"/>
              <a:t> </a:t>
            </a:r>
            <a:r>
              <a:rPr lang="en-US" sz="4800" dirty="0" err="1"/>
              <a:t>hiệu</a:t>
            </a:r>
            <a:r>
              <a:rPr lang="en-US" sz="4800" dirty="0"/>
              <a:t> </a:t>
            </a:r>
            <a:r>
              <a:rPr lang="en-US" sz="4800" dirty="0" err="1"/>
              <a:t>suất</a:t>
            </a:r>
            <a:endParaRPr lang="en-US" sz="4400" dirty="0"/>
          </a:p>
        </p:txBody>
      </p:sp>
      <p:sp>
        <p:nvSpPr>
          <p:cNvPr id="8" name="Slide Number Placeholder 7">
            <a:extLst>
              <a:ext uri="{FF2B5EF4-FFF2-40B4-BE49-F238E27FC236}">
                <a16:creationId xmlns:a16="http://schemas.microsoft.com/office/drawing/2014/main" id="{11DE416A-2A15-20E9-2E7E-8154D84824CC}"/>
              </a:ext>
            </a:extLst>
          </p:cNvPr>
          <p:cNvSpPr>
            <a:spLocks noGrp="1"/>
          </p:cNvSpPr>
          <p:nvPr>
            <p:ph type="sldNum" sz="quarter" idx="12"/>
          </p:nvPr>
        </p:nvSpPr>
        <p:spPr/>
        <p:txBody>
          <a:bodyPr/>
          <a:lstStyle/>
          <a:p>
            <a:fld id="{930176A1-BCF0-4712-97A6-6B495F55390B}" type="slidenum">
              <a:rPr lang="en-US" smtClean="0"/>
              <a:pPr/>
              <a:t>70</a:t>
            </a:fld>
            <a:endParaRPr lang="en-US"/>
          </a:p>
        </p:txBody>
      </p:sp>
      <p:sp>
        <p:nvSpPr>
          <p:cNvPr id="9" name="Content Placeholder 8">
            <a:extLst>
              <a:ext uri="{FF2B5EF4-FFF2-40B4-BE49-F238E27FC236}">
                <a16:creationId xmlns:a16="http://schemas.microsoft.com/office/drawing/2014/main" id="{51E771CA-8A9F-315E-76A7-89BDE9363C39}"/>
              </a:ext>
            </a:extLst>
          </p:cNvPr>
          <p:cNvSpPr>
            <a:spLocks noGrp="1"/>
          </p:cNvSpPr>
          <p:nvPr>
            <p:ph sz="quarter" idx="22"/>
          </p:nvPr>
        </p:nvSpPr>
        <p:spPr/>
        <p:txBody>
          <a:bodyPr/>
          <a:lstStyle/>
          <a:p>
            <a:endParaRPr lang="en-US"/>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7262624" y="4341361"/>
            <a:ext cx="2845651" cy="1145039"/>
            <a:chOff x="7262624" y="4341361"/>
            <a:chExt cx="2845651"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7262624" y="4341361"/>
              <a:ext cx="2845651"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Gửi</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3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gói</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tin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cùng</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lúc</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thì</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hiệu</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suất</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tăng</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3 </a:t>
              </a:r>
              <a:r>
                <a:rPr kumimoji="0" lang="en-US" sz="2000" b="0" i="0" u="none" strike="noStrike" kern="1200" cap="none" spc="0" normalizeH="0" baseline="0" noProof="0" dirty="0" err="1">
                  <a:ln>
                    <a:noFill/>
                  </a:ln>
                  <a:solidFill>
                    <a:srgbClr val="CC0000"/>
                  </a:solidFill>
                  <a:effectLst/>
                  <a:uLnTx/>
                  <a:uFillTx/>
                  <a:latin typeface="Arial" charset="0"/>
                  <a:ea typeface="ＭＳ Ｐゴシック" charset="0"/>
                  <a:cs typeface="+mn-cs"/>
                </a:rPr>
                <a:t>lần</a:t>
              </a: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Go-Back-N: </a:t>
            </a:r>
            <a:r>
              <a:rPr lang="en-US" sz="4800" dirty="0" err="1"/>
              <a:t>bên</a:t>
            </a:r>
            <a:r>
              <a:rPr lang="en-US" sz="4800" dirty="0"/>
              <a:t> </a:t>
            </a:r>
            <a:r>
              <a:rPr lang="en-US" sz="4800" dirty="0" err="1"/>
              <a:t>gửi</a:t>
            </a:r>
            <a:endParaRPr lang="en-US" sz="4400" dirty="0"/>
          </a:p>
        </p:txBody>
      </p:sp>
      <p:sp>
        <p:nvSpPr>
          <p:cNvPr id="5" name="Slide Number Placeholder 4">
            <a:extLst>
              <a:ext uri="{FF2B5EF4-FFF2-40B4-BE49-F238E27FC236}">
                <a16:creationId xmlns:a16="http://schemas.microsoft.com/office/drawing/2014/main" id="{F532E1B7-C768-B5EA-F31B-9403BF75A526}"/>
              </a:ext>
            </a:extLst>
          </p:cNvPr>
          <p:cNvSpPr>
            <a:spLocks noGrp="1"/>
          </p:cNvSpPr>
          <p:nvPr>
            <p:ph type="sldNum" sz="quarter" idx="12"/>
          </p:nvPr>
        </p:nvSpPr>
        <p:spPr/>
        <p:txBody>
          <a:bodyPr/>
          <a:lstStyle/>
          <a:p>
            <a:fld id="{930176A1-BCF0-4712-97A6-6B495F55390B}" type="slidenum">
              <a:rPr lang="en-US" smtClean="0"/>
              <a:pPr/>
              <a:t>71</a:t>
            </a:fld>
            <a:endParaRPr lang="en-US"/>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Courier New" panose="02070309020205020404" pitchFamily="49" charset="0"/>
              <a:buChar char="o"/>
            </a:pPr>
            <a:r>
              <a:rPr lang="en-US" altLang="ja-JP" dirty="0" err="1">
                <a:solidFill>
                  <a:srgbClr val="FF0000"/>
                </a:solidFill>
              </a:rPr>
              <a:t>Bên</a:t>
            </a:r>
            <a:r>
              <a:rPr lang="en-US" altLang="ja-JP" dirty="0">
                <a:solidFill>
                  <a:srgbClr val="FF0000"/>
                </a:solidFill>
              </a:rPr>
              <a:t> </a:t>
            </a:r>
            <a:r>
              <a:rPr lang="en-US" altLang="ja-JP" dirty="0" err="1">
                <a:solidFill>
                  <a:srgbClr val="FF0000"/>
                </a:solidFill>
              </a:rPr>
              <a:t>gửi</a:t>
            </a:r>
            <a:r>
              <a:rPr lang="en-US" altLang="ja-JP" dirty="0">
                <a:solidFill>
                  <a:srgbClr val="FF0000"/>
                </a:solidFill>
              </a:rPr>
              <a:t>: </a:t>
            </a:r>
            <a:r>
              <a:rPr lang="en-US" dirty="0" err="1"/>
              <a:t>gửi</a:t>
            </a:r>
            <a:r>
              <a:rPr lang="en-US" dirty="0"/>
              <a:t> </a:t>
            </a:r>
            <a:r>
              <a:rPr lang="en-US" dirty="0" err="1"/>
              <a:t>tối</a:t>
            </a:r>
            <a:r>
              <a:rPr lang="en-US" dirty="0"/>
              <a:t> </a:t>
            </a:r>
            <a:r>
              <a:rPr lang="en-US" dirty="0" err="1"/>
              <a:t>đa</a:t>
            </a:r>
            <a:r>
              <a:rPr lang="en-US" dirty="0"/>
              <a:t> N packets </a:t>
            </a:r>
            <a:r>
              <a:rPr lang="en-US" dirty="0" err="1"/>
              <a:t>liên</a:t>
            </a:r>
            <a:r>
              <a:rPr lang="en-US" dirty="0"/>
              <a:t> </a:t>
            </a:r>
            <a:r>
              <a:rPr lang="en-US" dirty="0" err="1"/>
              <a:t>tiếp</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chờ</a:t>
            </a:r>
            <a:r>
              <a:rPr lang="en-US" dirty="0"/>
              <a:t> ACK (“window”)</a:t>
            </a:r>
          </a:p>
          <a:p>
            <a:pPr marL="815975" marR="0" lvl="1" indent="-342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lvl="0" indent="-339725" defTabSz="914400">
              <a:lnSpc>
                <a:spcPct val="85000"/>
              </a:lnSpc>
              <a:spcBef>
                <a:spcPct val="20000"/>
              </a:spcBef>
              <a:buClr>
                <a:srgbClr val="000099"/>
              </a:buClr>
              <a:buSzPct val="100000"/>
              <a:buFont typeface="Wingdings" pitchFamily="2" charset="2"/>
              <a:buChar char="§"/>
              <a:defRPr/>
            </a:pPr>
            <a:r>
              <a:rPr lang="en-US" altLang="en-US" sz="2600" dirty="0">
                <a:solidFill>
                  <a:prstClr val="black"/>
                </a:solidFill>
                <a:latin typeface="+mn-lt"/>
              </a:rPr>
              <a:t>Khi </a:t>
            </a:r>
            <a:r>
              <a:rPr lang="en-US" altLang="en-US" sz="2600" dirty="0" err="1">
                <a:solidFill>
                  <a:prstClr val="black"/>
                </a:solidFill>
                <a:latin typeface="+mn-lt"/>
              </a:rPr>
              <a:t>nhận</a:t>
            </a:r>
            <a:r>
              <a:rPr lang="en-US" altLang="en-US" sz="2600" dirty="0">
                <a:solidFill>
                  <a:prstClr val="black"/>
                </a:solidFill>
                <a:latin typeface="+mn-lt"/>
              </a:rPr>
              <a:t> ACK(n) =&gt; ACK </a:t>
            </a:r>
            <a:r>
              <a:rPr lang="en-US" altLang="en-US" sz="2600" dirty="0" err="1">
                <a:solidFill>
                  <a:prstClr val="black"/>
                </a:solidFill>
                <a:latin typeface="+mn-lt"/>
              </a:rPr>
              <a:t>cho</a:t>
            </a:r>
            <a:r>
              <a:rPr lang="en-US" altLang="en-US" sz="2600" dirty="0">
                <a:solidFill>
                  <a:prstClr val="black"/>
                </a:solidFill>
                <a:latin typeface="+mn-lt"/>
              </a:rPr>
              <a:t> </a:t>
            </a:r>
            <a:r>
              <a:rPr lang="en-US" altLang="en-US" sz="2600" dirty="0" err="1">
                <a:solidFill>
                  <a:prstClr val="black"/>
                </a:solidFill>
                <a:latin typeface="+mn-lt"/>
              </a:rPr>
              <a:t>tất</a:t>
            </a:r>
            <a:r>
              <a:rPr lang="en-US" altLang="en-US" sz="2600" dirty="0">
                <a:solidFill>
                  <a:prstClr val="black"/>
                </a:solidFill>
                <a:latin typeface="+mn-lt"/>
              </a:rPr>
              <a:t> </a:t>
            </a:r>
            <a:r>
              <a:rPr lang="en-US" altLang="en-US" sz="2600" dirty="0" err="1">
                <a:solidFill>
                  <a:prstClr val="black"/>
                </a:solidFill>
                <a:latin typeface="+mn-lt"/>
              </a:rPr>
              <a:t>cả</a:t>
            </a:r>
            <a:r>
              <a:rPr lang="en-US" altLang="en-US" sz="2600" dirty="0">
                <a:solidFill>
                  <a:prstClr val="black"/>
                </a:solidFill>
                <a:latin typeface="+mn-lt"/>
              </a:rPr>
              <a:t> </a:t>
            </a:r>
            <a:r>
              <a:rPr lang="en-US" altLang="en-US" sz="2600" dirty="0" err="1">
                <a:solidFill>
                  <a:prstClr val="black"/>
                </a:solidFill>
                <a:latin typeface="+mn-lt"/>
              </a:rPr>
              <a:t>các</a:t>
            </a:r>
            <a:r>
              <a:rPr lang="en-US" altLang="en-US" sz="2600" dirty="0">
                <a:solidFill>
                  <a:prstClr val="black"/>
                </a:solidFill>
                <a:latin typeface="+mn-lt"/>
              </a:rPr>
              <a:t> packet </a:t>
            </a:r>
            <a:r>
              <a:rPr lang="en-US" altLang="en-US" sz="2600" dirty="0" err="1">
                <a:solidFill>
                  <a:prstClr val="black"/>
                </a:solidFill>
                <a:latin typeface="+mn-lt"/>
              </a:rPr>
              <a:t>đã</a:t>
            </a:r>
            <a:r>
              <a:rPr lang="en-US" altLang="en-US" sz="2600" dirty="0">
                <a:solidFill>
                  <a:prstClr val="black"/>
                </a:solidFill>
                <a:latin typeface="+mn-lt"/>
              </a:rPr>
              <a:t> </a:t>
            </a:r>
            <a:r>
              <a:rPr lang="en-US" altLang="en-US" sz="2600" dirty="0" err="1">
                <a:solidFill>
                  <a:prstClr val="black"/>
                </a:solidFill>
                <a:latin typeface="+mn-lt"/>
              </a:rPr>
              <a:t>gửi</a:t>
            </a:r>
            <a:r>
              <a:rPr lang="en-US" altLang="en-US" sz="2600" dirty="0">
                <a:solidFill>
                  <a:prstClr val="black"/>
                </a:solidFill>
                <a:latin typeface="+mn-lt"/>
              </a:rPr>
              <a:t> </a:t>
            </a:r>
            <a:r>
              <a:rPr lang="en-US" altLang="en-US" sz="2600" dirty="0" err="1">
                <a:solidFill>
                  <a:prstClr val="black"/>
                </a:solidFill>
                <a:latin typeface="+mn-lt"/>
              </a:rPr>
              <a:t>tính</a:t>
            </a:r>
            <a:r>
              <a:rPr lang="en-US" altLang="en-US" sz="2600" dirty="0">
                <a:solidFill>
                  <a:prstClr val="black"/>
                </a:solidFill>
                <a:latin typeface="+mn-lt"/>
              </a:rPr>
              <a:t> </a:t>
            </a:r>
            <a:r>
              <a:rPr lang="en-US" altLang="en-US" sz="2600" dirty="0" err="1">
                <a:solidFill>
                  <a:prstClr val="black"/>
                </a:solidFill>
                <a:latin typeface="+mn-lt"/>
              </a:rPr>
              <a:t>tới</a:t>
            </a:r>
            <a:r>
              <a:rPr lang="en-US" altLang="en-US" sz="2600" dirty="0">
                <a:solidFill>
                  <a:prstClr val="black"/>
                </a:solidFill>
                <a:latin typeface="+mn-lt"/>
              </a:rPr>
              <a:t> </a:t>
            </a:r>
            <a:r>
              <a:rPr lang="en-US" altLang="en-US" sz="2600" dirty="0" err="1">
                <a:solidFill>
                  <a:prstClr val="black"/>
                </a:solidFill>
                <a:latin typeface="+mn-lt"/>
              </a:rPr>
              <a:t>gói</a:t>
            </a:r>
            <a:r>
              <a:rPr lang="en-US" altLang="en-US" sz="2600" dirty="0">
                <a:solidFill>
                  <a:prstClr val="black"/>
                </a:solidFill>
                <a:latin typeface="+mn-lt"/>
              </a:rPr>
              <a:t> tin </a:t>
            </a:r>
            <a:r>
              <a:rPr lang="en-US" altLang="en-US" sz="2600" dirty="0" err="1">
                <a:solidFill>
                  <a:prstClr val="black"/>
                </a:solidFill>
                <a:latin typeface="+mn-lt"/>
              </a:rPr>
              <a:t>có</a:t>
            </a:r>
            <a:r>
              <a:rPr lang="en-US" altLang="en-US" sz="2600" dirty="0">
                <a:solidFill>
                  <a:prstClr val="black"/>
                </a:solidFill>
                <a:latin typeface="+mn-lt"/>
              </a:rPr>
              <a:t> seq </a:t>
            </a:r>
            <a:r>
              <a:rPr lang="en-US" altLang="en-US" sz="2600" dirty="0" err="1">
                <a:solidFill>
                  <a:prstClr val="black"/>
                </a:solidFill>
                <a:latin typeface="+mn-lt"/>
              </a:rPr>
              <a:t>là</a:t>
            </a:r>
            <a:r>
              <a:rPr lang="en-US" altLang="en-US" sz="2600" dirty="0">
                <a:solidFill>
                  <a:prstClr val="black"/>
                </a:solidFill>
                <a:latin typeface="+mn-lt"/>
              </a:rPr>
              <a:t> n (</a:t>
            </a:r>
            <a:r>
              <a:rPr lang="en-US" altLang="en-US" sz="2600" i="1" dirty="0">
                <a:solidFill>
                  <a:srgbClr val="FF0000"/>
                </a:solidFill>
                <a:latin typeface="+mn-lt"/>
              </a:rPr>
              <a:t>cumulative ACK </a:t>
            </a:r>
            <a:r>
              <a:rPr lang="en-US" altLang="en-US" sz="2600" dirty="0">
                <a:solidFill>
                  <a:prstClr val="black"/>
                </a:solidFill>
                <a:latin typeface="+mn-lt"/>
              </a:rPr>
              <a:t>– ACK </a:t>
            </a:r>
            <a:r>
              <a:rPr lang="en-US" altLang="en-US" sz="2600" dirty="0" err="1">
                <a:solidFill>
                  <a:prstClr val="black"/>
                </a:solidFill>
                <a:latin typeface="+mn-lt"/>
              </a:rPr>
              <a:t>tích</a:t>
            </a:r>
            <a:r>
              <a:rPr lang="en-US" altLang="en-US" sz="2600" dirty="0">
                <a:solidFill>
                  <a:prstClr val="black"/>
                </a:solidFill>
                <a:latin typeface="+mn-lt"/>
              </a:rPr>
              <a:t> </a:t>
            </a:r>
            <a:r>
              <a:rPr lang="en-US" altLang="en-US" sz="2600" dirty="0" err="1">
                <a:solidFill>
                  <a:prstClr val="black"/>
                </a:solidFill>
                <a:latin typeface="+mn-lt"/>
              </a:rPr>
              <a:t>lũy</a:t>
            </a:r>
            <a:r>
              <a:rPr lang="en-US" altLang="en-US" sz="2600" dirty="0">
                <a:solidFill>
                  <a:prstClr val="black"/>
                </a:solidFill>
                <a:latin typeface="+mn-lt"/>
              </a:rPr>
              <a:t>)</a:t>
            </a:r>
          </a:p>
          <a:p>
            <a:pPr marL="350838" lvl="0" indent="-339725" defTabSz="914400">
              <a:lnSpc>
                <a:spcPct val="85000"/>
              </a:lnSpc>
              <a:spcBef>
                <a:spcPct val="20000"/>
              </a:spcBef>
              <a:buClr>
                <a:srgbClr val="000099"/>
              </a:buClr>
              <a:buFont typeface="Wingdings" pitchFamily="2" charset="2"/>
              <a:buChar char="§"/>
              <a:defRPr/>
            </a:pPr>
            <a:r>
              <a:rPr lang="vi-VN" altLang="en-US" sz="2600" dirty="0">
                <a:solidFill>
                  <a:prstClr val="black"/>
                </a:solidFill>
                <a:latin typeface="+mn-lt"/>
              </a:rPr>
              <a:t>Tính </a:t>
            </a:r>
            <a:r>
              <a:rPr lang="vi-VN" altLang="en-US" sz="2600" dirty="0" err="1">
                <a:solidFill>
                  <a:prstClr val="black"/>
                </a:solidFill>
                <a:latin typeface="+mn-lt"/>
              </a:rPr>
              <a:t>timer</a:t>
            </a:r>
            <a:r>
              <a:rPr lang="vi-VN" altLang="en-US" sz="2600" dirty="0">
                <a:solidFill>
                  <a:prstClr val="black"/>
                </a:solidFill>
                <a:latin typeface="+mn-lt"/>
              </a:rPr>
              <a:t> cho </a:t>
            </a:r>
            <a:r>
              <a:rPr lang="vi-VN" altLang="en-US" sz="2600" dirty="0" err="1">
                <a:solidFill>
                  <a:prstClr val="black"/>
                </a:solidFill>
                <a:latin typeface="+mn-lt"/>
              </a:rPr>
              <a:t>packet</a:t>
            </a:r>
            <a:r>
              <a:rPr lang="vi-VN" altLang="en-US" sz="2600" dirty="0">
                <a:solidFill>
                  <a:prstClr val="black"/>
                </a:solidFill>
                <a:latin typeface="+mn-lt"/>
              </a:rPr>
              <a:t> gửi sớm nhất nhưng chưa được ACK</a:t>
            </a:r>
          </a:p>
          <a:p>
            <a:pPr marL="350838" lvl="0" indent="-339725" defTabSz="914400">
              <a:lnSpc>
                <a:spcPct val="85000"/>
              </a:lnSpc>
              <a:spcBef>
                <a:spcPct val="20000"/>
              </a:spcBef>
              <a:buClr>
                <a:srgbClr val="000099"/>
              </a:buClr>
              <a:buSzPct val="100000"/>
              <a:buFont typeface="Wingdings" pitchFamily="2" charset="2"/>
              <a:buChar char="§"/>
              <a:defRPr/>
            </a:pPr>
            <a:r>
              <a:rPr kumimoji="0" lang="en-US" altLang="en-US" sz="2600" b="0" i="1" u="none" strike="noStrike" kern="1200" cap="none" spc="0" normalizeH="0" baseline="0" noProof="0" dirty="0">
                <a:ln>
                  <a:noFill/>
                </a:ln>
                <a:solidFill>
                  <a:prstClr val="black"/>
                </a:solidFill>
                <a:effectLst/>
                <a:uLnTx/>
                <a:uFillTx/>
                <a:latin typeface="+mn-lt"/>
              </a:rPr>
              <a:t>timeout(n):</a:t>
            </a:r>
            <a:r>
              <a:rPr lang="en-US" altLang="en-US" sz="2600" dirty="0">
                <a:solidFill>
                  <a:prstClr val="black"/>
                </a:solidFill>
                <a:latin typeface="+mn-lt"/>
              </a:rPr>
              <a:t> </a:t>
            </a:r>
            <a:r>
              <a:rPr lang="en-US" altLang="en-US" sz="2600" dirty="0" err="1">
                <a:solidFill>
                  <a:prstClr val="black"/>
                </a:solidFill>
                <a:latin typeface="+mn-lt"/>
              </a:rPr>
              <a:t>gửi</a:t>
            </a:r>
            <a:r>
              <a:rPr lang="en-US" altLang="en-US" sz="2600" dirty="0">
                <a:solidFill>
                  <a:prstClr val="black"/>
                </a:solidFill>
                <a:latin typeface="+mn-lt"/>
              </a:rPr>
              <a:t> </a:t>
            </a:r>
            <a:r>
              <a:rPr lang="en-US" altLang="en-US" sz="2600" dirty="0" err="1">
                <a:solidFill>
                  <a:prstClr val="black"/>
                </a:solidFill>
                <a:latin typeface="+mn-lt"/>
              </a:rPr>
              <a:t>lại</a:t>
            </a:r>
            <a:r>
              <a:rPr lang="en-US" altLang="en-US" sz="2600" dirty="0">
                <a:solidFill>
                  <a:prstClr val="black"/>
                </a:solidFill>
                <a:latin typeface="+mn-lt"/>
              </a:rPr>
              <a:t> </a:t>
            </a:r>
            <a:r>
              <a:rPr lang="en-US" altLang="en-US" sz="2600" dirty="0" err="1">
                <a:solidFill>
                  <a:prstClr val="black"/>
                </a:solidFill>
                <a:latin typeface="+mn-lt"/>
              </a:rPr>
              <a:t>tất</a:t>
            </a:r>
            <a:r>
              <a:rPr lang="en-US" altLang="en-US" sz="2600" dirty="0">
                <a:solidFill>
                  <a:prstClr val="black"/>
                </a:solidFill>
                <a:latin typeface="+mn-lt"/>
              </a:rPr>
              <a:t> </a:t>
            </a:r>
            <a:r>
              <a:rPr lang="en-US" altLang="en-US" sz="2600" dirty="0" err="1">
                <a:solidFill>
                  <a:prstClr val="black"/>
                </a:solidFill>
                <a:latin typeface="+mn-lt"/>
              </a:rPr>
              <a:t>cả</a:t>
            </a:r>
            <a:r>
              <a:rPr lang="en-US" altLang="en-US" sz="2600" dirty="0">
                <a:solidFill>
                  <a:prstClr val="black"/>
                </a:solidFill>
                <a:latin typeface="+mn-lt"/>
              </a:rPr>
              <a:t> </a:t>
            </a:r>
            <a:r>
              <a:rPr lang="en-US" altLang="en-US" sz="2600" dirty="0" err="1">
                <a:solidFill>
                  <a:prstClr val="black"/>
                </a:solidFill>
                <a:latin typeface="+mn-lt"/>
              </a:rPr>
              <a:t>các</a:t>
            </a:r>
            <a:r>
              <a:rPr lang="en-US" altLang="en-US" sz="2600" dirty="0">
                <a:solidFill>
                  <a:prstClr val="black"/>
                </a:solidFill>
                <a:latin typeface="+mn-lt"/>
              </a:rPr>
              <a:t> packet </a:t>
            </a:r>
            <a:r>
              <a:rPr lang="en-US" altLang="en-US" sz="2600" dirty="0" err="1">
                <a:solidFill>
                  <a:prstClr val="black"/>
                </a:solidFill>
                <a:latin typeface="+mn-lt"/>
              </a:rPr>
              <a:t>trong</a:t>
            </a:r>
            <a:r>
              <a:rPr lang="en-US" altLang="en-US" sz="2600" dirty="0">
                <a:solidFill>
                  <a:prstClr val="black"/>
                </a:solidFill>
                <a:latin typeface="+mn-lt"/>
              </a:rPr>
              <a:t> “window” </a:t>
            </a:r>
            <a:r>
              <a:rPr lang="en-US" altLang="en-US" sz="2600" dirty="0" err="1">
                <a:solidFill>
                  <a:prstClr val="black"/>
                </a:solidFill>
                <a:latin typeface="+mn-lt"/>
              </a:rPr>
              <a:t>từ</a:t>
            </a:r>
            <a:r>
              <a:rPr lang="en-US" altLang="en-US" sz="2600" dirty="0">
                <a:solidFill>
                  <a:prstClr val="black"/>
                </a:solidFill>
                <a:latin typeface="+mn-lt"/>
              </a:rPr>
              <a:t> </a:t>
            </a:r>
            <a:r>
              <a:rPr lang="en-US" altLang="en-US" sz="2600" dirty="0" err="1">
                <a:solidFill>
                  <a:prstClr val="black"/>
                </a:solidFill>
                <a:latin typeface="+mn-lt"/>
              </a:rPr>
              <a:t>vị</a:t>
            </a:r>
            <a:r>
              <a:rPr lang="en-US" altLang="en-US" sz="2600" dirty="0">
                <a:solidFill>
                  <a:prstClr val="black"/>
                </a:solidFill>
                <a:latin typeface="+mn-lt"/>
              </a:rPr>
              <a:t> </a:t>
            </a:r>
            <a:r>
              <a:rPr lang="en-US" altLang="en-US" sz="2600" dirty="0" err="1">
                <a:solidFill>
                  <a:prstClr val="black"/>
                </a:solidFill>
                <a:latin typeface="+mn-lt"/>
              </a:rPr>
              <a:t>trí</a:t>
            </a:r>
            <a:r>
              <a:rPr lang="en-US" altLang="en-US" sz="2600" dirty="0">
                <a:solidFill>
                  <a:prstClr val="black"/>
                </a:solidFill>
                <a:latin typeface="+mn-lt"/>
              </a:rPr>
              <a:t> (n)</a:t>
            </a:r>
            <a:endParaRPr kumimoji="0" lang="en-US" altLang="en-US" sz="2600" b="0" i="0" u="none" strike="noStrike" kern="1200" cap="none" spc="0" normalizeH="0" baseline="0" noProof="0" dirty="0">
              <a:ln>
                <a:noFill/>
              </a:ln>
              <a:solidFill>
                <a:prstClr val="black"/>
              </a:solidFill>
              <a:effectLst/>
              <a:uLnTx/>
              <a:uFillTx/>
              <a:latin typeface="+mn-lt"/>
            </a:endParaRPr>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Go-Back-N: </a:t>
            </a:r>
            <a:r>
              <a:rPr lang="en-US" sz="4800" dirty="0" err="1"/>
              <a:t>bên</a:t>
            </a:r>
            <a:r>
              <a:rPr lang="en-US" sz="4800" dirty="0"/>
              <a:t> </a:t>
            </a:r>
            <a:r>
              <a:rPr lang="en-US" sz="4800" dirty="0" err="1"/>
              <a:t>nhận</a:t>
            </a:r>
            <a:endParaRPr lang="en-US" sz="4400" dirty="0"/>
          </a:p>
        </p:txBody>
      </p:sp>
      <p:sp>
        <p:nvSpPr>
          <p:cNvPr id="6" name="Slide Number Placeholder 5">
            <a:extLst>
              <a:ext uri="{FF2B5EF4-FFF2-40B4-BE49-F238E27FC236}">
                <a16:creationId xmlns:a16="http://schemas.microsoft.com/office/drawing/2014/main" id="{AD71C78C-97C6-4CFB-4F87-DB2673480D68}"/>
              </a:ext>
            </a:extLst>
          </p:cNvPr>
          <p:cNvSpPr>
            <a:spLocks noGrp="1"/>
          </p:cNvSpPr>
          <p:nvPr>
            <p:ph type="sldNum" sz="quarter" idx="12"/>
          </p:nvPr>
        </p:nvSpPr>
        <p:spPr/>
        <p:txBody>
          <a:bodyPr/>
          <a:lstStyle/>
          <a:p>
            <a:fld id="{930176A1-BCF0-4712-97A6-6B495F55390B}" type="slidenum">
              <a:rPr lang="en-US" smtClean="0"/>
              <a:pPr/>
              <a:t>72</a:t>
            </a:fld>
            <a:endParaRPr lang="en-US"/>
          </a:p>
        </p:txBody>
      </p:sp>
      <p:sp>
        <p:nvSpPr>
          <p:cNvPr id="8" name="Content Placeholder 7">
            <a:extLst>
              <a:ext uri="{FF2B5EF4-FFF2-40B4-BE49-F238E27FC236}">
                <a16:creationId xmlns:a16="http://schemas.microsoft.com/office/drawing/2014/main" id="{435141FF-567C-3F55-FA1D-66EF54AC8929}"/>
              </a:ext>
            </a:extLst>
          </p:cNvPr>
          <p:cNvSpPr>
            <a:spLocks noGrp="1"/>
          </p:cNvSpPr>
          <p:nvPr>
            <p:ph sz="quarter" idx="22"/>
          </p:nvPr>
        </p:nvSpPr>
        <p:spPr/>
        <p:txBody>
          <a:bodyPr/>
          <a:lstStyle/>
          <a:p>
            <a:r>
              <a:rPr lang="vi-VN" dirty="0"/>
              <a:t>Nhận </a:t>
            </a:r>
            <a:r>
              <a:rPr lang="vi-VN" dirty="0" err="1"/>
              <a:t>packet</a:t>
            </a:r>
            <a:r>
              <a:rPr lang="vi-VN" dirty="0"/>
              <a:t> đúng thứ tự: gửi ACK tương ứng với </a:t>
            </a:r>
            <a:r>
              <a:rPr lang="vi-VN" dirty="0" err="1"/>
              <a:t>packet</a:t>
            </a:r>
            <a:r>
              <a:rPr lang="vi-VN" dirty="0"/>
              <a:t> đúng thứ tự có STT cao nhất</a:t>
            </a:r>
          </a:p>
          <a:p>
            <a:r>
              <a:rPr lang="vi-VN" dirty="0"/>
              <a:t>Nhận </a:t>
            </a:r>
            <a:r>
              <a:rPr lang="vi-VN" dirty="0" err="1"/>
              <a:t>packet</a:t>
            </a:r>
            <a:r>
              <a:rPr lang="vi-VN" dirty="0"/>
              <a:t> không đúng thứ tụ: </a:t>
            </a:r>
          </a:p>
          <a:p>
            <a:pPr lvl="1"/>
            <a:r>
              <a:rPr lang="vi-VN" dirty="0"/>
              <a:t>Có thể hủy hoặc đưa vào </a:t>
            </a:r>
            <a:r>
              <a:rPr lang="vi-VN" dirty="0" err="1"/>
              <a:t>buffer</a:t>
            </a:r>
            <a:r>
              <a:rPr lang="vi-VN" dirty="0"/>
              <a:t>: tùy vào cách triển khai</a:t>
            </a:r>
          </a:p>
          <a:p>
            <a:pPr lvl="1"/>
            <a:r>
              <a:rPr lang="vi-VN" dirty="0"/>
              <a:t>Gửi lại ACK tương ứng với </a:t>
            </a:r>
            <a:r>
              <a:rPr lang="vi-VN" dirty="0" err="1"/>
              <a:t>packet</a:t>
            </a:r>
            <a:r>
              <a:rPr lang="vi-VN" dirty="0"/>
              <a:t> đúng thứ tự có số TT cao nhất</a:t>
            </a:r>
          </a:p>
          <a:p>
            <a:endParaRPr lang="en-US" dirty="0"/>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Go-Back-N: </a:t>
            </a:r>
            <a:r>
              <a:rPr lang="en-US" sz="4800" dirty="0" err="1"/>
              <a:t>các</a:t>
            </a:r>
            <a:r>
              <a:rPr lang="en-US" sz="4800" dirty="0"/>
              <a:t> </a:t>
            </a:r>
            <a:r>
              <a:rPr lang="en-US" sz="4800" dirty="0" err="1"/>
              <a:t>hành</a:t>
            </a:r>
            <a:r>
              <a:rPr lang="en-US" sz="4800" dirty="0"/>
              <a:t> </a:t>
            </a:r>
            <a:r>
              <a:rPr lang="en-US" sz="4800" dirty="0" err="1"/>
              <a:t>động</a:t>
            </a:r>
            <a:endParaRPr lang="en-US" sz="4400" dirty="0"/>
          </a:p>
        </p:txBody>
      </p:sp>
      <p:sp>
        <p:nvSpPr>
          <p:cNvPr id="14" name="Slide Number Placeholder 13">
            <a:extLst>
              <a:ext uri="{FF2B5EF4-FFF2-40B4-BE49-F238E27FC236}">
                <a16:creationId xmlns:a16="http://schemas.microsoft.com/office/drawing/2014/main" id="{8F861292-E576-5196-512B-79ED1FD18977}"/>
              </a:ext>
            </a:extLst>
          </p:cNvPr>
          <p:cNvSpPr>
            <a:spLocks noGrp="1"/>
          </p:cNvSpPr>
          <p:nvPr>
            <p:ph type="sldNum" sz="quarter" idx="12"/>
          </p:nvPr>
        </p:nvSpPr>
        <p:spPr/>
        <p:txBody>
          <a:bodyPr/>
          <a:lstStyle/>
          <a:p>
            <a:fld id="{930176A1-BCF0-4712-97A6-6B495F55390B}" type="slidenum">
              <a:rPr lang="en-US" smtClean="0"/>
              <a:pPr/>
              <a:t>73</a:t>
            </a:fld>
            <a:endParaRPr lang="en-US"/>
          </a:p>
        </p:txBody>
      </p:sp>
      <p:sp>
        <p:nvSpPr>
          <p:cNvPr id="15" name="Content Placeholder 14">
            <a:extLst>
              <a:ext uri="{FF2B5EF4-FFF2-40B4-BE49-F238E27FC236}">
                <a16:creationId xmlns:a16="http://schemas.microsoft.com/office/drawing/2014/main" id="{B214D54F-3E4B-B2E9-8CE3-D3F369E8B7DB}"/>
              </a:ext>
            </a:extLst>
          </p:cNvPr>
          <p:cNvSpPr>
            <a:spLocks noGrp="1"/>
          </p:cNvSpPr>
          <p:nvPr>
            <p:ph sz="quarter" idx="22"/>
          </p:nvPr>
        </p:nvSpPr>
        <p:spPr/>
        <p:txBody>
          <a:bodyPr/>
          <a:lstStyle/>
          <a:p>
            <a:endParaRPr lang="en-US"/>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Go-Back-N in action</a:t>
            </a:r>
            <a:endParaRPr lang="en-US" sz="4400"/>
          </a:p>
        </p:txBody>
      </p:sp>
      <p:sp>
        <p:nvSpPr>
          <p:cNvPr id="5" name="Slide Number Placeholder 4">
            <a:extLst>
              <a:ext uri="{FF2B5EF4-FFF2-40B4-BE49-F238E27FC236}">
                <a16:creationId xmlns:a16="http://schemas.microsoft.com/office/drawing/2014/main" id="{F2CBF315-2B2D-920F-8656-31E8AAA1606F}"/>
              </a:ext>
            </a:extLst>
          </p:cNvPr>
          <p:cNvSpPr>
            <a:spLocks noGrp="1"/>
          </p:cNvSpPr>
          <p:nvPr>
            <p:ph type="sldNum" sz="quarter" idx="12"/>
          </p:nvPr>
        </p:nvSpPr>
        <p:spPr/>
        <p:txBody>
          <a:bodyPr/>
          <a:lstStyle/>
          <a:p>
            <a:fld id="{930176A1-BCF0-4712-97A6-6B495F55390B}" type="slidenum">
              <a:rPr lang="en-US" smtClean="0"/>
              <a:pPr/>
              <a:t>74</a:t>
            </a:fld>
            <a:endParaRPr lang="en-US"/>
          </a:p>
        </p:txBody>
      </p:sp>
      <p:sp>
        <p:nvSpPr>
          <p:cNvPr id="6" name="Content Placeholder 5">
            <a:extLst>
              <a:ext uri="{FF2B5EF4-FFF2-40B4-BE49-F238E27FC236}">
                <a16:creationId xmlns:a16="http://schemas.microsoft.com/office/drawing/2014/main" id="{C6885070-F0E2-A469-11C5-64D16C97EAEF}"/>
              </a:ext>
            </a:extLst>
          </p:cNvPr>
          <p:cNvSpPr>
            <a:spLocks noGrp="1"/>
          </p:cNvSpPr>
          <p:nvPr>
            <p:ph sz="quarter" idx="22"/>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ewer">
                <a:extLst>
                  <a:ext uri="{FF2B5EF4-FFF2-40B4-BE49-F238E27FC236}">
                    <a16:creationId xmlns:a16="http://schemas.microsoft.com/office/drawing/2014/main" id="{3CE7CC84-0ED3-1E09-7CEE-0E8B129387D0}"/>
                  </a:ext>
                </a:extLst>
              </p:cNvPr>
              <p:cNvGraphicFramePr>
                <a:graphicFrameLocks noGrp="1"/>
              </p:cNvGraphicFramePr>
              <p:nvPr/>
            </p:nvGraphicFramePr>
            <p:xfrm>
              <a:off x="798690" y="1004393"/>
              <a:ext cx="10783710" cy="556428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title="Web Viewer">
                <a:extLst>
                  <a:ext uri="{FF2B5EF4-FFF2-40B4-BE49-F238E27FC236}">
                    <a16:creationId xmlns:a16="http://schemas.microsoft.com/office/drawing/2014/main" id="{3CE7CC84-0ED3-1E09-7CEE-0E8B129387D0}"/>
                  </a:ext>
                </a:extLst>
              </p:cNvPr>
              <p:cNvPicPr>
                <a:picLocks noGrp="1" noRot="1" noChangeAspect="1" noMove="1" noResize="1" noEditPoints="1" noAdjustHandles="1" noChangeArrowheads="1" noChangeShapeType="1"/>
              </p:cNvPicPr>
              <p:nvPr/>
            </p:nvPicPr>
            <p:blipFill>
              <a:blip r:embed="rId4"/>
              <a:stretch>
                <a:fillRect/>
              </a:stretch>
            </p:blipFill>
            <p:spPr>
              <a:xfrm>
                <a:off x="798690" y="1004393"/>
                <a:ext cx="10783710" cy="5564282"/>
              </a:xfrm>
              <a:prstGeom prst="rect">
                <a:avLst/>
              </a:prstGeom>
            </p:spPr>
          </p:pic>
        </mc:Fallback>
      </mc:AlternateContent>
    </p:spTree>
    <p:extLst>
      <p:ext uri="{BB962C8B-B14F-4D97-AF65-F5344CB8AC3E}">
        <p14:creationId xmlns:p14="http://schemas.microsoft.com/office/powerpoint/2010/main" val="21757683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Selective repeat</a:t>
            </a:r>
            <a:endParaRPr lang="en-US" sz="4400"/>
          </a:p>
        </p:txBody>
      </p:sp>
      <p:sp>
        <p:nvSpPr>
          <p:cNvPr id="5" name="Slide Number Placeholder 4">
            <a:extLst>
              <a:ext uri="{FF2B5EF4-FFF2-40B4-BE49-F238E27FC236}">
                <a16:creationId xmlns:a16="http://schemas.microsoft.com/office/drawing/2014/main" id="{C5B67DC5-BA22-DA9D-9C7E-AA658E9872DE}"/>
              </a:ext>
            </a:extLst>
          </p:cNvPr>
          <p:cNvSpPr>
            <a:spLocks noGrp="1"/>
          </p:cNvSpPr>
          <p:nvPr>
            <p:ph type="sldNum" sz="quarter" idx="12"/>
          </p:nvPr>
        </p:nvSpPr>
        <p:spPr/>
        <p:txBody>
          <a:bodyPr/>
          <a:lstStyle/>
          <a:p>
            <a:fld id="{930176A1-BCF0-4712-97A6-6B495F55390B}" type="slidenum">
              <a:rPr lang="en-US" smtClean="0"/>
              <a:pPr/>
              <a:t>75</a:t>
            </a:fld>
            <a:endParaRPr lang="en-US"/>
          </a:p>
        </p:txBody>
      </p:sp>
      <p:sp>
        <p:nvSpPr>
          <p:cNvPr id="4" name="Content Placeholder 3">
            <a:extLst>
              <a:ext uri="{FF2B5EF4-FFF2-40B4-BE49-F238E27FC236}">
                <a16:creationId xmlns:a16="http://schemas.microsoft.com/office/drawing/2014/main" id="{6AEB968D-7797-7035-801F-320B48DFEF1A}"/>
              </a:ext>
            </a:extLst>
          </p:cNvPr>
          <p:cNvSpPr>
            <a:spLocks noGrp="1"/>
          </p:cNvSpPr>
          <p:nvPr>
            <p:ph sz="quarter" idx="22"/>
          </p:nvPr>
        </p:nvSpPr>
        <p:spPr/>
        <p:txBody>
          <a:bodyPr/>
          <a:lstStyle/>
          <a:p>
            <a:pPr lvl="0">
              <a:buFont typeface="Courier New" panose="02070309020205020404" pitchFamily="49" charset="0"/>
              <a:buChar char="o"/>
              <a:defRPr/>
            </a:pPr>
            <a:r>
              <a:rPr lang="vi-VN" altLang="en-US" sz="2400" dirty="0"/>
              <a:t>Bên nhận gửi ACK cho từng </a:t>
            </a:r>
            <a:r>
              <a:rPr lang="vi-VN" altLang="en-US" sz="2400" dirty="0" err="1"/>
              <a:t>packet</a:t>
            </a:r>
            <a:r>
              <a:rPr lang="vi-VN" altLang="en-US" sz="2400" dirty="0"/>
              <a:t> nhận thành công (cơ chế </a:t>
            </a:r>
            <a:r>
              <a:rPr lang="vi-VN" altLang="en-US" sz="2400" dirty="0" err="1"/>
              <a:t>buffer</a:t>
            </a:r>
            <a:r>
              <a:rPr lang="vi-VN" altLang="en-US" sz="2400" dirty="0"/>
              <a:t> tại bên gửi)</a:t>
            </a:r>
          </a:p>
          <a:p>
            <a:pPr lvl="0">
              <a:buFont typeface="Courier New" panose="02070309020205020404" pitchFamily="49" charset="0"/>
              <a:buChar char="o"/>
              <a:defRPr/>
            </a:pPr>
            <a:r>
              <a:rPr lang="vi-VN" altLang="en-US" sz="2400" dirty="0"/>
              <a:t>Bên gửi bật cơ chế </a:t>
            </a:r>
            <a:r>
              <a:rPr lang="vi-VN" altLang="en-US" sz="2400" dirty="0" err="1"/>
              <a:t>timeout</a:t>
            </a:r>
            <a:r>
              <a:rPr lang="vi-VN" altLang="en-US" sz="2400" dirty="0"/>
              <a:t>/gửi lại các </a:t>
            </a:r>
            <a:r>
              <a:rPr lang="vi-VN" altLang="en-US" sz="2400" dirty="0" err="1"/>
              <a:t>packet</a:t>
            </a:r>
            <a:r>
              <a:rPr lang="vi-VN" altLang="en-US" sz="2400" dirty="0"/>
              <a:t> không được ACK</a:t>
            </a: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altLang="en-US" sz="2400" dirty="0" err="1"/>
              <a:t>Cơ</a:t>
            </a:r>
            <a:r>
              <a:rPr lang="en-US" altLang="en-US" sz="2400" dirty="0"/>
              <a:t> </a:t>
            </a:r>
            <a:r>
              <a:rPr lang="en-US" altLang="en-US" sz="2400" dirty="0" err="1"/>
              <a:t>chế</a:t>
            </a:r>
            <a:r>
              <a:rPr lang="en-US" altLang="en-US" sz="2400" dirty="0"/>
              <a:t> window </a:t>
            </a:r>
            <a:r>
              <a:rPr lang="en-US" altLang="en-US" sz="2400" dirty="0" err="1"/>
              <a:t>tại</a:t>
            </a:r>
            <a:r>
              <a:rPr lang="en-US" altLang="en-US" sz="2400" dirty="0"/>
              <a:t> </a:t>
            </a:r>
            <a:r>
              <a:rPr lang="en-US" altLang="en-US" sz="2400" dirty="0" err="1"/>
              <a:t>bên</a:t>
            </a:r>
            <a:r>
              <a:rPr lang="en-US" altLang="en-US" sz="2400" dirty="0"/>
              <a:t> </a:t>
            </a:r>
            <a:r>
              <a:rPr lang="en-US" altLang="en-US" sz="2400" dirty="0" err="1"/>
              <a:t>gửi</a:t>
            </a:r>
            <a:r>
              <a:rPr lang="en-US" altLang="en-US" sz="2400" dirty="0"/>
              <a:t> </a:t>
            </a:r>
          </a:p>
          <a:p>
            <a:pPr lvl="1">
              <a:lnSpc>
                <a:spcPct val="90000"/>
              </a:lnSpc>
              <a:spcBef>
                <a:spcPts val="1000"/>
              </a:spcBef>
              <a:spcAft>
                <a:spcPts val="0"/>
              </a:spcAft>
              <a:buClr>
                <a:srgbClr val="0000A3"/>
              </a:buClr>
              <a:buSzTx/>
              <a:buFont typeface="Courier New" panose="02070309020205020404" pitchFamily="49" charset="0"/>
              <a:buChar char="o"/>
              <a:defRPr/>
            </a:pPr>
            <a:r>
              <a:rPr lang="vi-VN" altLang="en-US" dirty="0"/>
              <a:t>Cho phép gửi liên tiếp N </a:t>
            </a:r>
            <a:r>
              <a:rPr lang="vi-VN" altLang="en-US" dirty="0" err="1"/>
              <a:t>packet</a:t>
            </a:r>
            <a:r>
              <a:rPr lang="vi-VN" altLang="en-US" dirty="0"/>
              <a:t> có số thứ tự tăng dần</a:t>
            </a:r>
          </a:p>
          <a:p>
            <a:pPr lvl="1">
              <a:lnSpc>
                <a:spcPct val="90000"/>
              </a:lnSpc>
              <a:spcBef>
                <a:spcPts val="1000"/>
              </a:spcBef>
              <a:spcAft>
                <a:spcPts val="0"/>
              </a:spcAft>
              <a:buClr>
                <a:srgbClr val="0000A3"/>
              </a:buClr>
              <a:buSzTx/>
              <a:buFont typeface="Courier New" panose="02070309020205020404" pitchFamily="49" charset="0"/>
              <a:buChar char="o"/>
              <a:defRPr/>
            </a:pPr>
            <a:r>
              <a:rPr lang="vi-VN" altLang="en-US" dirty="0"/>
              <a:t>Giới hạn số </a:t>
            </a:r>
            <a:r>
              <a:rPr lang="vi-VN" altLang="en-US" dirty="0" err="1"/>
              <a:t>packet</a:t>
            </a:r>
            <a:r>
              <a:rPr lang="vi-VN" altLang="en-US" dirty="0"/>
              <a:t> được gửi nhưng không được </a:t>
            </a:r>
            <a:r>
              <a:rPr lang="vi-VN" altLang="en-US" dirty="0" err="1"/>
              <a:t>ACKs</a:t>
            </a:r>
            <a:endParaRPr lang="vi-VN" altLang="en-US" dirty="0"/>
          </a:p>
          <a:p>
            <a:pPr lvl="1">
              <a:lnSpc>
                <a:spcPct val="90000"/>
              </a:lnSpc>
              <a:spcBef>
                <a:spcPts val="1000"/>
              </a:spcBef>
              <a:spcAft>
                <a:spcPts val="0"/>
              </a:spcAft>
              <a:buClr>
                <a:srgbClr val="0000A3"/>
              </a:buClr>
              <a:buSzTx/>
              <a:buFont typeface="Courier New" panose="02070309020205020404" pitchFamily="49" charset="0"/>
              <a:buChar char="o"/>
              <a:defRPr/>
            </a:pPr>
            <a:endParaRPr lang="en-US" altLang="en-US" dirty="0"/>
          </a:p>
          <a:p>
            <a:endParaRPr lang="en-US" dirty="0"/>
          </a:p>
        </p:txBody>
      </p:sp>
    </p:spTree>
    <p:extLst>
      <p:ext uri="{BB962C8B-B14F-4D97-AF65-F5344CB8AC3E}">
        <p14:creationId xmlns:p14="http://schemas.microsoft.com/office/powerpoint/2010/main" val="2501504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Selective repeat</a:t>
            </a:r>
            <a:endParaRPr lang="en-US" sz="4400"/>
          </a:p>
        </p:txBody>
      </p:sp>
      <p:sp>
        <p:nvSpPr>
          <p:cNvPr id="6" name="Slide Number Placeholder 5">
            <a:extLst>
              <a:ext uri="{FF2B5EF4-FFF2-40B4-BE49-F238E27FC236}">
                <a16:creationId xmlns:a16="http://schemas.microsoft.com/office/drawing/2014/main" id="{E4309E25-7936-F934-040E-DE739A317F87}"/>
              </a:ext>
            </a:extLst>
          </p:cNvPr>
          <p:cNvSpPr>
            <a:spLocks noGrp="1"/>
          </p:cNvSpPr>
          <p:nvPr>
            <p:ph type="sldNum" sz="quarter" idx="12"/>
          </p:nvPr>
        </p:nvSpPr>
        <p:spPr/>
        <p:txBody>
          <a:bodyPr/>
          <a:lstStyle/>
          <a:p>
            <a:fld id="{930176A1-BCF0-4712-97A6-6B495F55390B}" type="slidenum">
              <a:rPr lang="en-US" smtClean="0"/>
              <a:pPr/>
              <a:t>76</a:t>
            </a:fld>
            <a:endParaRPr lang="en-US"/>
          </a:p>
        </p:txBody>
      </p:sp>
      <p:sp>
        <p:nvSpPr>
          <p:cNvPr id="4" name="Content Placeholder 3">
            <a:extLst>
              <a:ext uri="{FF2B5EF4-FFF2-40B4-BE49-F238E27FC236}">
                <a16:creationId xmlns:a16="http://schemas.microsoft.com/office/drawing/2014/main" id="{C12316BD-7A18-60E2-1329-D92400E68383}"/>
              </a:ext>
            </a:extLst>
          </p:cNvPr>
          <p:cNvSpPr>
            <a:spLocks noGrp="1"/>
          </p:cNvSpPr>
          <p:nvPr>
            <p:ph sz="quarter" idx="22"/>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Web Viewer">
                <a:extLst>
                  <a:ext uri="{FF2B5EF4-FFF2-40B4-BE49-F238E27FC236}">
                    <a16:creationId xmlns:a16="http://schemas.microsoft.com/office/drawing/2014/main" id="{47056D04-0890-A9E8-9011-94C908694ECC}"/>
                  </a:ext>
                </a:extLst>
              </p:cNvPr>
              <p:cNvGraphicFramePr>
                <a:graphicFrameLocks noGrp="1"/>
              </p:cNvGraphicFramePr>
              <p:nvPr/>
            </p:nvGraphicFramePr>
            <p:xfrm>
              <a:off x="872357" y="1067455"/>
              <a:ext cx="10300139"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Add-in 4" title="Web Viewer">
                <a:extLst>
                  <a:ext uri="{FF2B5EF4-FFF2-40B4-BE49-F238E27FC236}">
                    <a16:creationId xmlns:a16="http://schemas.microsoft.com/office/drawing/2014/main" id="{47056D04-0890-A9E8-9011-94C908694ECC}"/>
                  </a:ext>
                </a:extLst>
              </p:cNvPr>
              <p:cNvPicPr>
                <a:picLocks noGrp="1" noRot="1" noChangeAspect="1" noMove="1" noResize="1" noEditPoints="1" noAdjustHandles="1" noChangeArrowheads="1" noChangeShapeType="1"/>
              </p:cNvPicPr>
              <p:nvPr/>
            </p:nvPicPr>
            <p:blipFill>
              <a:blip r:embed="rId4"/>
              <a:stretch>
                <a:fillRect/>
              </a:stretch>
            </p:blipFill>
            <p:spPr>
              <a:xfrm>
                <a:off x="872357" y="1067455"/>
                <a:ext cx="10300139" cy="5143500"/>
              </a:xfrm>
              <a:prstGeom prst="rect">
                <a:avLst/>
              </a:prstGeom>
            </p:spPr>
          </p:pic>
        </mc:Fallback>
      </mc:AlternateContent>
    </p:spTree>
    <p:extLst>
      <p:ext uri="{BB962C8B-B14F-4D97-AF65-F5344CB8AC3E}">
        <p14:creationId xmlns:p14="http://schemas.microsoft.com/office/powerpoint/2010/main" val="99515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Selective repeat: </a:t>
            </a:r>
            <a:r>
              <a:rPr lang="en-US" sz="4800" dirty="0" err="1"/>
              <a:t>bên</a:t>
            </a:r>
            <a:r>
              <a:rPr lang="en-US" sz="4800" dirty="0"/>
              <a:t> </a:t>
            </a:r>
            <a:r>
              <a:rPr lang="en-US" sz="4800" dirty="0" err="1"/>
              <a:t>gửi</a:t>
            </a:r>
            <a:r>
              <a:rPr lang="en-US" sz="4800" dirty="0"/>
              <a:t> </a:t>
            </a:r>
            <a:r>
              <a:rPr lang="en-US" sz="4800" dirty="0" err="1"/>
              <a:t>và</a:t>
            </a:r>
            <a:r>
              <a:rPr lang="en-US" sz="4800" dirty="0"/>
              <a:t> </a:t>
            </a:r>
            <a:r>
              <a:rPr lang="en-US" sz="4800" dirty="0" err="1"/>
              <a:t>bên</a:t>
            </a:r>
            <a:r>
              <a:rPr lang="en-US" sz="4800" dirty="0"/>
              <a:t> </a:t>
            </a:r>
            <a:r>
              <a:rPr lang="en-US" sz="4800" dirty="0" err="1"/>
              <a:t>nhận</a:t>
            </a:r>
            <a:endParaRPr lang="en-US" sz="4400" dirty="0"/>
          </a:p>
        </p:txBody>
      </p:sp>
      <p:sp>
        <p:nvSpPr>
          <p:cNvPr id="4" name="Slide Number Placeholder 3">
            <a:extLst>
              <a:ext uri="{FF2B5EF4-FFF2-40B4-BE49-F238E27FC236}">
                <a16:creationId xmlns:a16="http://schemas.microsoft.com/office/drawing/2014/main" id="{4524949C-58FA-75EC-168D-F019354CAEBF}"/>
              </a:ext>
            </a:extLst>
          </p:cNvPr>
          <p:cNvSpPr>
            <a:spLocks noGrp="1"/>
          </p:cNvSpPr>
          <p:nvPr>
            <p:ph type="sldNum" sz="quarter" idx="12"/>
          </p:nvPr>
        </p:nvSpPr>
        <p:spPr/>
        <p:txBody>
          <a:bodyPr/>
          <a:lstStyle/>
          <a:p>
            <a:fld id="{930176A1-BCF0-4712-97A6-6B495F55390B}" type="slidenum">
              <a:rPr lang="en-US" smtClean="0"/>
              <a:pPr/>
              <a:t>77</a:t>
            </a:fld>
            <a:endParaRPr lang="en-US"/>
          </a:p>
        </p:txBody>
      </p:sp>
      <p:sp>
        <p:nvSpPr>
          <p:cNvPr id="6" name="Content Placeholder 5">
            <a:extLst>
              <a:ext uri="{FF2B5EF4-FFF2-40B4-BE49-F238E27FC236}">
                <a16:creationId xmlns:a16="http://schemas.microsoft.com/office/drawing/2014/main" id="{BC225139-23A0-5C8A-AC88-0B8271484B9B}"/>
              </a:ext>
            </a:extLst>
          </p:cNvPr>
          <p:cNvSpPr>
            <a:spLocks noGrp="1"/>
          </p:cNvSpPr>
          <p:nvPr>
            <p:ph sz="quarter" idx="22"/>
          </p:nvPr>
        </p:nvSpPr>
        <p:spPr/>
        <p:txBody>
          <a:bodyPr/>
          <a:lstStyle/>
          <a:p>
            <a:endParaRPr lang="en-US"/>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861363" cy="4648200"/>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err="1">
                <a:ln>
                  <a:noFill/>
                </a:ln>
                <a:solidFill>
                  <a:srgbClr val="CC0000"/>
                </a:solidFill>
                <a:effectLst/>
                <a:uLnTx/>
                <a:uFillTx/>
                <a:ea typeface="+mn-ea"/>
                <a:cs typeface="+mn-cs"/>
              </a:rPr>
              <a:t>Dữ</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liệu</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từ</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tầng</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trên</a:t>
            </a:r>
            <a:r>
              <a:rPr kumimoji="0" lang="en-US" sz="2800" b="0" i="0" u="none" strike="noStrike" kern="1200" cap="none" spc="0" normalizeH="0" baseline="0" noProof="0" dirty="0">
                <a:ln>
                  <a:noFill/>
                </a:ln>
                <a:solidFill>
                  <a:srgbClr val="CC0000"/>
                </a:solidFill>
                <a:effectLst/>
                <a:uLnTx/>
                <a:uFillTx/>
                <a:ea typeface="+mn-ea"/>
                <a:cs typeface="+mn-cs"/>
              </a:rPr>
              <a:t>:</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err="1">
                <a:ln>
                  <a:noFill/>
                </a:ln>
                <a:solidFill>
                  <a:prstClr val="black"/>
                </a:solidFill>
                <a:effectLst/>
                <a:uLnTx/>
                <a:uFillTx/>
                <a:ea typeface="+mn-ea"/>
                <a:cs typeface="+mn-cs"/>
              </a:rPr>
              <a:t>Nếu</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vẫn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còn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số</a:t>
            </a:r>
            <a:r>
              <a:rPr kumimoji="0" lang="en-US" sz="2400" b="0" i="0" u="none" strike="noStrike" kern="1200" cap="none" spc="0" normalizeH="0" baseline="0" noProof="0" dirty="0">
                <a:ln>
                  <a:noFill/>
                </a:ln>
                <a:solidFill>
                  <a:prstClr val="black"/>
                </a:solidFill>
                <a:effectLst/>
                <a:uLnTx/>
                <a:uFillTx/>
                <a:ea typeface="+mn-ea"/>
                <a:cs typeface="+mn-cs"/>
              </a:rPr>
              <a:t> TT </a:t>
            </a:r>
            <a:r>
              <a:rPr kumimoji="0" lang="en-US" sz="2400" b="0" i="0" u="none" strike="noStrike" kern="1200" cap="none" spc="0" normalizeH="0" baseline="0" noProof="0" dirty="0" err="1">
                <a:ln>
                  <a:noFill/>
                </a:ln>
                <a:solidFill>
                  <a:prstClr val="black"/>
                </a:solidFill>
                <a:effectLst/>
                <a:uLnTx/>
                <a:uFillTx/>
                <a:ea typeface="+mn-ea"/>
                <a:cs typeface="+mn-cs"/>
              </a:rPr>
              <a:t>trong</a:t>
            </a:r>
            <a:r>
              <a:rPr kumimoji="0" lang="en-US" sz="2400" b="0" i="0" u="none" strike="noStrike" kern="1200" cap="none" spc="0" normalizeH="0" baseline="0" noProof="0" dirty="0">
                <a:ln>
                  <a:noFill/>
                </a:ln>
                <a:solidFill>
                  <a:prstClr val="black"/>
                </a:solidFill>
                <a:effectLst/>
                <a:uLnTx/>
                <a:uFillTx/>
                <a:ea typeface="+mn-ea"/>
                <a:cs typeface="+mn-cs"/>
              </a:rPr>
              <a:t> window </a:t>
            </a:r>
            <a:r>
              <a:rPr kumimoji="0" lang="en-US" sz="2400" b="0" i="0" u="none" strike="noStrike" kern="1200" cap="none" spc="0" normalizeH="0" baseline="0" noProof="0" dirty="0" err="1">
                <a:ln>
                  <a:noFill/>
                </a:ln>
                <a:solidFill>
                  <a:prstClr val="black"/>
                </a:solidFill>
                <a:effectLst/>
                <a:uLnTx/>
                <a:uFillTx/>
                <a:ea typeface="+mn-ea"/>
                <a:cs typeface="+mn-cs"/>
              </a:rPr>
              <a:t>thì</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gửi</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gói</a:t>
            </a:r>
            <a:r>
              <a:rPr kumimoji="0" lang="en-US" sz="2400" b="0" i="0" u="none" strike="noStrike" kern="1200" cap="none" spc="0" normalizeH="0" baseline="0" noProof="0" dirty="0">
                <a:ln>
                  <a:noFill/>
                </a:ln>
                <a:solidFill>
                  <a:prstClr val="black"/>
                </a:solidFill>
                <a:effectLst/>
                <a:uLnTx/>
                <a:uFillTx/>
                <a:ea typeface="+mn-ea"/>
                <a:cs typeface="+mn-cs"/>
              </a:rPr>
              <a:t> tin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ea typeface="+mn-ea"/>
                <a:cs typeface="+mn-cs"/>
              </a:rPr>
              <a:t>timeout(</a:t>
            </a:r>
            <a:r>
              <a:rPr kumimoji="0" lang="en-US" sz="2800" b="0" i="1" u="none" strike="noStrike" kern="1200" cap="none" spc="0" normalizeH="0" baseline="0" noProof="0" dirty="0">
                <a:ln>
                  <a:noFill/>
                </a:ln>
                <a:solidFill>
                  <a:srgbClr val="CC0000"/>
                </a:solidFill>
                <a:effectLst/>
                <a:uLnTx/>
                <a:uFillTx/>
                <a:ea typeface="+mn-ea"/>
                <a:cs typeface="+mn-cs"/>
              </a:rPr>
              <a:t>n</a:t>
            </a:r>
            <a:r>
              <a:rPr kumimoji="0" lang="en-US" sz="2800" b="0" i="0" u="none" strike="noStrike" kern="1200" cap="none" spc="0" normalizeH="0" baseline="0" noProof="0" dirty="0">
                <a:ln>
                  <a:noFill/>
                </a:ln>
                <a:solidFill>
                  <a:srgbClr val="CC0000"/>
                </a:solidFill>
                <a:effectLst/>
                <a:uLnTx/>
                <a:uFillTx/>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err="1">
                <a:ln>
                  <a:noFill/>
                </a:ln>
                <a:solidFill>
                  <a:prstClr val="black"/>
                </a:solidFill>
                <a:effectLst/>
                <a:uLnTx/>
                <a:uFillTx/>
                <a:ea typeface="+mn-ea"/>
                <a:cs typeface="+mn-cs"/>
              </a:rPr>
              <a:t>Gửi</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lại</a:t>
            </a:r>
            <a:r>
              <a:rPr kumimoji="0" lang="en-US" sz="2400" b="0" i="0" u="none" strike="noStrike" kern="1200" cap="none" spc="0" normalizeH="0" baseline="0" noProof="0" dirty="0">
                <a:ln>
                  <a:noFill/>
                </a:ln>
                <a:solidFill>
                  <a:prstClr val="black"/>
                </a:solidFill>
                <a:effectLst/>
                <a:uLnTx/>
                <a:uFillTx/>
                <a:ea typeface="+mn-ea"/>
                <a:cs typeface="+mn-cs"/>
              </a:rPr>
              <a:t> packet, </a:t>
            </a:r>
            <a:r>
              <a:rPr kumimoji="0" lang="en-US" sz="2400" b="0" i="0" u="none" strike="noStrike" kern="1200" cap="none" spc="0" normalizeH="0" baseline="0" noProof="0" dirty="0" err="1">
                <a:ln>
                  <a:noFill/>
                </a:ln>
                <a:solidFill>
                  <a:prstClr val="black"/>
                </a:solidFill>
                <a:effectLst/>
                <a:uLnTx/>
                <a:uFillTx/>
                <a:ea typeface="+mn-ea"/>
                <a:cs typeface="+mn-cs"/>
              </a:rPr>
              <a:t>thiết</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lập</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laim</a:t>
            </a:r>
            <a:r>
              <a:rPr kumimoji="0" lang="en-US" sz="2400" b="0" i="0" u="none" strike="noStrike" kern="1200" cap="none" spc="0" normalizeH="0" baseline="0" noProof="0" dirty="0">
                <a:ln>
                  <a:noFill/>
                </a:ln>
                <a:solidFill>
                  <a:prstClr val="black"/>
                </a:solidFill>
                <a:effectLst/>
                <a:uLnTx/>
                <a:uFillTx/>
                <a:ea typeface="+mn-ea"/>
                <a:cs typeface="+mn-cs"/>
              </a:rPr>
              <a: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ea typeface="+mn-ea"/>
                <a:cs typeface="+mn-cs"/>
              </a:rPr>
              <a:t>ACK(</a:t>
            </a:r>
            <a:r>
              <a:rPr kumimoji="0" lang="en-US" sz="2400" b="0" i="1" u="none" strike="noStrike" kern="1200" cap="none" spc="0" normalizeH="0" baseline="0" noProof="0" dirty="0">
                <a:ln>
                  <a:noFill/>
                </a:ln>
                <a:solidFill>
                  <a:srgbClr val="CC0000"/>
                </a:solidFill>
                <a:effectLst/>
                <a:uLnTx/>
                <a:uFillTx/>
                <a:ea typeface="+mn-ea"/>
                <a:cs typeface="+mn-cs"/>
              </a:rPr>
              <a:t>n</a:t>
            </a:r>
            <a:r>
              <a:rPr kumimoji="0" lang="en-US" sz="2400" b="0" i="0" u="none" strike="noStrike" kern="1200" cap="none" spc="0" normalizeH="0" baseline="0" noProof="0" dirty="0">
                <a:ln>
                  <a:noFill/>
                </a:ln>
                <a:solidFill>
                  <a:srgbClr val="CC0000"/>
                </a:solidFill>
                <a:effectLst/>
                <a:uLnTx/>
                <a:uFillTx/>
                <a:ea typeface="+mn-ea"/>
                <a:cs typeface="+mn-cs"/>
              </a:rPr>
              <a:t>)</a:t>
            </a:r>
            <a:r>
              <a:rPr kumimoji="0" lang="en-US" sz="2800" b="0" i="0" u="none" strike="noStrike" kern="1200" cap="none" spc="0" normalizeH="0" baseline="0" noProof="0" dirty="0">
                <a:ln>
                  <a:noFill/>
                </a:ln>
                <a:solidFill>
                  <a:srgbClr val="FF0000"/>
                </a:solidFill>
                <a:effectLst/>
                <a:uLnTx/>
                <a:uFillTx/>
                <a:ea typeface="+mn-ea"/>
                <a:cs typeface="+mn-cs"/>
              </a:rPr>
              <a:t> </a:t>
            </a:r>
            <a:r>
              <a:rPr lang="en-US" sz="2400" dirty="0" err="1">
                <a:solidFill>
                  <a:prstClr val="black"/>
                </a:solidFill>
              </a:rPr>
              <a:t>trong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a:ln>
                  <a:noFill/>
                </a:ln>
                <a:solidFill>
                  <a:prstClr val="black"/>
                </a:solidFill>
                <a:effectLst/>
                <a:uLnTx/>
                <a:uFillTx/>
                <a:ea typeface="+mn-ea"/>
                <a:cs typeface="+mn-cs"/>
              </a:rPr>
              <a:t>sendbase,sendbase+N-1</a:t>
            </a:r>
            <a:r>
              <a:rPr kumimoji="0" lang="en-US" sz="2400" b="0" i="0" u="none" strike="noStrike" kern="1200" cap="none" spc="0" normalizeH="0" baseline="0" noProof="0" dirty="0">
                <a:ln>
                  <a:noFill/>
                </a:ln>
                <a:solidFill>
                  <a:prstClr val="black"/>
                </a:solidFill>
                <a:effectLst/>
                <a:uLnTx/>
                <a:uFillTx/>
                <a:ea typeface="+mn-ea"/>
                <a:cs typeface="+mn-cs"/>
              </a:rPr>
              <a:t>]</a:t>
            </a:r>
            <a:r>
              <a:rPr kumimoji="0" lang="en-US" sz="2000" b="0" i="0" u="none" strike="noStrike" kern="1200" cap="none" spc="0" normalizeH="0" baseline="0" noProof="0" dirty="0">
                <a:ln>
                  <a:noFill/>
                </a:ln>
                <a:solidFill>
                  <a:prstClr val="black"/>
                </a:solidFill>
                <a:effectLst/>
                <a:uLnTx/>
                <a:uFillTx/>
                <a:ea typeface="+mn-ea"/>
                <a:cs typeface="+mn-cs"/>
              </a:rPr>
              <a:t>:</a:t>
            </a:r>
            <a:endParaRPr kumimoji="0" lang="en-US" sz="2800" b="0" i="0" u="none" strike="noStrike" kern="1200" cap="none" spc="0" normalizeH="0" baseline="0" noProof="0" dirty="0">
              <a:ln>
                <a:noFill/>
              </a:ln>
              <a:solidFill>
                <a:prstClr val="black"/>
              </a:solidFill>
              <a:effectLst/>
              <a:uLnTx/>
              <a:uFillTx/>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lang="en-US" sz="2400" dirty="0" err="1">
                <a:solidFill>
                  <a:prstClr val="black"/>
                </a:solidFill>
              </a:rPr>
              <a:t>Đánh</a:t>
            </a:r>
            <a:r>
              <a:rPr lang="en-US" sz="2400" dirty="0">
                <a:solidFill>
                  <a:prstClr val="black"/>
                </a:solidFill>
              </a:rPr>
              <a:t> </a:t>
            </a:r>
            <a:r>
              <a:rPr lang="en-US" sz="2400" dirty="0" err="1">
                <a:solidFill>
                  <a:prstClr val="black"/>
                </a:solidFill>
              </a:rPr>
              <a:t>dấu</a:t>
            </a:r>
            <a:r>
              <a:rPr lang="en-US" sz="2400" dirty="0">
                <a:solidFill>
                  <a:prstClr val="black"/>
                </a:solidFill>
              </a:rPr>
              <a:t> packet </a:t>
            </a:r>
            <a:r>
              <a:rPr kumimoji="0" lang="en-US" sz="2400" b="0" i="1" u="none" strike="noStrike" kern="1200" cap="none" spc="0" normalizeH="0" baseline="0" noProof="0" dirty="0">
                <a:ln>
                  <a:noFill/>
                </a:ln>
                <a:solidFill>
                  <a:prstClr val="black"/>
                </a:solidFill>
                <a:effectLst/>
                <a:uLnTx/>
                <a:uFillTx/>
                <a:ea typeface="+mn-ea"/>
                <a:cs typeface="+mn-cs"/>
              </a:rPr>
              <a:t>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được</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nhận</a:t>
            </a:r>
            <a:endParaRPr kumimoji="0" lang="en-US" sz="2400" b="0" i="0" u="none" strike="noStrike" kern="1200" cap="none" spc="0" normalizeH="0" baseline="0" noProof="0" dirty="0">
              <a:ln>
                <a:noFill/>
              </a:ln>
              <a:solidFill>
                <a:prstClr val="black"/>
              </a:solidFill>
              <a:effectLst/>
              <a:uLnTx/>
              <a:uFillTx/>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lang="en-US" sz="2400" dirty="0" err="1">
                <a:solidFill>
                  <a:prstClr val="black"/>
                </a:solidFill>
              </a:rPr>
              <a:t>Nếu</a:t>
            </a:r>
            <a:r>
              <a:rPr kumimoji="0" lang="en-US" sz="2400" b="0" i="0" u="none" strike="noStrike" kern="1200" cap="none" spc="0" normalizeH="0" baseline="0" noProof="0" dirty="0">
                <a:ln>
                  <a:noFill/>
                </a:ln>
                <a:solidFill>
                  <a:prstClr val="black"/>
                </a:solidFill>
                <a:effectLst/>
                <a:uLnTx/>
                <a:uFillTx/>
                <a:ea typeface="+mn-ea"/>
                <a:cs typeface="+mn-cs"/>
              </a:rPr>
              <a:t> n </a:t>
            </a:r>
            <a:r>
              <a:rPr kumimoji="0" lang="en-US" sz="2400" b="0" i="0" u="none" strike="noStrike" kern="1200" cap="none" spc="0" normalizeH="0" baseline="0" noProof="0" dirty="0" err="1">
                <a:ln>
                  <a:noFill/>
                </a:ln>
                <a:solidFill>
                  <a:prstClr val="black"/>
                </a:solidFill>
                <a:effectLst/>
                <a:uLnTx/>
                <a:uFillTx/>
                <a:ea typeface="+mn-ea"/>
                <a:cs typeface="+mn-cs"/>
              </a:rPr>
              <a:t>là</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nhỏ</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nhất</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trong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các</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gói</a:t>
            </a:r>
            <a:r>
              <a:rPr kumimoji="0" lang="en-US" sz="2400" b="0" i="0" u="none" strike="noStrike" kern="1200" cap="none" spc="0" normalizeH="0" baseline="0" noProof="0" dirty="0">
                <a:ln>
                  <a:noFill/>
                </a:ln>
                <a:solidFill>
                  <a:prstClr val="black"/>
                </a:solidFill>
                <a:effectLst/>
                <a:uLnTx/>
                <a:uFillTx/>
                <a:ea typeface="+mn-ea"/>
                <a:cs typeface="+mn-cs"/>
              </a:rPr>
              <a:t> tin </a:t>
            </a:r>
            <a:r>
              <a:rPr kumimoji="0" lang="en-US" sz="2400" b="0" i="0" u="none" strike="noStrike" kern="1200" cap="none" spc="0" normalizeH="0" baseline="0" noProof="0" dirty="0" err="1">
                <a:ln>
                  <a:noFill/>
                </a:ln>
                <a:solidFill>
                  <a:prstClr val="black"/>
                </a:solidFill>
                <a:effectLst/>
                <a:uLnTx/>
                <a:uFillTx/>
                <a:ea typeface="+mn-ea"/>
                <a:cs typeface="+mn-cs"/>
              </a:rPr>
              <a:t>không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được</a:t>
            </a:r>
            <a:r>
              <a:rPr kumimoji="0" lang="en-US" sz="2400" b="0" i="0" u="none" strike="noStrike" kern="1200" cap="none" spc="0" normalizeH="0" baseline="0" noProof="0" dirty="0">
                <a:ln>
                  <a:noFill/>
                </a:ln>
                <a:solidFill>
                  <a:prstClr val="black"/>
                </a:solidFill>
                <a:effectLst/>
                <a:uLnTx/>
                <a:uFillTx/>
                <a:ea typeface="+mn-ea"/>
                <a:cs typeface="+mn-cs"/>
              </a:rPr>
              <a:t> ACK, </a:t>
            </a:r>
            <a:r>
              <a:rPr kumimoji="0" lang="en-US" sz="2400" b="0" i="0" u="none" strike="noStrike" kern="1200" cap="none" spc="0" normalizeH="0" baseline="0" noProof="0" dirty="0" err="1">
                <a:ln>
                  <a:noFill/>
                </a:ln>
                <a:solidFill>
                  <a:prstClr val="black"/>
                </a:solidFill>
                <a:effectLst/>
                <a:uLnTx/>
                <a:uFillTx/>
                <a:ea typeface="+mn-ea"/>
                <a:cs typeface="+mn-cs"/>
              </a:rPr>
              <a:t>dịch</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chuyển</a:t>
            </a:r>
            <a:r>
              <a:rPr kumimoji="0" lang="en-US" sz="2400" b="0" i="0" u="none" strike="noStrike" kern="1200" cap="none" spc="0" normalizeH="0" baseline="0" noProof="0" dirty="0">
                <a:ln>
                  <a:noFill/>
                </a:ln>
                <a:solidFill>
                  <a:prstClr val="black"/>
                </a:solidFill>
                <a:effectLst/>
                <a:uLnTx/>
                <a:uFillTx/>
                <a:ea typeface="+mn-ea"/>
                <a:cs typeface="+mn-cs"/>
              </a:rPr>
              <a:t> window </a:t>
            </a:r>
            <a:r>
              <a:rPr kumimoji="0" lang="en-US" sz="2400" b="0" i="0" u="none" strike="noStrike" kern="1200" cap="none" spc="0" normalizeH="0" baseline="0" noProof="0" dirty="0" err="1">
                <a:ln>
                  <a:noFill/>
                </a:ln>
                <a:solidFill>
                  <a:prstClr val="black"/>
                </a:solidFill>
                <a:effectLst/>
                <a:uLnTx/>
                <a:uFillTx/>
                <a:ea typeface="+mn-ea"/>
                <a:cs typeface="+mn-cs"/>
              </a:rPr>
              <a:t>lên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vị</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trí</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kế</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tiếp</a:t>
            </a:r>
            <a:endParaRPr kumimoji="0" lang="en-US" sz="2800" b="0" i="0" u="none" strike="noStrike" kern="1200" cap="none" spc="0" normalizeH="0" baseline="0" noProof="0" dirty="0">
              <a:ln>
                <a:noFill/>
              </a:ln>
              <a:solidFill>
                <a:prstClr val="black"/>
              </a:solidFill>
              <a:effectLst/>
              <a:uLnTx/>
              <a:uFillTx/>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499" y="1184280"/>
            <a:ext cx="1455930" cy="584201"/>
            <a:chOff x="1100" y="3896"/>
            <a:chExt cx="825"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825"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solidFill>
                    <a:srgbClr val="000099"/>
                  </a:solidFill>
                  <a:latin typeface="Calibri" panose="020F0502020204030204"/>
                </a:rPr>
                <a:t>Bên</a:t>
              </a:r>
              <a:r>
                <a:rPr lang="en-US" sz="3200" dirty="0">
                  <a:solidFill>
                    <a:srgbClr val="000099"/>
                  </a:solidFill>
                  <a:latin typeface="Calibri" panose="020F0502020204030204"/>
                </a:rPr>
                <a:t> </a:t>
              </a:r>
              <a:r>
                <a:rPr lang="en-US" sz="3200" dirty="0" err="1">
                  <a:solidFill>
                    <a:srgbClr val="000099"/>
                  </a:solidFill>
                  <a:latin typeface="Calibri" panose="020F0502020204030204"/>
                </a:rPr>
                <a:t>gửi</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177812" y="1183947"/>
            <a:ext cx="5539410"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0" u="none" strike="noStrike" kern="1200" cap="none" spc="0" normalizeH="0" baseline="0" noProof="0" dirty="0" err="1">
                  <a:ln>
                    <a:noFill/>
                  </a:ln>
                  <a:solidFill>
                    <a:srgbClr val="CC0000"/>
                  </a:solidFill>
                  <a:effectLst/>
                  <a:uLnTx/>
                  <a:uFillTx/>
                  <a:ea typeface="ＭＳ Ｐゴシック" charset="0"/>
                  <a:cs typeface="+mn-cs"/>
                </a:rPr>
                <a:t>Gói</a:t>
              </a:r>
              <a:r>
                <a:rPr kumimoji="0" lang="en-US" sz="2400" b="0" i="0" u="none" strike="noStrike" kern="1200" cap="none" spc="0" normalizeH="0" baseline="0" noProof="0" dirty="0">
                  <a:ln>
                    <a:noFill/>
                  </a:ln>
                  <a:solidFill>
                    <a:srgbClr val="CC0000"/>
                  </a:solidFill>
                  <a:effectLst/>
                  <a:uLnTx/>
                  <a:uFillTx/>
                  <a:ea typeface="ＭＳ Ｐゴシック" charset="0"/>
                  <a:cs typeface="+mn-cs"/>
                </a:rPr>
                <a:t> tin </a:t>
              </a:r>
              <a:r>
                <a:rPr kumimoji="0" lang="en-US" sz="2400" b="0" i="0" u="none" strike="noStrike" kern="1200" cap="none" spc="0" normalizeH="0" baseline="0" noProof="0" dirty="0" err="1">
                  <a:ln>
                    <a:noFill/>
                  </a:ln>
                  <a:solidFill>
                    <a:srgbClr val="CC0000"/>
                  </a:solidFill>
                  <a:effectLst/>
                  <a:uLnTx/>
                  <a:uFillTx/>
                  <a:ea typeface="ＭＳ Ｐゴシック" charset="0"/>
                  <a:cs typeface="+mn-cs"/>
                </a:rPr>
                <a:t>trong</a:t>
              </a:r>
              <a:r>
                <a:rPr kumimoji="0" lang="en-US" sz="2400" b="0" i="0" u="none" strike="noStrike" kern="1200" cap="none" spc="0" normalizeH="0" baseline="0" noProof="0" dirty="0">
                  <a:ln>
                    <a:noFill/>
                  </a:ln>
                  <a:solidFill>
                    <a:srgbClr val="CC0000"/>
                  </a:solidFill>
                  <a:effectLst/>
                  <a:uLnTx/>
                  <a:uFillTx/>
                  <a:ea typeface="ＭＳ Ｐゴシック" charset="0"/>
                  <a:cs typeface="+mn-cs"/>
                </a:rPr>
                <a:t> </a:t>
              </a:r>
              <a:r>
                <a:rPr kumimoji="0" lang="en-US" sz="1600" b="0" i="0" u="none" strike="noStrike" kern="1200" cap="none" spc="0" normalizeH="0" baseline="0" noProof="0" dirty="0">
                  <a:ln>
                    <a:noFill/>
                  </a:ln>
                  <a:solidFill>
                    <a:srgbClr val="CC0000"/>
                  </a:solidFill>
                  <a:effectLst/>
                  <a:uLnTx/>
                  <a:uFillTx/>
                  <a:ea typeface="ＭＳ Ｐゴシック" charset="0"/>
                  <a:cs typeface="+mn-cs"/>
                </a:rPr>
                <a:t>[</a:t>
              </a:r>
              <a:r>
                <a:rPr kumimoji="0" lang="en-US" sz="2000" b="0" i="0" u="none" strike="noStrike" kern="1200" cap="none" spc="0" normalizeH="0" baseline="0" noProof="0" dirty="0" err="1">
                  <a:ln>
                    <a:noFill/>
                  </a:ln>
                  <a:solidFill>
                    <a:srgbClr val="CC0000"/>
                  </a:solidFill>
                  <a:effectLst/>
                  <a:uLnTx/>
                  <a:uFillTx/>
                  <a:ea typeface="ＭＳ Ｐゴシック" charset="0"/>
                  <a:cs typeface="+mn-cs"/>
                </a:rPr>
                <a:t>rcvbase</a:t>
              </a:r>
              <a:r>
                <a:rPr kumimoji="0" lang="en-US" sz="2000" b="0" i="0" u="none" strike="noStrike" kern="1200" cap="none" spc="0" normalizeH="0" baseline="0" noProof="0" dirty="0">
                  <a:ln>
                    <a:noFill/>
                  </a:ln>
                  <a:solidFill>
                    <a:srgbClr val="CC0000"/>
                  </a:solidFill>
                  <a:effectLst/>
                  <a:uLnTx/>
                  <a:uFillTx/>
                  <a:ea typeface="ＭＳ Ｐゴシック" charset="0"/>
                  <a:cs typeface="+mn-cs"/>
                </a:rPr>
                <a:t>, rcvbase+N-1]</a:t>
              </a:r>
              <a:endParaRPr kumimoji="0" lang="en-US" sz="2400" b="0" i="0" u="none" strike="noStrike" kern="1200" cap="none" spc="0" normalizeH="0" baseline="0" noProof="0" dirty="0">
                <a:ln>
                  <a:noFill/>
                </a:ln>
                <a:solidFill>
                  <a:srgbClr val="CC0000"/>
                </a:solidFill>
                <a:effectLst/>
                <a:uLnTx/>
                <a:uFillTx/>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000" b="0" i="0" u="none" strike="noStrike" kern="1200" cap="none" spc="0" normalizeH="0" baseline="0" noProof="0" dirty="0" err="1">
                  <a:ln>
                    <a:noFill/>
                  </a:ln>
                  <a:solidFill>
                    <a:prstClr val="black"/>
                  </a:solidFill>
                  <a:effectLst/>
                  <a:uLnTx/>
                  <a:uFillTx/>
                  <a:ea typeface="ＭＳ Ｐゴシック" charset="0"/>
                  <a:cs typeface="+mn-cs"/>
                </a:rPr>
                <a:t>Gửi</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ACK(</a:t>
              </a:r>
              <a:r>
                <a:rPr kumimoji="0" lang="en-US" sz="2000" b="0" i="1" u="none" strike="noStrike" kern="1200" cap="none" spc="0" normalizeH="0" baseline="0" noProof="0" dirty="0">
                  <a:ln>
                    <a:noFill/>
                  </a:ln>
                  <a:solidFill>
                    <a:prstClr val="black"/>
                  </a:solidFill>
                  <a:effectLst/>
                  <a:uLnTx/>
                  <a:uFillTx/>
                  <a:ea typeface="ＭＳ Ｐゴシック" charset="0"/>
                  <a:cs typeface="+mn-cs"/>
                </a:rPr>
                <a:t>n</a:t>
              </a:r>
              <a:r>
                <a:rPr kumimoji="0" lang="en-US" sz="2000" b="0" i="0" u="none" strike="noStrike" kern="1200" cap="none" spc="0" normalizeH="0" baseline="0" noProof="0" dirty="0">
                  <a:ln>
                    <a:noFill/>
                  </a:ln>
                  <a:solidFill>
                    <a:prstClr val="black"/>
                  </a:solidFill>
                  <a:effectLst/>
                  <a:uLnTx/>
                  <a:uFillTx/>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000" b="0" i="0" u="none" strike="noStrike" kern="1200" cap="none" spc="0" normalizeH="0" baseline="0" noProof="0" dirty="0" err="1">
                  <a:ln>
                    <a:noFill/>
                  </a:ln>
                  <a:solidFill>
                    <a:prstClr val="black"/>
                  </a:solidFill>
                  <a:effectLst/>
                  <a:uLnTx/>
                  <a:uFillTx/>
                  <a:ea typeface="ＭＳ Ｐゴシック" charset="0"/>
                  <a:cs typeface="+mn-cs"/>
                </a:rPr>
                <a:t>Không</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đúng</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thứ</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tụ</a:t>
              </a:r>
              <a:r>
                <a:rPr kumimoji="0" lang="en-US" sz="2000" b="0" i="0" u="none" strike="noStrike" kern="1200" cap="none" spc="0" normalizeH="0" baseline="0" noProof="0" dirty="0">
                  <a:ln>
                    <a:noFill/>
                  </a:ln>
                  <a:solidFill>
                    <a:prstClr val="black"/>
                  </a:solidFill>
                  <a:effectLst/>
                  <a:uLnTx/>
                  <a:uFillTx/>
                  <a:ea typeface="ＭＳ Ｐゴシック" charset="0"/>
                  <a:cs typeface="+mn-cs"/>
                </a:rPr>
                <a:t>: buffer</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lang="en-US" sz="2000" dirty="0" err="1">
                  <a:solidFill>
                    <a:prstClr val="black"/>
                  </a:solidFill>
                  <a:ea typeface="ＭＳ Ｐゴシック" charset="0"/>
                </a:rPr>
                <a:t>Đúng</a:t>
              </a:r>
              <a:r>
                <a:rPr lang="en-US" sz="2000" dirty="0">
                  <a:solidFill>
                    <a:prstClr val="black"/>
                  </a:solidFill>
                  <a:ea typeface="ＭＳ Ｐゴシック" charset="0"/>
                </a:rPr>
                <a:t> </a:t>
              </a:r>
              <a:r>
                <a:rPr lang="en-US" sz="2000" dirty="0" err="1">
                  <a:solidFill>
                    <a:prstClr val="black"/>
                  </a:solidFill>
                  <a:ea typeface="ＭＳ Ｐゴシック" charset="0"/>
                </a:rPr>
                <a:t>thứ</a:t>
              </a:r>
              <a:r>
                <a:rPr lang="en-US" sz="2000" dirty="0">
                  <a:solidFill>
                    <a:prstClr val="black"/>
                  </a:solidFill>
                  <a:ea typeface="ＭＳ Ｐゴシック" charset="0"/>
                </a:rPr>
                <a:t> </a:t>
              </a:r>
              <a:r>
                <a:rPr lang="en-US" sz="2000" dirty="0" err="1">
                  <a:solidFill>
                    <a:prstClr val="black"/>
                  </a:solidFill>
                  <a:ea typeface="ＭＳ Ｐゴシック" charset="0"/>
                </a:rPr>
                <a:t>tự</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chuyển</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tiếp</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cả</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các</a:t>
              </a:r>
              <a:r>
                <a:rPr kumimoji="0" lang="en-US" sz="2000" b="0" i="0" u="none" strike="noStrike" kern="1200" cap="none" spc="0" normalizeH="0" baseline="0" noProof="0" dirty="0">
                  <a:ln>
                    <a:noFill/>
                  </a:ln>
                  <a:solidFill>
                    <a:prstClr val="black"/>
                  </a:solidFill>
                  <a:effectLst/>
                  <a:uLnTx/>
                  <a:uFillTx/>
                  <a:ea typeface="ＭＳ Ｐゴシック" charset="0"/>
                  <a:cs typeface="+mn-cs"/>
                </a:rPr>
                <a:t> packet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được</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bufer</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dịch</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chuyển</a:t>
              </a:r>
              <a:r>
                <a:rPr kumimoji="0" lang="en-US" sz="2000" b="0" i="0" u="none" strike="noStrike" kern="1200" cap="none" spc="0" normalizeH="0" baseline="0" noProof="0" dirty="0">
                  <a:ln>
                    <a:noFill/>
                  </a:ln>
                  <a:solidFill>
                    <a:prstClr val="black"/>
                  </a:solidFill>
                  <a:effectLst/>
                  <a:uLnTx/>
                  <a:uFillTx/>
                  <a:ea typeface="+mn-ea"/>
                  <a:cs typeface="+mn-cs"/>
                </a:rPr>
                <a:t> window </a:t>
              </a:r>
              <a:r>
                <a:rPr kumimoji="0" lang="en-US" sz="2000" b="0" i="0" u="none" strike="noStrike" kern="1200" cap="none" spc="0" normalizeH="0" baseline="0" noProof="0" dirty="0" err="1">
                  <a:ln>
                    <a:noFill/>
                  </a:ln>
                  <a:solidFill>
                    <a:prstClr val="black"/>
                  </a:solidFill>
                  <a:effectLst/>
                  <a:uLnTx/>
                  <a:uFillTx/>
                  <a:ea typeface="+mn-ea"/>
                  <a:cs typeface="+mn-cs"/>
                </a:rPr>
                <a:t>lên</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vị</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trí</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kế</a:t>
              </a:r>
              <a:r>
                <a:rPr kumimoji="0" lang="en-US" sz="2000" b="0" i="0" u="none" strike="noStrike" kern="1200" cap="none" spc="0" normalizeH="0" baseline="0" noProof="0" dirty="0">
                  <a:ln>
                    <a:noFill/>
                  </a:ln>
                  <a:solidFill>
                    <a:prstClr val="black"/>
                  </a:solidFill>
                  <a:effectLst/>
                  <a:uLnTx/>
                  <a:uFillTx/>
                  <a:ea typeface="+mn-ea"/>
                  <a:cs typeface="+mn-cs"/>
                </a:rPr>
                <a:t> </a:t>
              </a:r>
              <a:r>
                <a:rPr kumimoji="0" lang="en-US" sz="2000" b="0" i="0" u="none" strike="noStrike" kern="1200" cap="none" spc="0" normalizeH="0" baseline="0" noProof="0" dirty="0" err="1">
                  <a:ln>
                    <a:noFill/>
                  </a:ln>
                  <a:solidFill>
                    <a:prstClr val="black"/>
                  </a:solidFill>
                  <a:effectLst/>
                  <a:uLnTx/>
                  <a:uFillTx/>
                  <a:ea typeface="+mn-ea"/>
                  <a:cs typeface="+mn-cs"/>
                </a:rPr>
                <a:t>tiếp</a:t>
              </a:r>
              <a:endParaRPr kumimoji="0" lang="en-US" sz="2400" b="0" i="0" u="none" strike="noStrike" kern="1200" cap="none" spc="0" normalizeH="0" baseline="0" noProof="0" dirty="0">
                <a:ln>
                  <a:noFill/>
                </a:ln>
                <a:solidFill>
                  <a:prstClr val="black"/>
                </a:solidFill>
                <a:effectLst/>
                <a:uLnTx/>
                <a:uFillTx/>
                <a:ea typeface="+mn-ea"/>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0" u="none" strike="noStrike" kern="1200" cap="none" spc="0" normalizeH="0" baseline="0" noProof="0" dirty="0" err="1">
                  <a:ln>
                    <a:noFill/>
                  </a:ln>
                  <a:solidFill>
                    <a:srgbClr val="CC0000"/>
                  </a:solidFill>
                  <a:effectLst/>
                  <a:uLnTx/>
                  <a:uFillTx/>
                  <a:ea typeface="ＭＳ Ｐゴシック" charset="0"/>
                  <a:cs typeface="+mn-cs"/>
                </a:rPr>
                <a:t>Gói</a:t>
              </a:r>
              <a:r>
                <a:rPr kumimoji="0" lang="en-US" sz="2400" b="0" i="0" u="none" strike="noStrike" kern="1200" cap="none" spc="0" normalizeH="0" baseline="0" noProof="0" dirty="0">
                  <a:ln>
                    <a:noFill/>
                  </a:ln>
                  <a:solidFill>
                    <a:srgbClr val="CC0000"/>
                  </a:solidFill>
                  <a:effectLst/>
                  <a:uLnTx/>
                  <a:uFillTx/>
                  <a:ea typeface="ＭＳ Ｐゴシック" charset="0"/>
                  <a:cs typeface="+mn-cs"/>
                </a:rPr>
                <a:t> tin </a:t>
              </a:r>
              <a:r>
                <a:rPr kumimoji="0" lang="en-US" sz="2400" b="0" i="0" u="none" strike="noStrike" kern="1200" cap="none" spc="0" normalizeH="0" baseline="0" noProof="0" dirty="0" err="1">
                  <a:ln>
                    <a:noFill/>
                  </a:ln>
                  <a:solidFill>
                    <a:srgbClr val="CC0000"/>
                  </a:solidFill>
                  <a:effectLst/>
                  <a:uLnTx/>
                  <a:uFillTx/>
                  <a:ea typeface="ＭＳ Ｐゴシック" charset="0"/>
                  <a:cs typeface="+mn-cs"/>
                </a:rPr>
                <a:t>trong</a:t>
              </a:r>
              <a:r>
                <a:rPr kumimoji="0" lang="en-US" sz="2400" b="0" i="0" u="none" strike="noStrike" kern="1200" cap="none" spc="0" normalizeH="0" baseline="0" noProof="0" dirty="0">
                  <a:ln>
                    <a:noFill/>
                  </a:ln>
                  <a:solidFill>
                    <a:srgbClr val="CC0000"/>
                  </a:solidFill>
                  <a:effectLst/>
                  <a:uLnTx/>
                  <a:uFillTx/>
                  <a:ea typeface="ＭＳ Ｐゴシック" charset="0"/>
                  <a:cs typeface="+mn-cs"/>
                </a:rPr>
                <a:t> </a:t>
              </a:r>
              <a:r>
                <a:rPr kumimoji="0" lang="en-US" sz="2000" b="0" i="0" u="none" strike="noStrike" kern="1200" cap="none" spc="0" normalizeH="0" baseline="0" noProof="0" dirty="0">
                  <a:ln>
                    <a:noFill/>
                  </a:ln>
                  <a:solidFill>
                    <a:srgbClr val="CC0000"/>
                  </a:solidFill>
                  <a:effectLst/>
                  <a:uLnTx/>
                  <a:uFillTx/>
                  <a:ea typeface="ＭＳ Ｐゴシック" charset="0"/>
                  <a:cs typeface="+mn-cs"/>
                </a:rPr>
                <a:t>[rcvbase-N,rcvbase-1]</a:t>
              </a:r>
              <a:endParaRPr kumimoji="0" lang="en-US" sz="3200" b="0" i="0" u="none" strike="noStrike" kern="1200" cap="none" spc="0" normalizeH="0" baseline="0" noProof="0" dirty="0">
                <a:ln>
                  <a:noFill/>
                </a:ln>
                <a:solidFill>
                  <a:srgbClr val="CC0000"/>
                </a:solidFill>
                <a:effectLst/>
                <a:uLnTx/>
                <a:uFillTx/>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000" b="0" i="0" u="none" strike="noStrike" kern="1200" cap="none" spc="0" normalizeH="0" baseline="0" noProof="0" dirty="0">
                  <a:ln>
                    <a:noFill/>
                  </a:ln>
                  <a:solidFill>
                    <a:prstClr val="black"/>
                  </a:solidFill>
                  <a:effectLst/>
                  <a:uLnTx/>
                  <a:uFillTx/>
                  <a:ea typeface="ＭＳ Ｐゴシック" charset="0"/>
                  <a:cs typeface="+mn-cs"/>
                </a:rPr>
                <a:t>ACK(</a:t>
              </a:r>
              <a:r>
                <a:rPr kumimoji="0" lang="en-US" sz="2000" b="0" i="1" u="none" strike="noStrike" kern="1200" cap="none" spc="0" normalizeH="0" baseline="0" noProof="0" dirty="0">
                  <a:ln>
                    <a:noFill/>
                  </a:ln>
                  <a:solidFill>
                    <a:prstClr val="black"/>
                  </a:solidFill>
                  <a:effectLst/>
                  <a:uLnTx/>
                  <a:uFillTx/>
                  <a:ea typeface="ＭＳ Ｐゴシック" charset="0"/>
                  <a:cs typeface="+mn-cs"/>
                </a:rPr>
                <a:t>n</a:t>
              </a:r>
              <a:r>
                <a:rPr kumimoji="0" lang="en-US" sz="2000" b="0" i="0" u="none" strike="noStrike" kern="1200" cap="none" spc="0" normalizeH="0" baseline="0" noProof="0" dirty="0">
                  <a:ln>
                    <a:noFill/>
                  </a:ln>
                  <a:solidFill>
                    <a:prstClr val="black"/>
                  </a:solidFill>
                  <a:effectLst/>
                  <a:uLnTx/>
                  <a:uFillTx/>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0" u="none" strike="noStrike" kern="1200" cap="none" spc="0" normalizeH="0" baseline="0" noProof="0" dirty="0" err="1">
                  <a:ln>
                    <a:noFill/>
                  </a:ln>
                  <a:solidFill>
                    <a:srgbClr val="CC0000"/>
                  </a:solidFill>
                  <a:effectLst/>
                  <a:uLnTx/>
                  <a:uFillTx/>
                  <a:ea typeface="ＭＳ Ｐゴシック" charset="0"/>
                  <a:cs typeface="+mn-cs"/>
                </a:rPr>
                <a:t>Khác</a:t>
              </a:r>
              <a:r>
                <a:rPr kumimoji="0" lang="en-US" sz="2400" b="0" i="0" u="none" strike="noStrike" kern="1200" cap="none" spc="0" normalizeH="0" baseline="0" noProof="0" dirty="0">
                  <a:ln>
                    <a:noFill/>
                  </a:ln>
                  <a:solidFill>
                    <a:srgbClr val="CC0000"/>
                  </a:solidFill>
                  <a:effectLst/>
                  <a:uLnTx/>
                  <a:uFillTx/>
                  <a:ea typeface="ＭＳ Ｐゴシック" charset="0"/>
                  <a:cs typeface="+mn-cs"/>
                </a:rPr>
                <a:t>:</a:t>
              </a:r>
              <a:r>
                <a:rPr kumimoji="0" lang="en-US" sz="2000" b="0" i="0" u="none" strike="noStrike" kern="1200" cap="none" spc="0" normalizeH="0" baseline="0" noProof="0" dirty="0">
                  <a:ln>
                    <a:noFill/>
                  </a:ln>
                  <a:solidFill>
                    <a:srgbClr val="FF0000"/>
                  </a:solidFill>
                  <a:effectLst/>
                  <a:uLnTx/>
                  <a:uFillTx/>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000" b="0" i="0" u="none" strike="noStrike" kern="1200" cap="none" spc="0" normalizeH="0" baseline="0" noProof="0" dirty="0" err="1">
                  <a:ln>
                    <a:noFill/>
                  </a:ln>
                  <a:solidFill>
                    <a:prstClr val="black"/>
                  </a:solidFill>
                  <a:effectLst/>
                  <a:uLnTx/>
                  <a:uFillTx/>
                  <a:ea typeface="ＭＳ Ｐゴシック" charset="0"/>
                  <a:cs typeface="+mn-cs"/>
                </a:rPr>
                <a:t>Loại</a:t>
              </a:r>
              <a:r>
                <a:rPr kumimoji="0" lang="en-US" sz="2000" b="0" i="0" u="none" strike="noStrike" kern="1200" cap="none" spc="0" normalizeH="0" baseline="0" noProof="0" dirty="0">
                  <a:ln>
                    <a:noFill/>
                  </a:ln>
                  <a:solidFill>
                    <a:prstClr val="black"/>
                  </a:solidFill>
                  <a:effectLst/>
                  <a:uLnTx/>
                  <a:uFillTx/>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ea typeface="ＭＳ Ｐゴシック" charset="0"/>
                  <a:cs typeface="+mn-cs"/>
                </a:rPr>
                <a:t>bỏ</a:t>
              </a:r>
              <a:endParaRPr kumimoji="0" lang="en-US" sz="2400" b="0" i="0" u="none" strike="noStrike" kern="1200" cap="none" spc="0" normalizeH="0" baseline="0" noProof="0" dirty="0">
                <a:ln>
                  <a:noFill/>
                </a:ln>
                <a:solidFill>
                  <a:prstClr val="black"/>
                </a:solidFill>
                <a:effectLst/>
                <a:uLnTx/>
                <a:uFillTx/>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6" y="1183947"/>
              <a:ext cx="1766889" cy="584201"/>
              <a:chOff x="3339" y="158"/>
              <a:chExt cx="1113"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1113" cy="3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solidFill>
                      <a:srgbClr val="000099"/>
                    </a:solidFill>
                    <a:latin typeface="Calibri" panose="020F0502020204030204"/>
                  </a:rPr>
                  <a:t>Bên</a:t>
                </a:r>
                <a:r>
                  <a:rPr lang="en-US" sz="3200" dirty="0">
                    <a:solidFill>
                      <a:srgbClr val="000099"/>
                    </a:solidFill>
                    <a:latin typeface="Calibri" panose="020F0502020204030204"/>
                  </a:rPr>
                  <a:t> </a:t>
                </a:r>
                <a:r>
                  <a:rPr lang="en-US" sz="3200" dirty="0" err="1">
                    <a:solidFill>
                      <a:srgbClr val="000099"/>
                    </a:solidFill>
                    <a:latin typeface="Calibri" panose="020F0502020204030204"/>
                  </a:rPr>
                  <a:t>nhận</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Selective Repeat: </a:t>
            </a:r>
            <a:r>
              <a:rPr lang="en-US" sz="4800" dirty="0" err="1"/>
              <a:t>các</a:t>
            </a:r>
            <a:r>
              <a:rPr lang="en-US" sz="4800" dirty="0"/>
              <a:t> </a:t>
            </a:r>
            <a:r>
              <a:rPr lang="en-US" sz="4800" dirty="0" err="1"/>
              <a:t>hành</a:t>
            </a:r>
            <a:r>
              <a:rPr lang="en-US" sz="4800" dirty="0"/>
              <a:t> </a:t>
            </a:r>
            <a:r>
              <a:rPr lang="en-US" sz="4800" dirty="0" err="1"/>
              <a:t>động</a:t>
            </a:r>
            <a:endParaRPr lang="en-US" sz="4400" dirty="0"/>
          </a:p>
        </p:txBody>
      </p:sp>
      <p:sp>
        <p:nvSpPr>
          <p:cNvPr id="11" name="Slide Number Placeholder 10">
            <a:extLst>
              <a:ext uri="{FF2B5EF4-FFF2-40B4-BE49-F238E27FC236}">
                <a16:creationId xmlns:a16="http://schemas.microsoft.com/office/drawing/2014/main" id="{2BB773BD-C6D2-4287-0DFA-11E80A110394}"/>
              </a:ext>
            </a:extLst>
          </p:cNvPr>
          <p:cNvSpPr>
            <a:spLocks noGrp="1"/>
          </p:cNvSpPr>
          <p:nvPr>
            <p:ph type="sldNum" sz="quarter" idx="12"/>
          </p:nvPr>
        </p:nvSpPr>
        <p:spPr/>
        <p:txBody>
          <a:bodyPr/>
          <a:lstStyle/>
          <a:p>
            <a:fld id="{930176A1-BCF0-4712-97A6-6B495F55390B}" type="slidenum">
              <a:rPr lang="en-US" smtClean="0"/>
              <a:pPr/>
              <a:t>78</a:t>
            </a:fld>
            <a:endParaRPr lang="en-US"/>
          </a:p>
        </p:txBody>
      </p:sp>
      <p:sp>
        <p:nvSpPr>
          <p:cNvPr id="12" name="Content Placeholder 11">
            <a:extLst>
              <a:ext uri="{FF2B5EF4-FFF2-40B4-BE49-F238E27FC236}">
                <a16:creationId xmlns:a16="http://schemas.microsoft.com/office/drawing/2014/main" id="{FA324172-07AB-F11F-1D07-2B250FEDE8FB}"/>
              </a:ext>
            </a:extLst>
          </p:cNvPr>
          <p:cNvSpPr>
            <a:spLocks noGrp="1"/>
          </p:cNvSpPr>
          <p:nvPr>
            <p:ph sz="quarter" idx="22"/>
          </p:nvPr>
        </p:nvSpPr>
        <p:spPr/>
        <p:txBody>
          <a:bodyPr/>
          <a:lstStyle/>
          <a:p>
            <a:endParaRPr lang="en-US"/>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Tahoma" charset="0"/>
                <a:ea typeface="ＭＳ Ｐゴシック" charset="0"/>
                <a:cs typeface="+mn-cs"/>
              </a:rPr>
              <a:t>Q: what happens when ack2 arrives?</a:t>
            </a:r>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Autofit/>
          </a:bodyPr>
          <a:lstStyle/>
          <a:p>
            <a:r>
              <a:rPr lang="en-US" sz="4800" dirty="0"/>
              <a:t>Selective repeat: </a:t>
            </a:r>
            <a:r>
              <a:rPr lang="en-US" sz="4800" dirty="0" err="1"/>
              <a:t>vấn</a:t>
            </a:r>
            <a:r>
              <a:rPr lang="en-US" sz="4800" dirty="0"/>
              <a:t> </a:t>
            </a:r>
            <a:r>
              <a:rPr lang="en-US" sz="4800" dirty="0" err="1"/>
              <a:t>đề</a:t>
            </a:r>
            <a:endParaRPr lang="en-US" sz="4800" dirty="0"/>
          </a:p>
        </p:txBody>
      </p:sp>
      <p:sp>
        <p:nvSpPr>
          <p:cNvPr id="4" name="Slide Number Placeholder 3">
            <a:extLst>
              <a:ext uri="{FF2B5EF4-FFF2-40B4-BE49-F238E27FC236}">
                <a16:creationId xmlns:a16="http://schemas.microsoft.com/office/drawing/2014/main" id="{27A81163-B206-785A-4DEE-FCC7CA3FA827}"/>
              </a:ext>
            </a:extLst>
          </p:cNvPr>
          <p:cNvSpPr>
            <a:spLocks noGrp="1"/>
          </p:cNvSpPr>
          <p:nvPr>
            <p:ph type="sldNum" sz="quarter" idx="12"/>
          </p:nvPr>
        </p:nvSpPr>
        <p:spPr/>
        <p:txBody>
          <a:bodyPr/>
          <a:lstStyle/>
          <a:p>
            <a:fld id="{930176A1-BCF0-4712-97A6-6B495F55390B}" type="slidenum">
              <a:rPr lang="en-US" smtClean="0"/>
              <a:pPr/>
              <a:t>79</a:t>
            </a:fld>
            <a:endParaRPr lang="en-US"/>
          </a:p>
        </p:txBody>
      </p:sp>
      <p:sp>
        <p:nvSpPr>
          <p:cNvPr id="7" name="Content Placeholder 6">
            <a:extLst>
              <a:ext uri="{FF2B5EF4-FFF2-40B4-BE49-F238E27FC236}">
                <a16:creationId xmlns:a16="http://schemas.microsoft.com/office/drawing/2014/main" id="{9CF187EE-4680-6433-80B2-A459C7503B4E}"/>
              </a:ext>
            </a:extLst>
          </p:cNvPr>
          <p:cNvSpPr>
            <a:spLocks noGrp="1"/>
          </p:cNvSpPr>
          <p:nvPr>
            <p:ph sz="quarter" idx="22"/>
          </p:nvPr>
        </p:nvSpPr>
        <p:spPr/>
        <p:txBody>
          <a:bodyPr/>
          <a:lstStyle/>
          <a:p>
            <a:endParaRPr lang="en-US"/>
          </a:p>
        </p:txBody>
      </p:sp>
      <p:grpSp>
        <p:nvGrpSpPr>
          <p:cNvPr id="6" name="Group 5">
            <a:extLst>
              <a:ext uri="{FF2B5EF4-FFF2-40B4-BE49-F238E27FC236}">
                <a16:creationId xmlns:a16="http://schemas.microsoft.com/office/drawing/2014/main" id="{7F9E5931-D189-1349-BB68-FDFA9711FCA5}"/>
              </a:ext>
            </a:extLst>
          </p:cNvPr>
          <p:cNvGrpSpPr/>
          <p:nvPr/>
        </p:nvGrpSpPr>
        <p:grpSpPr>
          <a:xfrm>
            <a:off x="7439295" y="2918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dirty="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8779934" y="5760296"/>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955944" y="2897393"/>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1484701" y="5901143"/>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806725" y="1057729"/>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cs typeface="Calibri" panose="020F0502020204030204" pitchFamily="34" charset="0"/>
              </a:rPr>
              <a:t>Giao </a:t>
            </a:r>
            <a:r>
              <a:rPr lang="en-US" sz="4800" err="1">
                <a:cs typeface="Calibri" panose="020F0502020204030204" pitchFamily="34" charset="0"/>
              </a:rPr>
              <a:t>thức</a:t>
            </a:r>
            <a:r>
              <a:rPr lang="en-US" sz="4800">
                <a:cs typeface="Calibri" panose="020F0502020204030204" pitchFamily="34" charset="0"/>
              </a:rPr>
              <a:t> </a:t>
            </a:r>
            <a:r>
              <a:rPr lang="en-US" sz="4800" err="1">
                <a:cs typeface="Calibri" panose="020F0502020204030204" pitchFamily="34" charset="0"/>
              </a:rPr>
              <a:t>tầng</a:t>
            </a:r>
            <a:r>
              <a:rPr lang="en-US" sz="4800">
                <a:cs typeface="Calibri" panose="020F0502020204030204" pitchFamily="34" charset="0"/>
              </a:rPr>
              <a:t> </a:t>
            </a:r>
            <a:r>
              <a:rPr lang="en-US" sz="4800" err="1">
                <a:cs typeface="Calibri" panose="020F0502020204030204" pitchFamily="34" charset="0"/>
              </a:rPr>
              <a:t>vận</a:t>
            </a:r>
            <a:r>
              <a:rPr lang="en-US" sz="4800">
                <a:cs typeface="Calibri" panose="020F0502020204030204" pitchFamily="34" charset="0"/>
              </a:rPr>
              <a:t> chuyển</a:t>
            </a:r>
            <a:endParaRPr lang="en-US" sz="4800"/>
          </a:p>
        </p:txBody>
      </p:sp>
      <p:sp>
        <p:nvSpPr>
          <p:cNvPr id="4" name="Slide Number Placeholder 3">
            <a:extLst>
              <a:ext uri="{FF2B5EF4-FFF2-40B4-BE49-F238E27FC236}">
                <a16:creationId xmlns:a16="http://schemas.microsoft.com/office/drawing/2014/main" id="{88BD8EF5-EAAA-5879-6F04-283689664783}"/>
              </a:ext>
            </a:extLst>
          </p:cNvPr>
          <p:cNvSpPr>
            <a:spLocks noGrp="1"/>
          </p:cNvSpPr>
          <p:nvPr>
            <p:ph type="sldNum" sz="quarter" idx="12"/>
          </p:nvPr>
        </p:nvSpPr>
        <p:spPr/>
        <p:txBody>
          <a:bodyPr/>
          <a:lstStyle/>
          <a:p>
            <a:fld id="{930176A1-BCF0-4712-97A6-6B495F55390B}" type="slidenum">
              <a:rPr lang="en-US" smtClean="0"/>
              <a:pPr/>
              <a:t>8</a:t>
            </a:fld>
            <a:endParaRPr lang="en-US"/>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008994"/>
            <a:ext cx="6288757" cy="5471846"/>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600"/>
              </a:spcBef>
              <a:spcAft>
                <a:spcPts val="0"/>
              </a:spcAft>
              <a:buClr>
                <a:srgbClr val="0000A3"/>
              </a:buClr>
              <a:buSzTx/>
              <a:buFont typeface="Courier New" panose="02070309020205020404" pitchFamily="49" charset="0"/>
              <a:buChar char="o"/>
              <a:tabLst/>
              <a:defRPr/>
            </a:pPr>
            <a:r>
              <a:rPr kumimoji="0" lang="en-US" altLang="en-US" sz="3200" b="1" i="0" u="none" strike="noStrike" kern="1200" cap="none" spc="0" normalizeH="0" baseline="0" noProof="0" dirty="0">
                <a:ln>
                  <a:noFill/>
                </a:ln>
                <a:solidFill>
                  <a:srgbClr val="CD0004"/>
                </a:solidFill>
                <a:effectLst/>
                <a:uLnTx/>
                <a:uFillTx/>
                <a:ea typeface="ＭＳ Ｐゴシック" panose="020B0600070205080204" pitchFamily="34" charset="-128"/>
              </a:rPr>
              <a:t>TCP: </a:t>
            </a:r>
            <a:r>
              <a:rPr lang="en-US" altLang="en-US" dirty="0"/>
              <a:t>Transmission Control Protocol</a:t>
            </a:r>
          </a:p>
          <a:p>
            <a:pPr lvl="1">
              <a:lnSpc>
                <a:spcPct val="100000"/>
              </a:lnSpc>
              <a:spcBef>
                <a:spcPts val="600"/>
              </a:spcBef>
              <a:buFont typeface="Wingdings" panose="05000000000000000000" pitchFamily="2" charset="2"/>
              <a:buChar char="§"/>
              <a:defRPr/>
            </a:pPr>
            <a:r>
              <a:rPr lang="en-US" altLang="en-US" sz="2800" dirty="0">
                <a:solidFill>
                  <a:prstClr val="black"/>
                </a:solidFill>
                <a:ea typeface="ＭＳ Ｐゴシック" panose="020B0600070205080204" pitchFamily="34" charset="-128"/>
              </a:rPr>
              <a:t>Tin </a:t>
            </a:r>
            <a:r>
              <a:rPr lang="en-US" altLang="en-US" sz="2800" dirty="0" err="1">
                <a:solidFill>
                  <a:prstClr val="black"/>
                </a:solidFill>
                <a:ea typeface="ＭＳ Ｐゴシック" panose="020B0600070205080204" pitchFamily="34" charset="-128"/>
              </a:rPr>
              <a:t>cậy</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vận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chuyển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đúng</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thứ</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tự</a:t>
            </a:r>
            <a:endParaRPr lang="en-US" altLang="en-US" sz="2800" dirty="0">
              <a:solidFill>
                <a:prstClr val="black"/>
              </a:solidFill>
              <a:ea typeface="ＭＳ Ｐゴシック" panose="020B0600070205080204" pitchFamily="34" charset="-128"/>
            </a:endParaRPr>
          </a:p>
          <a:p>
            <a:pPr lvl="1">
              <a:lnSpc>
                <a:spcPct val="100000"/>
              </a:lnSpc>
              <a:spcBef>
                <a:spcPts val="6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Điều</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khiển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tắc</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nghẽn</a:t>
            </a:r>
            <a:endParaRPr lang="en-US" altLang="en-US" sz="2800" dirty="0">
              <a:solidFill>
                <a:prstClr val="black"/>
              </a:solidFill>
              <a:ea typeface="ＭＳ Ｐゴシック" panose="020B0600070205080204" pitchFamily="34" charset="-128"/>
            </a:endParaRPr>
          </a:p>
          <a:p>
            <a:pPr lvl="1">
              <a:lnSpc>
                <a:spcPct val="100000"/>
              </a:lnSpc>
              <a:spcBef>
                <a:spcPts val="6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Điều</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khiển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luồng</a:t>
            </a:r>
            <a:endParaRPr lang="en-US" altLang="en-US" sz="2800" dirty="0">
              <a:solidFill>
                <a:prstClr val="black"/>
              </a:solidFill>
              <a:ea typeface="ＭＳ Ｐゴシック" panose="020B0600070205080204" pitchFamily="34" charset="-128"/>
            </a:endParaRPr>
          </a:p>
          <a:p>
            <a:pPr lvl="1">
              <a:lnSpc>
                <a:spcPct val="100000"/>
              </a:lnSpc>
              <a:spcBef>
                <a:spcPts val="6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Thiết</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lập</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kết</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nối</a:t>
            </a:r>
            <a:endParaRPr lang="en-US" altLang="en-US" sz="2800" dirty="0">
              <a:solidFill>
                <a:prstClr val="black"/>
              </a:solidFill>
              <a:ea typeface="ＭＳ Ｐゴシック" panose="020B0600070205080204" pitchFamily="34" charset="-128"/>
            </a:endParaRPr>
          </a:p>
          <a:p>
            <a:pPr>
              <a:lnSpc>
                <a:spcPct val="100000"/>
              </a:lnSpc>
              <a:spcBef>
                <a:spcPts val="600"/>
              </a:spcBef>
              <a:buFont typeface="Courier New" panose="02070309020205020404" pitchFamily="49" charset="0"/>
              <a:buChar char="o"/>
              <a:defRPr/>
            </a:pPr>
            <a:r>
              <a:rPr kumimoji="0" lang="en-US" altLang="en-US" sz="3200" b="1" i="0" u="none" strike="noStrike" kern="1200" cap="none" spc="0" normalizeH="0" baseline="0" noProof="0" dirty="0">
                <a:ln>
                  <a:noFill/>
                </a:ln>
                <a:solidFill>
                  <a:srgbClr val="CD0004"/>
                </a:solidFill>
                <a:effectLst/>
                <a:uLnTx/>
                <a:uFillTx/>
                <a:ea typeface="ＭＳ Ｐゴシック" panose="020B0600070205080204" pitchFamily="34" charset="-128"/>
              </a:rPr>
              <a:t>UDP: </a:t>
            </a:r>
            <a:r>
              <a:rPr lang="en-US" altLang="en-US" dirty="0"/>
              <a:t>User Datagram Protocol</a:t>
            </a:r>
          </a:p>
          <a:p>
            <a:pPr lvl="1">
              <a:lnSpc>
                <a:spcPct val="100000"/>
              </a:lnSpc>
              <a:spcBef>
                <a:spcPts val="6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Không</a:t>
            </a:r>
            <a:r>
              <a:rPr lang="en-US" altLang="en-US" sz="2800" dirty="0">
                <a:solidFill>
                  <a:prstClr val="black"/>
                </a:solidFill>
                <a:ea typeface="ＭＳ Ｐゴシック" panose="020B0600070205080204" pitchFamily="34" charset="-128"/>
              </a:rPr>
              <a:t> tin </a:t>
            </a:r>
            <a:r>
              <a:rPr lang="en-US" altLang="en-US" sz="2800" dirty="0" err="1">
                <a:solidFill>
                  <a:prstClr val="black"/>
                </a:solidFill>
                <a:ea typeface="ＭＳ Ｐゴシック" panose="020B0600070205080204" pitchFamily="34" charset="-128"/>
              </a:rPr>
              <a:t>cậy</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truyền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nhận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không</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đúng</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thứ</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tự</a:t>
            </a:r>
            <a:endParaRPr lang="en-US" altLang="en-US" sz="2800" dirty="0">
              <a:solidFill>
                <a:prstClr val="black"/>
              </a:solidFill>
              <a:ea typeface="ＭＳ Ｐゴシック" panose="020B0600070205080204" pitchFamily="34" charset="-128"/>
            </a:endParaRPr>
          </a:p>
          <a:p>
            <a:pPr lvl="1">
              <a:lnSpc>
                <a:spcPct val="100000"/>
              </a:lnSpc>
              <a:spcBef>
                <a:spcPts val="6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Phần</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mở</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rộng</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của</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giao</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thức</a:t>
            </a:r>
            <a:r>
              <a:rPr lang="en-US" altLang="en-US" sz="2800" dirty="0">
                <a:solidFill>
                  <a:prstClr val="black"/>
                </a:solidFill>
                <a:ea typeface="ＭＳ Ｐゴシック" panose="020B0600070205080204" pitchFamily="34" charset="-128"/>
              </a:rPr>
              <a:t> IP “best-effort”</a:t>
            </a:r>
          </a:p>
          <a:p>
            <a:pPr marR="0" lvl="0" algn="l" defTabSz="914400" rtl="0" eaLnBrk="1" fontAlgn="auto" latinLnBrk="0" hangingPunct="1">
              <a:lnSpc>
                <a:spcPct val="100000"/>
              </a:lnSpc>
              <a:spcBef>
                <a:spcPts val="600"/>
              </a:spcBef>
              <a:spcAft>
                <a:spcPts val="0"/>
              </a:spcAft>
              <a:buClr>
                <a:srgbClr val="0000A3"/>
              </a:buClr>
              <a:buSzTx/>
              <a:buFont typeface="Courier New" panose="02070309020205020404" pitchFamily="49" charset="0"/>
              <a:buChar char="o"/>
              <a:tabLst/>
              <a:defRPr/>
            </a:pPr>
            <a:r>
              <a:rPr lang="en-US" altLang="en-US" dirty="0" err="1"/>
              <a:t>Không</a:t>
            </a:r>
            <a:r>
              <a:rPr lang="en-US" altLang="en-US" dirty="0"/>
              <a:t> </a:t>
            </a:r>
            <a:r>
              <a:rPr lang="en-US" altLang="en-US" dirty="0" err="1"/>
              <a:t>cung</a:t>
            </a:r>
            <a:r>
              <a:rPr lang="en-US" altLang="en-US" dirty="0"/>
              <a:t> </a:t>
            </a:r>
            <a:r>
              <a:rPr lang="en-US" altLang="en-US" dirty="0" err="1"/>
              <a:t>cấp</a:t>
            </a:r>
            <a:r>
              <a:rPr lang="en-US" altLang="en-US" dirty="0"/>
              <a:t> </a:t>
            </a:r>
            <a:r>
              <a:rPr lang="en-US" altLang="en-US" dirty="0" err="1"/>
              <a:t>các</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sau</a:t>
            </a:r>
            <a:r>
              <a:rPr lang="en-US" altLang="en-US" dirty="0"/>
              <a:t>: </a:t>
            </a:r>
          </a:p>
          <a:p>
            <a:pPr lvl="1">
              <a:lnSpc>
                <a:spcPct val="100000"/>
              </a:lnSpc>
              <a:spcBef>
                <a:spcPts val="4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Đảm</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bảo</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độ</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trễ</a:t>
            </a:r>
            <a:endParaRPr lang="en-US" altLang="en-US" sz="2800" dirty="0">
              <a:solidFill>
                <a:prstClr val="black"/>
              </a:solidFill>
              <a:ea typeface="ＭＳ Ｐゴシック" panose="020B0600070205080204" pitchFamily="34" charset="-128"/>
            </a:endParaRPr>
          </a:p>
          <a:p>
            <a:pPr lvl="1">
              <a:lnSpc>
                <a:spcPct val="100000"/>
              </a:lnSpc>
              <a:spcBef>
                <a:spcPts val="400"/>
              </a:spcBef>
              <a:buFont typeface="Wingdings" panose="05000000000000000000" pitchFamily="2" charset="2"/>
              <a:buChar char="§"/>
              <a:defRPr/>
            </a:pPr>
            <a:r>
              <a:rPr lang="en-US" altLang="en-US" sz="2800" dirty="0" err="1">
                <a:solidFill>
                  <a:prstClr val="black"/>
                </a:solidFill>
                <a:ea typeface="ＭＳ Ｐゴシック" panose="020B0600070205080204" pitchFamily="34" charset="-128"/>
              </a:rPr>
              <a:t>Đảm</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bảo</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băng</a:t>
            </a:r>
            <a:r>
              <a:rPr lang="en-US" altLang="en-US" sz="2800" dirty="0">
                <a:solidFill>
                  <a:prstClr val="black"/>
                </a:solidFill>
                <a:ea typeface="ＭＳ Ｐゴシック" panose="020B0600070205080204" pitchFamily="34" charset="-128"/>
              </a:rPr>
              <a:t> </a:t>
            </a:r>
            <a:r>
              <a:rPr lang="en-US" altLang="en-US" sz="2800" dirty="0" err="1">
                <a:solidFill>
                  <a:prstClr val="black"/>
                </a:solidFill>
                <a:ea typeface="ＭＳ Ｐゴシック" panose="020B0600070205080204" pitchFamily="34" charset="-128"/>
              </a:rPr>
              <a:t>thông</a:t>
            </a:r>
            <a:endParaRPr lang="en-US" altLang="en-US" sz="2800" dirty="0">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Autofit/>
          </a:bodyPr>
          <a:lstStyle/>
          <a:p>
            <a:r>
              <a:rPr lang="en-US" sz="4800" dirty="0"/>
              <a:t>Selective repeat: </a:t>
            </a:r>
            <a:r>
              <a:rPr lang="en-US" sz="4800" dirty="0" err="1"/>
              <a:t>vấn</a:t>
            </a:r>
            <a:r>
              <a:rPr lang="en-US" sz="4800" dirty="0"/>
              <a:t> </a:t>
            </a:r>
            <a:r>
              <a:rPr lang="en-US" sz="4800" dirty="0" err="1"/>
              <a:t>đề</a:t>
            </a:r>
            <a:endParaRPr lang="en-US" sz="4800" dirty="0"/>
          </a:p>
        </p:txBody>
      </p:sp>
      <p:sp>
        <p:nvSpPr>
          <p:cNvPr id="4" name="Slide Number Placeholder 3">
            <a:extLst>
              <a:ext uri="{FF2B5EF4-FFF2-40B4-BE49-F238E27FC236}">
                <a16:creationId xmlns:a16="http://schemas.microsoft.com/office/drawing/2014/main" id="{AA7AD9CE-E57D-A73E-85F0-11BA3C4D54A1}"/>
              </a:ext>
            </a:extLst>
          </p:cNvPr>
          <p:cNvSpPr>
            <a:spLocks noGrp="1"/>
          </p:cNvSpPr>
          <p:nvPr>
            <p:ph type="sldNum" sz="quarter" idx="12"/>
          </p:nvPr>
        </p:nvSpPr>
        <p:spPr/>
        <p:txBody>
          <a:bodyPr/>
          <a:lstStyle/>
          <a:p>
            <a:fld id="{930176A1-BCF0-4712-97A6-6B495F55390B}" type="slidenum">
              <a:rPr lang="en-US" smtClean="0"/>
              <a:pPr/>
              <a:t>80</a:t>
            </a:fld>
            <a:endParaRPr lang="en-US"/>
          </a:p>
        </p:txBody>
      </p:sp>
      <p:sp>
        <p:nvSpPr>
          <p:cNvPr id="7" name="Content Placeholder 6">
            <a:extLst>
              <a:ext uri="{FF2B5EF4-FFF2-40B4-BE49-F238E27FC236}">
                <a16:creationId xmlns:a16="http://schemas.microsoft.com/office/drawing/2014/main" id="{91E874D7-0057-415F-1726-C1B0DFBB63D9}"/>
              </a:ext>
            </a:extLst>
          </p:cNvPr>
          <p:cNvSpPr>
            <a:spLocks noGrp="1"/>
          </p:cNvSpPr>
          <p:nvPr>
            <p:ph sz="quarter" idx="22"/>
          </p:nvPr>
        </p:nvSpPr>
        <p:spPr/>
        <p:txBody>
          <a:bodyPr/>
          <a:lstStyle/>
          <a:p>
            <a:endParaRPr lang="en-US"/>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81</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solidFill>
                  <a:srgbClr val="FF0000"/>
                </a:solidFill>
              </a:rPr>
              <a:t>TCP</a:t>
            </a:r>
          </a:p>
          <a:p>
            <a:pPr marL="403225" indent="-285750">
              <a:spcBef>
                <a:spcPts val="800"/>
              </a:spcBef>
            </a:pPr>
            <a:r>
              <a:rPr lang="en-US" sz="3200" dirty="0"/>
              <a:t>TCP - </a:t>
            </a:r>
            <a:r>
              <a:rPr lang="en-US" sz="3200" dirty="0" err="1"/>
              <a:t>Điều</a:t>
            </a:r>
            <a:r>
              <a:rPr lang="en-US" sz="3200" dirty="0"/>
              <a:t> </a:t>
            </a:r>
            <a:r>
              <a:rPr lang="en-US" sz="3200" dirty="0" err="1"/>
              <a:t>khiển</a:t>
            </a:r>
            <a:r>
              <a:rPr lang="en-US" sz="3200" dirty="0"/>
              <a:t> </a:t>
            </a:r>
            <a:r>
              <a:rPr lang="en-US" sz="3200" dirty="0" err="1"/>
              <a:t>tắc</a:t>
            </a:r>
            <a:r>
              <a:rPr lang="en-US" sz="3200" dirty="0"/>
              <a:t> </a:t>
            </a:r>
            <a:r>
              <a:rPr lang="en-US" sz="3200" dirty="0" err="1"/>
              <a:t>nghẽn</a:t>
            </a:r>
            <a:endParaRPr lang="en-US" sz="3200" dirty="0"/>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6137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tổng</a:t>
            </a:r>
            <a:r>
              <a:rPr lang="en-US" sz="4800" dirty="0"/>
              <a:t> </a:t>
            </a:r>
            <a:r>
              <a:rPr lang="en-US" sz="4800" dirty="0" err="1"/>
              <a:t>quan</a:t>
            </a:r>
            <a:r>
              <a:rPr lang="en-US" sz="4800" dirty="0"/>
              <a:t>  </a:t>
            </a:r>
            <a:r>
              <a:rPr lang="en-US" sz="3200" b="0" dirty="0"/>
              <a:t>RFCs: 793,1122, 2018, 5681, 7323</a:t>
            </a:r>
            <a:endParaRPr lang="en-US" sz="4400" b="0" dirty="0"/>
          </a:p>
        </p:txBody>
      </p:sp>
      <p:sp>
        <p:nvSpPr>
          <p:cNvPr id="4" name="Slide Number Placeholder 3">
            <a:extLst>
              <a:ext uri="{FF2B5EF4-FFF2-40B4-BE49-F238E27FC236}">
                <a16:creationId xmlns:a16="http://schemas.microsoft.com/office/drawing/2014/main" id="{284B9601-545C-237D-E598-AD60F211CF83}"/>
              </a:ext>
            </a:extLst>
          </p:cNvPr>
          <p:cNvSpPr>
            <a:spLocks noGrp="1"/>
          </p:cNvSpPr>
          <p:nvPr>
            <p:ph type="sldNum" sz="quarter" idx="12"/>
          </p:nvPr>
        </p:nvSpPr>
        <p:spPr/>
        <p:txBody>
          <a:bodyPr/>
          <a:lstStyle/>
          <a:p>
            <a:fld id="{930176A1-BCF0-4712-97A6-6B495F55390B}" type="slidenum">
              <a:rPr lang="en-US" smtClean="0"/>
              <a:pPr/>
              <a:t>82</a:t>
            </a:fld>
            <a:endParaRPr lang="en-US"/>
          </a:p>
        </p:txBody>
      </p:sp>
      <p:sp>
        <p:nvSpPr>
          <p:cNvPr id="5" name="Content Placeholder 4">
            <a:extLst>
              <a:ext uri="{FF2B5EF4-FFF2-40B4-BE49-F238E27FC236}">
                <a16:creationId xmlns:a16="http://schemas.microsoft.com/office/drawing/2014/main" id="{4367FBD2-5779-634D-02AD-16142B59B457}"/>
              </a:ext>
            </a:extLst>
          </p:cNvPr>
          <p:cNvSpPr>
            <a:spLocks noGrp="1"/>
          </p:cNvSpPr>
          <p:nvPr>
            <p:ph sz="quarter" idx="22"/>
          </p:nvPr>
        </p:nvSpPr>
        <p:spPr/>
        <p:txBody>
          <a:bodyPr/>
          <a:lstStyle/>
          <a:p>
            <a:endParaRPr lang="en-US"/>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0" marR="0" lvl="0" indent="-45720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rPr>
              <a:t>ACKs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rPr>
              <a:t>tích</a:t>
            </a:r>
            <a:r>
              <a:rPr kumimoji="0" lang="en-US" altLang="en-US" sz="3200" b="0" i="0" u="none" strike="noStrike" kern="1200" cap="none" spc="0" normalizeH="0" noProof="0" dirty="0">
                <a:ln>
                  <a:noFill/>
                </a:ln>
                <a:solidFill>
                  <a:srgbClr val="C00000"/>
                </a:solidFill>
                <a:effectLst/>
                <a:uLnTx/>
                <a:uFillTx/>
                <a:ea typeface="ＭＳ Ｐゴシック" panose="020B0600070205080204" pitchFamily="34" charset="-128"/>
              </a:rPr>
              <a:t> </a:t>
            </a:r>
            <a:r>
              <a:rPr lang="en-US" altLang="en-US" sz="3200" dirty="0" err="1">
                <a:solidFill>
                  <a:srgbClr val="C00000"/>
                </a:solidFill>
                <a:ea typeface="ＭＳ Ｐゴシック" panose="020B0600070205080204" pitchFamily="34" charset="-128"/>
              </a:rPr>
              <a:t>lũy</a:t>
            </a:r>
            <a:endParaRPr lang="en-US" altLang="en-US" sz="3200" dirty="0">
              <a:solidFill>
                <a:srgbClr val="C00000"/>
              </a:solidFill>
              <a:ea typeface="ＭＳ Ｐゴシック" panose="020B0600070205080204" pitchFamily="34" charset="-128"/>
            </a:endParaRPr>
          </a:p>
          <a:p>
            <a:pPr marL="635000" marR="0" lvl="0" indent="-45720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altLang="en-US" sz="3200" dirty="0" err="1">
                <a:solidFill>
                  <a:srgbClr val="C00000"/>
                </a:solidFill>
                <a:ea typeface="ＭＳ Ｐゴシック" panose="020B0600070205080204" pitchFamily="34" charset="-128"/>
              </a:rPr>
              <a:t>Cơ</a:t>
            </a:r>
            <a:r>
              <a:rPr lang="en-US" altLang="en-US" sz="3200" dirty="0">
                <a:solidFill>
                  <a:srgbClr val="C00000"/>
                </a:solidFill>
                <a:ea typeface="ＭＳ Ｐゴシック" panose="020B0600070205080204" pitchFamily="34" charset="-128"/>
              </a:rPr>
              <a:t> </a:t>
            </a:r>
            <a:r>
              <a:rPr lang="en-US" altLang="en-US" sz="3200" dirty="0" err="1">
                <a:solidFill>
                  <a:srgbClr val="C00000"/>
                </a:solidFill>
                <a:ea typeface="ＭＳ Ｐゴシック" panose="020B0600070205080204" pitchFamily="34" charset="-128"/>
              </a:rPr>
              <a:t>chế</a:t>
            </a:r>
            <a:r>
              <a:rPr lang="en-US" altLang="en-US" sz="3200" dirty="0">
                <a:solidFill>
                  <a:srgbClr val="C00000"/>
                </a:solidFill>
                <a:ea typeface="ＭＳ Ｐゴシック" panose="020B0600070205080204" pitchFamily="34" charset="-128"/>
              </a:rPr>
              <a:t> pipelining</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rPr>
              <a:t>:</a:t>
            </a:r>
          </a:p>
          <a:p>
            <a:pPr marL="977900" lvl="1" indent="-457200">
              <a:spcBef>
                <a:spcPts val="1000"/>
              </a:spcBef>
              <a:buClr>
                <a:srgbClr val="0000A3"/>
              </a:buClr>
              <a:buFont typeface="Wingdings" panose="05000000000000000000" pitchFamily="2" charset="2"/>
              <a:buChar char="§"/>
              <a:defRPr/>
            </a:pPr>
            <a:r>
              <a:rPr lang="en-US" altLang="en-US" dirty="0" err="1">
                <a:solidFill>
                  <a:prstClr val="black"/>
                </a:solidFill>
                <a:ea typeface="ＭＳ Ｐゴシック" panose="020B0600070205080204" pitchFamily="34" charset="-128"/>
              </a:rPr>
              <a:t>Điều</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khiển</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tắc</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nghẽn</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và</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điều</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khiển</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luồng</a:t>
            </a:r>
            <a:r>
              <a:rPr lang="en-US" altLang="en-US" dirty="0">
                <a:solidFill>
                  <a:prstClr val="black"/>
                </a:solidFill>
                <a:ea typeface="ＭＳ Ｐゴシック" panose="020B0600070205080204" pitchFamily="34" charset="-128"/>
              </a:rPr>
              <a:t> </a:t>
            </a:r>
            <a:r>
              <a:rPr lang="en-US" altLang="en-US" dirty="0" err="1">
                <a:solidFill>
                  <a:prstClr val="black"/>
                </a:solidFill>
                <a:ea typeface="ＭＳ Ｐゴシック" panose="020B0600070205080204" pitchFamily="34" charset="-128"/>
              </a:rPr>
              <a:t>với</a:t>
            </a:r>
            <a:r>
              <a:rPr lang="en-US" altLang="en-US" dirty="0">
                <a:solidFill>
                  <a:prstClr val="black"/>
                </a:solidFill>
                <a:ea typeface="ＭＳ Ｐゴシック" panose="020B0600070205080204" pitchFamily="34" charset="-128"/>
              </a:rPr>
              <a:t> “window size”</a:t>
            </a:r>
            <a:endParaRPr kumimoji="0" lang="en-US" altLang="en-US" b="0" i="1" u="none" strike="noStrike" kern="1200" cap="none" spc="0" normalizeH="0" baseline="0" noProof="0" dirty="0">
              <a:ln>
                <a:noFill/>
              </a:ln>
              <a:solidFill>
                <a:prstClr val="black"/>
              </a:solidFill>
              <a:effectLst/>
              <a:uLnTx/>
              <a:uFillTx/>
              <a:ea typeface="ＭＳ Ｐゴシック" panose="020B0600070205080204" pitchFamily="34" charset="-128"/>
            </a:endParaRP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lang="en-US" sz="3200" dirty="0">
                <a:solidFill>
                  <a:srgbClr val="C00000"/>
                </a:solidFill>
              </a:rPr>
              <a:t>  </a:t>
            </a:r>
            <a:r>
              <a:rPr lang="en-US" sz="3200" dirty="0" err="1">
                <a:solidFill>
                  <a:srgbClr val="C00000"/>
                </a:solidFill>
              </a:rPr>
              <a:t>Hướng</a:t>
            </a:r>
            <a:r>
              <a:rPr lang="en-US" sz="3200" dirty="0">
                <a:solidFill>
                  <a:srgbClr val="C00000"/>
                </a:solidFill>
              </a:rPr>
              <a:t> </a:t>
            </a:r>
            <a:r>
              <a:rPr lang="en-US" sz="3200" dirty="0" err="1">
                <a:solidFill>
                  <a:srgbClr val="C00000"/>
                </a:solidFill>
              </a:rPr>
              <a:t>kết</a:t>
            </a:r>
            <a:r>
              <a:rPr lang="en-US" sz="3200" dirty="0">
                <a:solidFill>
                  <a:srgbClr val="C00000"/>
                </a:solidFill>
              </a:rPr>
              <a:t> </a:t>
            </a:r>
            <a:r>
              <a:rPr lang="en-US" sz="3200" dirty="0" err="1">
                <a:solidFill>
                  <a:srgbClr val="C00000"/>
                </a:solidFill>
              </a:rPr>
              <a:t>nối</a:t>
            </a:r>
            <a:r>
              <a:rPr kumimoji="0" lang="en-US" sz="3200" b="0" i="0" u="none" strike="noStrike" kern="1200" cap="none" spc="0" normalizeH="0" baseline="0" noProof="0" dirty="0">
                <a:ln>
                  <a:noFill/>
                </a:ln>
                <a:solidFill>
                  <a:srgbClr val="C00000"/>
                </a:solidFill>
                <a:effectLst/>
                <a:uLnTx/>
                <a:uFillTx/>
              </a:rPr>
              <a:t>: </a:t>
            </a:r>
          </a:p>
          <a:p>
            <a:pPr lvl="1">
              <a:spcBef>
                <a:spcPts val="1000"/>
              </a:spcBef>
              <a:buClr>
                <a:srgbClr val="0000A3"/>
              </a:buClr>
              <a:buFont typeface="Wingdings" panose="05000000000000000000" pitchFamily="2" charset="2"/>
              <a:buChar char="§"/>
              <a:defRPr/>
            </a:pPr>
            <a:r>
              <a:rPr kumimoji="0" lang="en-US" b="0" i="0" u="none" strike="noStrike" kern="1200" cap="none" spc="0" normalizeH="0" baseline="0" noProof="0" dirty="0">
                <a:ln>
                  <a:noFill/>
                </a:ln>
                <a:solidFill>
                  <a:prstClr val="black"/>
                </a:solidFill>
                <a:effectLst/>
                <a:uLnTx/>
                <a:uFillTx/>
              </a:rPr>
              <a:t>handshaking (</a:t>
            </a:r>
            <a:r>
              <a:rPr kumimoji="0" lang="en-US" b="0" i="0" u="none" strike="noStrike" kern="1200" cap="none" spc="0" normalizeH="0" baseline="0" noProof="0" dirty="0" err="1">
                <a:ln>
                  <a:noFill/>
                </a:ln>
                <a:solidFill>
                  <a:prstClr val="black"/>
                </a:solidFill>
                <a:effectLst/>
                <a:uLnTx/>
                <a:uFillTx/>
              </a:rPr>
              <a:t>trao</a:t>
            </a:r>
            <a:r>
              <a:rPr kumimoji="0" lang="en-US" b="0" i="0" u="none" strike="noStrike" kern="1200" cap="none" spc="0" normalizeH="0" baseline="0" noProof="0" dirty="0">
                <a:ln>
                  <a:noFill/>
                </a:ln>
                <a:solidFill>
                  <a:prstClr val="black"/>
                </a:solidFill>
                <a:effectLst/>
                <a:uLnTx/>
                <a:uFillTx/>
              </a:rPr>
              <a:t> </a:t>
            </a:r>
            <a:r>
              <a:rPr kumimoji="0" lang="en-US" b="0" i="0" u="none" strike="noStrike" kern="1200" cap="none" spc="0" normalizeH="0" baseline="0" noProof="0" dirty="0" err="1">
                <a:ln>
                  <a:noFill/>
                </a:ln>
                <a:solidFill>
                  <a:prstClr val="black"/>
                </a:solidFill>
                <a:effectLst/>
                <a:uLnTx/>
                <a:uFillTx/>
              </a:rPr>
              <a:t>đổi</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các</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thông</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điệp</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thiết</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lập</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và</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đóng</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kế</a:t>
            </a:r>
            <a:r>
              <a:rPr lang="en-US" dirty="0">
                <a:solidFill>
                  <a:prstClr val="black"/>
                </a:solidFill>
              </a:rPr>
              <a:t>t </a:t>
            </a:r>
            <a:r>
              <a:rPr lang="en-US" dirty="0" err="1">
                <a:solidFill>
                  <a:prstClr val="black"/>
                </a:solidFill>
              </a:rPr>
              <a:t>nối</a:t>
            </a:r>
            <a:r>
              <a:rPr kumimoji="0" lang="en-US" b="0" i="0" u="none" strike="noStrike" kern="1200" cap="none" spc="0" normalizeH="0" baseline="0" noProof="0" dirty="0">
                <a:ln>
                  <a:noFill/>
                </a:ln>
                <a:solidFill>
                  <a:prstClr val="black"/>
                </a:solidFill>
                <a:effectLst/>
                <a:uLnTx/>
                <a:uFillTx/>
              </a:rPr>
              <a:t>)</a:t>
            </a: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3200" b="0" i="0" u="none" strike="noStrike" kern="1200" cap="none" spc="0" normalizeH="0" baseline="0" noProof="0" dirty="0">
                <a:ln>
                  <a:noFill/>
                </a:ln>
                <a:solidFill>
                  <a:srgbClr val="C00000"/>
                </a:solidFill>
                <a:effectLst/>
                <a:uLnTx/>
                <a:uFillTx/>
              </a:rPr>
              <a:t>  “flow controlled”:</a:t>
            </a:r>
          </a:p>
          <a:p>
            <a:pPr lvl="1">
              <a:spcBef>
                <a:spcPts val="1000"/>
              </a:spcBef>
              <a:buClr>
                <a:srgbClr val="0000A3"/>
              </a:buClr>
              <a:buFont typeface="Wingdings" panose="05000000000000000000" pitchFamily="2" charset="2"/>
              <a:buChar char="§"/>
              <a:defRPr/>
            </a:pPr>
            <a:r>
              <a:rPr kumimoji="0" lang="en-US" b="0" i="0" u="none" strike="noStrike" kern="1200" cap="none" spc="0" normalizeH="0" baseline="0" noProof="0" dirty="0" err="1">
                <a:ln>
                  <a:noFill/>
                </a:ln>
                <a:solidFill>
                  <a:prstClr val="black"/>
                </a:solidFill>
                <a:effectLst/>
                <a:uLnTx/>
                <a:uFillTx/>
              </a:rPr>
              <a:t>Bên</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gửi</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không</a:t>
            </a:r>
            <a:r>
              <a:rPr kumimoji="0" lang="en-US" b="0" i="0" u="none" strike="noStrike" kern="1200" cap="none" spc="0" normalizeH="0" noProof="0" dirty="0">
                <a:ln>
                  <a:noFill/>
                </a:ln>
                <a:solidFill>
                  <a:prstClr val="black"/>
                </a:solidFill>
                <a:effectLst/>
                <a:uLnTx/>
                <a:uFillTx/>
              </a:rPr>
              <a:t> </a:t>
            </a:r>
            <a:r>
              <a:rPr kumimoji="0" lang="en-US" b="0" i="0" u="none" strike="noStrike" kern="1200" cap="none" spc="0" normalizeH="0" noProof="0" dirty="0" err="1">
                <a:ln>
                  <a:noFill/>
                </a:ln>
                <a:solidFill>
                  <a:prstClr val="black"/>
                </a:solidFill>
                <a:effectLst/>
                <a:uLnTx/>
                <a:uFillTx/>
              </a:rPr>
              <a:t>gửi</a:t>
            </a:r>
            <a:r>
              <a:rPr kumimoji="0" lang="en-US" b="0" i="0" u="none" strike="noStrike" kern="1200" cap="none" spc="0" normalizeH="0" noProof="0" dirty="0">
                <a:ln>
                  <a:noFill/>
                </a:ln>
                <a:solidFill>
                  <a:prstClr val="black"/>
                </a:solidFill>
                <a:effectLst/>
                <a:uLnTx/>
                <a:uFillTx/>
              </a:rPr>
              <a:t> </a:t>
            </a:r>
            <a:r>
              <a:rPr lang="en-US" dirty="0" err="1">
                <a:solidFill>
                  <a:prstClr val="black"/>
                </a:solidFill>
              </a:rPr>
              <a:t>nhiều</a:t>
            </a:r>
            <a:r>
              <a:rPr lang="en-US" dirty="0">
                <a:solidFill>
                  <a:prstClr val="black"/>
                </a:solidFill>
              </a:rPr>
              <a:t> </a:t>
            </a:r>
            <a:r>
              <a:rPr lang="en-US" dirty="0" err="1">
                <a:solidFill>
                  <a:prstClr val="black"/>
                </a:solidFill>
              </a:rPr>
              <a:t>làm</a:t>
            </a:r>
            <a:r>
              <a:rPr lang="en-US" dirty="0">
                <a:solidFill>
                  <a:prstClr val="black"/>
                </a:solidFill>
              </a:rPr>
              <a:t> </a:t>
            </a:r>
            <a:r>
              <a:rPr lang="en-US" dirty="0" err="1">
                <a:solidFill>
                  <a:prstClr val="black"/>
                </a:solidFill>
              </a:rPr>
              <a:t>quá</a:t>
            </a:r>
            <a:r>
              <a:rPr lang="en-US" dirty="0">
                <a:solidFill>
                  <a:prstClr val="black"/>
                </a:solidFill>
              </a:rPr>
              <a:t> </a:t>
            </a:r>
            <a:r>
              <a:rPr lang="en-US" dirty="0" err="1">
                <a:solidFill>
                  <a:prstClr val="black"/>
                </a:solidFill>
              </a:rPr>
              <a:t>tải</a:t>
            </a:r>
            <a:r>
              <a:rPr lang="en-US" dirty="0">
                <a:solidFill>
                  <a:prstClr val="black"/>
                </a:solidFill>
              </a:rPr>
              <a:t> </a:t>
            </a:r>
            <a:r>
              <a:rPr lang="en-US" dirty="0" err="1">
                <a:solidFill>
                  <a:prstClr val="black"/>
                </a:solidFill>
              </a:rPr>
              <a:t>bên</a:t>
            </a:r>
            <a:r>
              <a:rPr lang="en-US" dirty="0">
                <a:solidFill>
                  <a:prstClr val="black"/>
                </a:solidFill>
              </a:rPr>
              <a:t> </a:t>
            </a:r>
            <a:r>
              <a:rPr lang="en-US" dirty="0" err="1">
                <a:solidFill>
                  <a:prstClr val="black"/>
                </a:solidFill>
              </a:rPr>
              <a:t>nhận</a:t>
            </a:r>
            <a:endParaRPr kumimoji="0" lang="en-US" b="0" i="0" u="none" strike="noStrike" kern="1200" cap="none" spc="0" normalizeH="0" baseline="0" noProof="0" dirty="0">
              <a:ln>
                <a:noFill/>
              </a:ln>
              <a:solidFill>
                <a:prstClr val="black"/>
              </a:solidFill>
              <a:effectLst/>
              <a:uLnTx/>
              <a:uFillTx/>
            </a:endParaRP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0" marR="0" lvl="0" indent="-45720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ea typeface="ＭＳ Ｐゴシック" panose="020B0600070205080204" pitchFamily="34" charset="-128"/>
                <a:cs typeface="+mn-cs"/>
              </a:rPr>
              <a:t>:</a:t>
            </a:r>
          </a:p>
          <a:p>
            <a:pPr marL="1082675" marR="0" lvl="2"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1 </a:t>
            </a:r>
            <a:r>
              <a:rPr kumimoji="0" lang="en-US" altLang="en-US" sz="28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bên</a:t>
            </a: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gửi</a:t>
            </a: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1 </a:t>
            </a:r>
            <a:r>
              <a:rPr kumimoji="0" lang="en-US" altLang="en-US" sz="28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bên</a:t>
            </a: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ea typeface="ＭＳ Ｐゴシック" panose="020B0600070205080204" pitchFamily="34" charset="-128"/>
                <a:cs typeface="+mn-cs"/>
              </a:rPr>
              <a:t>nhận</a:t>
            </a:r>
            <a:endParaRPr kumimoji="0" lang="en-US" altLang="en-US" sz="2800" b="0" i="0" u="none" strike="noStrike" kern="1200" cap="none" spc="0" normalizeH="0" baseline="0" noProof="0" dirty="0">
              <a:ln>
                <a:noFill/>
              </a:ln>
              <a:solidFill>
                <a:srgbClr val="FF0000"/>
              </a:solidFill>
              <a:effectLst/>
              <a:uLnTx/>
              <a:uFillTx/>
              <a:ea typeface="ＭＳ Ｐゴシック" panose="020B0600070205080204" pitchFamily="34" charset="-128"/>
              <a:cs typeface="+mn-cs"/>
            </a:endParaRPr>
          </a:p>
          <a:p>
            <a:pPr marL="635000" marR="0" lvl="0" indent="-45720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Tin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cậy</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dữ</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liệu</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đúng</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thứ</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tự</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srgbClr val="C00000"/>
                </a:solidFill>
                <a:effectLst/>
                <a:uLnTx/>
                <a:uFillTx/>
                <a:ea typeface="ＭＳ Ｐゴシック" panose="020B0600070205080204" pitchFamily="34" charset="-128"/>
                <a:cs typeface="+mn-cs"/>
              </a:rPr>
              <a:t>theo</a:t>
            </a:r>
            <a:r>
              <a:rPr kumimoji="0" lang="en-US" altLang="en-US" sz="3200" b="0" i="0" u="none" strike="noStrike" kern="1200" cap="none" spc="0" normalizeH="0" baseline="0" noProof="0" dirty="0">
                <a:ln>
                  <a:noFill/>
                </a:ln>
                <a:solidFill>
                  <a:srgbClr val="C00000"/>
                </a:solidFill>
                <a:effectLst/>
                <a:uLnTx/>
                <a:uFillTx/>
                <a:ea typeface="ＭＳ Ｐゴシック" panose="020B0600070205080204" pitchFamily="34" charset="-128"/>
                <a:cs typeface="+mn-cs"/>
              </a:rPr>
              <a:t> byte</a:t>
            </a:r>
            <a:endParaRPr kumimoji="0" lang="en-US" altLang="en-US" sz="3200" b="0" i="1" u="none" strike="noStrike" kern="1200" cap="none" spc="0" normalizeH="0" baseline="0" noProof="0" dirty="0">
              <a:ln>
                <a:noFill/>
              </a:ln>
              <a:solidFill>
                <a:srgbClr val="C00000"/>
              </a:solidFill>
              <a:effectLst/>
              <a:uLnTx/>
              <a:uFillTx/>
              <a:ea typeface="ＭＳ Ｐゴシック" panose="020B0600070205080204" pitchFamily="34" charset="-128"/>
              <a:cs typeface="+mn-cs"/>
            </a:endParaRP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3200" b="0" i="0" u="none" strike="noStrike" kern="1200" cap="none" spc="0" normalizeH="0" baseline="0" noProof="0" dirty="0">
                <a:ln>
                  <a:noFill/>
                </a:ln>
                <a:solidFill>
                  <a:srgbClr val="C00000"/>
                </a:solidFill>
                <a:effectLst/>
                <a:uLnTx/>
                <a:uFillTx/>
                <a:ea typeface="+mn-ea"/>
                <a:cs typeface="+mn-cs"/>
              </a:rPr>
              <a:t>“full duplex data”:</a:t>
            </a:r>
          </a:p>
          <a:p>
            <a:pPr marR="0" lvl="1" algn="l" defTabSz="914400" rtl="0" eaLnBrk="1" fontAlgn="auto" latinLnBrk="0" hangingPunct="1">
              <a:lnSpc>
                <a:spcPct val="90000"/>
              </a:lnSpc>
              <a:spcBef>
                <a:spcPts val="400"/>
              </a:spcBef>
              <a:spcAft>
                <a:spcPts val="0"/>
              </a:spcAft>
              <a:buClr>
                <a:srgbClr val="0000A8"/>
              </a:buClr>
              <a:buSzTx/>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ea typeface="+mn-ea"/>
                <a:cs typeface="+mn-cs"/>
              </a:rPr>
              <a:t>Luồng</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dữ</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liệu</a:t>
            </a:r>
            <a:r>
              <a:rPr kumimoji="0" lang="en-US" sz="2800" b="0" i="0" u="none" strike="noStrike" kern="1200" cap="none" spc="0" normalizeH="0" baseline="0" noProof="0" dirty="0">
                <a:ln>
                  <a:noFill/>
                </a:ln>
                <a:solidFill>
                  <a:prstClr val="black"/>
                </a:solidFill>
                <a:effectLst/>
                <a:uLnTx/>
                <a:uFillTx/>
                <a:ea typeface="+mn-ea"/>
                <a:cs typeface="+mn-cs"/>
              </a:rPr>
              <a:t> 2 </a:t>
            </a:r>
            <a:r>
              <a:rPr kumimoji="0" lang="en-US" sz="2800" b="0" i="0" u="none" strike="noStrike" kern="1200" cap="none" spc="0" normalizeH="0" baseline="0" noProof="0" dirty="0" err="1">
                <a:ln>
                  <a:noFill/>
                </a:ln>
                <a:solidFill>
                  <a:prstClr val="black"/>
                </a:solidFill>
                <a:effectLst/>
                <a:uLnTx/>
                <a:uFillTx/>
                <a:ea typeface="+mn-ea"/>
                <a:cs typeface="+mn-cs"/>
              </a:rPr>
              <a:t>chiều</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trong</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cùng</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một</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kết</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nối</a:t>
            </a:r>
            <a:endParaRPr kumimoji="0" lang="en-US" sz="2800" b="0" i="0" u="none" strike="noStrike" kern="1200" cap="none" spc="0" normalizeH="0" baseline="0" noProof="0" dirty="0">
              <a:ln>
                <a:noFill/>
              </a:ln>
              <a:solidFill>
                <a:prstClr val="black"/>
              </a:solidFill>
              <a:effectLst/>
              <a:uLnTx/>
              <a:uFillTx/>
              <a:ea typeface="+mn-ea"/>
              <a:cs typeface="+mn-cs"/>
            </a:endParaRPr>
          </a:p>
          <a:p>
            <a:pPr marR="0" lvl="1" algn="l" defTabSz="914400" rtl="0" eaLnBrk="1" fontAlgn="auto" latinLnBrk="0" hangingPunct="1">
              <a:lnSpc>
                <a:spcPct val="90000"/>
              </a:lnSpc>
              <a:spcBef>
                <a:spcPts val="400"/>
              </a:spcBef>
              <a:spcAft>
                <a:spcPts val="0"/>
              </a:spcAft>
              <a:buClr>
                <a:srgbClr val="0000A8"/>
              </a:buClr>
              <a:buSzTx/>
              <a:buFont typeface="Wingdings" panose="05000000000000000000" pitchFamily="2" charset="2"/>
              <a:buChar char="§"/>
              <a:tabLst/>
              <a:defRPr/>
            </a:pPr>
            <a:r>
              <a:rPr kumimoji="0" lang="en-US" sz="2800" b="0" i="0" u="none" strike="noStrike" kern="1200" cap="none" spc="0" normalizeH="0" baseline="0" noProof="0" dirty="0">
                <a:ln>
                  <a:noFill/>
                </a:ln>
                <a:solidFill>
                  <a:prstClr val="black"/>
                </a:solidFill>
                <a:effectLst/>
                <a:uLnTx/>
                <a:uFillTx/>
                <a:ea typeface="+mn-ea"/>
                <a:cs typeface="+mn-cs"/>
              </a:rPr>
              <a:t>MSS: maximum segment size (</a:t>
            </a:r>
            <a:r>
              <a:rPr kumimoji="0" lang="en-US" sz="2800" b="0" i="0" u="none" strike="noStrike" kern="1200" cap="none" spc="0" normalizeH="0" baseline="0" noProof="0" dirty="0" err="1">
                <a:ln>
                  <a:noFill/>
                </a:ln>
                <a:solidFill>
                  <a:prstClr val="black"/>
                </a:solidFill>
                <a:effectLst/>
                <a:uLnTx/>
                <a:uFillTx/>
                <a:ea typeface="+mn-ea"/>
                <a:cs typeface="+mn-cs"/>
              </a:rPr>
              <a:t>độ</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dài</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tối</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đa</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của</a:t>
            </a:r>
            <a:r>
              <a:rPr kumimoji="0" lang="en-US" sz="2800" b="0" i="0" u="none" strike="noStrike" kern="1200" cap="none" spc="0" normalizeH="0" baseline="0" noProof="0" dirty="0">
                <a:ln>
                  <a:noFill/>
                </a:ln>
                <a:solidFill>
                  <a:prstClr val="black"/>
                </a:solidFill>
                <a:effectLst/>
                <a:uLnTx/>
                <a:uFillTx/>
                <a:ea typeface="+mn-ea"/>
                <a:cs typeface="+mn-cs"/>
              </a:rPr>
              <a:t> 1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endParaRPr>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err="1"/>
              <a:t>Cấu</a:t>
            </a:r>
            <a:r>
              <a:rPr lang="en-US" sz="4800" dirty="0"/>
              <a:t> </a:t>
            </a:r>
            <a:r>
              <a:rPr lang="en-US" sz="4800" dirty="0" err="1"/>
              <a:t>trúc</a:t>
            </a:r>
            <a:r>
              <a:rPr lang="en-US" sz="4800" dirty="0"/>
              <a:t> </a:t>
            </a:r>
            <a:r>
              <a:rPr lang="en-US" sz="4800" dirty="0" err="1"/>
              <a:t>của</a:t>
            </a:r>
            <a:r>
              <a:rPr lang="en-US" sz="4800" dirty="0"/>
              <a:t> TCP segment</a:t>
            </a:r>
            <a:endParaRPr lang="en-US" sz="4400" b="0" dirty="0"/>
          </a:p>
        </p:txBody>
      </p:sp>
      <p:sp>
        <p:nvSpPr>
          <p:cNvPr id="5" name="Slide Number Placeholder 4">
            <a:extLst>
              <a:ext uri="{FF2B5EF4-FFF2-40B4-BE49-F238E27FC236}">
                <a16:creationId xmlns:a16="http://schemas.microsoft.com/office/drawing/2014/main" id="{D1EF6A7B-13F8-F77F-8078-CA9B25220B2C}"/>
              </a:ext>
            </a:extLst>
          </p:cNvPr>
          <p:cNvSpPr>
            <a:spLocks noGrp="1"/>
          </p:cNvSpPr>
          <p:nvPr>
            <p:ph type="sldNum" sz="quarter" idx="12"/>
          </p:nvPr>
        </p:nvSpPr>
        <p:spPr/>
        <p:txBody>
          <a:bodyPr/>
          <a:lstStyle/>
          <a:p>
            <a:fld id="{930176A1-BCF0-4712-97A6-6B495F55390B}" type="slidenum">
              <a:rPr lang="en-US" smtClean="0"/>
              <a:pPr/>
              <a:t>83</a:t>
            </a:fld>
            <a:endParaRPr lang="en-US"/>
          </a:p>
        </p:txBody>
      </p:sp>
      <p:sp>
        <p:nvSpPr>
          <p:cNvPr id="8" name="Content Placeholder 7">
            <a:extLst>
              <a:ext uri="{FF2B5EF4-FFF2-40B4-BE49-F238E27FC236}">
                <a16:creationId xmlns:a16="http://schemas.microsoft.com/office/drawing/2014/main" id="{D2833B2A-F0A9-07C7-D2E7-458772EF7274}"/>
              </a:ext>
            </a:extLst>
          </p:cNvPr>
          <p:cNvSpPr>
            <a:spLocks noGrp="1"/>
          </p:cNvSpPr>
          <p:nvPr>
            <p:ph sz="quarter" idx="22"/>
          </p:nvPr>
        </p:nvSpPr>
        <p:spPr/>
        <p:txBody>
          <a:bodyPr/>
          <a:lstStyle/>
          <a:p>
            <a:endParaRPr lang="en-US"/>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A2FE-1A62-B37E-6FDE-AECB54B9BAAB}"/>
              </a:ext>
            </a:extLst>
          </p:cNvPr>
          <p:cNvSpPr>
            <a:spLocks noGrp="1"/>
          </p:cNvSpPr>
          <p:nvPr>
            <p:ph type="title"/>
          </p:nvPr>
        </p:nvSpPr>
        <p:spPr/>
        <p:txBody>
          <a:bodyPr>
            <a:normAutofit fontScale="90000"/>
          </a:bodyPr>
          <a:lstStyle/>
          <a:p>
            <a:r>
              <a:rPr lang="en-US" sz="4400"/>
              <a:t>TCP: Reliable data transfer </a:t>
            </a:r>
            <a:endParaRPr lang="en-US"/>
          </a:p>
        </p:txBody>
      </p:sp>
      <p:sp>
        <p:nvSpPr>
          <p:cNvPr id="3" name="Slide Number Placeholder 2">
            <a:extLst>
              <a:ext uri="{FF2B5EF4-FFF2-40B4-BE49-F238E27FC236}">
                <a16:creationId xmlns:a16="http://schemas.microsoft.com/office/drawing/2014/main" id="{9F57FE48-0D2F-DE21-090B-0B7B97EE9E56}"/>
              </a:ext>
            </a:extLst>
          </p:cNvPr>
          <p:cNvSpPr>
            <a:spLocks noGrp="1"/>
          </p:cNvSpPr>
          <p:nvPr>
            <p:ph type="sldNum" sz="quarter" idx="12"/>
          </p:nvPr>
        </p:nvSpPr>
        <p:spPr/>
        <p:txBody>
          <a:bodyPr/>
          <a:lstStyle/>
          <a:p>
            <a:fld id="{930176A1-BCF0-4712-97A6-6B495F55390B}" type="slidenum">
              <a:rPr lang="en-US" smtClean="0"/>
              <a:pPr/>
              <a:t>84</a:t>
            </a:fld>
            <a:endParaRPr lang="en-US"/>
          </a:p>
        </p:txBody>
      </p:sp>
      <p:sp>
        <p:nvSpPr>
          <p:cNvPr id="6" name="Content Placeholder 5">
            <a:extLst>
              <a:ext uri="{FF2B5EF4-FFF2-40B4-BE49-F238E27FC236}">
                <a16:creationId xmlns:a16="http://schemas.microsoft.com/office/drawing/2014/main" id="{7BD35550-BDE0-C85D-5271-EE461F6FD392}"/>
              </a:ext>
            </a:extLst>
          </p:cNvPr>
          <p:cNvSpPr>
            <a:spLocks noGrp="1"/>
          </p:cNvSpPr>
          <p:nvPr>
            <p:ph sz="quarter" idx="22"/>
          </p:nvPr>
        </p:nvSpPr>
        <p:spPr/>
        <p:txBody>
          <a:bodyPr>
            <a:normAutofit/>
          </a:bodyPr>
          <a:lstStyle/>
          <a:p>
            <a:r>
              <a:rPr lang="en-US" sz="4000" dirty="0" err="1"/>
              <a:t>Truyền</a:t>
            </a:r>
            <a:r>
              <a:rPr lang="en-US" sz="4000" dirty="0"/>
              <a:t> </a:t>
            </a:r>
            <a:r>
              <a:rPr lang="en-US" sz="4000" dirty="0" err="1"/>
              <a:t>theo</a:t>
            </a:r>
            <a:r>
              <a:rPr lang="en-US" sz="4000" dirty="0"/>
              <a:t> </a:t>
            </a:r>
            <a:r>
              <a:rPr lang="en-US" sz="4000" dirty="0" err="1"/>
              <a:t>thứ</a:t>
            </a:r>
            <a:r>
              <a:rPr lang="en-US" sz="4000" dirty="0"/>
              <a:t> </a:t>
            </a:r>
            <a:r>
              <a:rPr lang="en-US" sz="4000" dirty="0" err="1"/>
              <a:t>tự</a:t>
            </a:r>
            <a:r>
              <a:rPr lang="en-US" sz="4000" dirty="0"/>
              <a:t>: Sequence number, ACK</a:t>
            </a:r>
          </a:p>
          <a:p>
            <a:r>
              <a:rPr lang="en-US" sz="4000" dirty="0" err="1"/>
              <a:t>Truyền</a:t>
            </a:r>
            <a:r>
              <a:rPr lang="en-US" sz="4000" dirty="0"/>
              <a:t> </a:t>
            </a:r>
            <a:r>
              <a:rPr lang="en-US" sz="4000" dirty="0" err="1"/>
              <a:t>lại</a:t>
            </a:r>
            <a:r>
              <a:rPr lang="en-US" sz="4000" dirty="0"/>
              <a:t>:</a:t>
            </a:r>
          </a:p>
          <a:p>
            <a:pPr lvl="1"/>
            <a:r>
              <a:rPr lang="en-US" sz="3600" dirty="0"/>
              <a:t>Segment </a:t>
            </a:r>
            <a:r>
              <a:rPr lang="en-US" sz="3600" dirty="0" err="1"/>
              <a:t>lỗi</a:t>
            </a:r>
            <a:r>
              <a:rPr lang="en-US" sz="3600" dirty="0"/>
              <a:t>: ACK</a:t>
            </a:r>
          </a:p>
          <a:p>
            <a:pPr lvl="1"/>
            <a:r>
              <a:rPr lang="en-US" sz="3600" dirty="0"/>
              <a:t>Segment </a:t>
            </a:r>
            <a:r>
              <a:rPr lang="en-US" sz="3600" dirty="0" err="1"/>
              <a:t>bị</a:t>
            </a:r>
            <a:r>
              <a:rPr lang="en-US" sz="3600" dirty="0"/>
              <a:t> </a:t>
            </a:r>
            <a:r>
              <a:rPr lang="en-US" sz="3600" dirty="0" err="1"/>
              <a:t>mất</a:t>
            </a:r>
            <a:r>
              <a:rPr lang="en-US" sz="3600" dirty="0"/>
              <a:t>: timeout</a:t>
            </a:r>
          </a:p>
        </p:txBody>
      </p:sp>
    </p:spTree>
    <p:extLst>
      <p:ext uri="{BB962C8B-B14F-4D97-AF65-F5344CB8AC3E}">
        <p14:creationId xmlns:p14="http://schemas.microsoft.com/office/powerpoint/2010/main" val="3712481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TCP sequence numbers, ACKs</a:t>
            </a:r>
            <a:endParaRPr lang="en-US" sz="4400" b="0"/>
          </a:p>
        </p:txBody>
      </p:sp>
      <p:sp>
        <p:nvSpPr>
          <p:cNvPr id="4" name="Slide Number Placeholder 3">
            <a:extLst>
              <a:ext uri="{FF2B5EF4-FFF2-40B4-BE49-F238E27FC236}">
                <a16:creationId xmlns:a16="http://schemas.microsoft.com/office/drawing/2014/main" id="{E2123BBF-08A3-D5FB-D06F-2AEA2B0F0A4E}"/>
              </a:ext>
            </a:extLst>
          </p:cNvPr>
          <p:cNvSpPr>
            <a:spLocks noGrp="1"/>
          </p:cNvSpPr>
          <p:nvPr>
            <p:ph type="sldNum" sz="quarter" idx="12"/>
          </p:nvPr>
        </p:nvSpPr>
        <p:spPr/>
        <p:txBody>
          <a:bodyPr/>
          <a:lstStyle/>
          <a:p>
            <a:fld id="{930176A1-BCF0-4712-97A6-6B495F55390B}" type="slidenum">
              <a:rPr lang="en-US" smtClean="0"/>
              <a:pPr/>
              <a:t>85</a:t>
            </a:fld>
            <a:endParaRPr lang="en-US"/>
          </a:p>
        </p:txBody>
      </p:sp>
      <p:sp>
        <p:nvSpPr>
          <p:cNvPr id="5" name="Content Placeholder 4">
            <a:extLst>
              <a:ext uri="{FF2B5EF4-FFF2-40B4-BE49-F238E27FC236}">
                <a16:creationId xmlns:a16="http://schemas.microsoft.com/office/drawing/2014/main" id="{EE4E6104-91FA-4332-1121-47892EC80FE5}"/>
              </a:ext>
            </a:extLst>
          </p:cNvPr>
          <p:cNvSpPr>
            <a:spLocks noGrp="1"/>
          </p:cNvSpPr>
          <p:nvPr>
            <p:ph sz="quarter" idx="22"/>
          </p:nvPr>
        </p:nvSpPr>
        <p:spPr/>
        <p:txBody>
          <a:bodyPr/>
          <a:lstStyle/>
          <a:p>
            <a:endParaRPr lang="en-US"/>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29E173-9E4D-F423-42AE-FDF380ED968F}"/>
              </a:ext>
            </a:extLst>
          </p:cNvPr>
          <p:cNvSpPr>
            <a:spLocks noGrp="1"/>
          </p:cNvSpPr>
          <p:nvPr>
            <p:ph type="title"/>
          </p:nvPr>
        </p:nvSpPr>
        <p:spPr/>
        <p:txBody>
          <a:bodyPr>
            <a:normAutofit fontScale="90000"/>
          </a:bodyPr>
          <a:lstStyle/>
          <a:p>
            <a:r>
              <a:rPr lang="en-US" sz="4400" dirty="0"/>
              <a:t>TCP sequence numbers, ACKs: </a:t>
            </a:r>
            <a:r>
              <a:rPr lang="en-US" sz="4400" dirty="0" err="1"/>
              <a:t>ví</a:t>
            </a:r>
            <a:r>
              <a:rPr lang="en-US" sz="4400" dirty="0"/>
              <a:t> </a:t>
            </a:r>
            <a:r>
              <a:rPr lang="en-US" sz="4400" dirty="0" err="1"/>
              <a:t>dụ</a:t>
            </a:r>
            <a:endParaRPr lang="en-US" dirty="0"/>
          </a:p>
        </p:txBody>
      </p:sp>
      <p:sp>
        <p:nvSpPr>
          <p:cNvPr id="2" name="Slide Number Placeholder 1">
            <a:extLst>
              <a:ext uri="{FF2B5EF4-FFF2-40B4-BE49-F238E27FC236}">
                <a16:creationId xmlns:a16="http://schemas.microsoft.com/office/drawing/2014/main" id="{DAFCB43F-ED5C-575F-A69A-097381DEBF1A}"/>
              </a:ext>
            </a:extLst>
          </p:cNvPr>
          <p:cNvSpPr>
            <a:spLocks noGrp="1"/>
          </p:cNvSpPr>
          <p:nvPr>
            <p:ph type="sldNum" sz="quarter" idx="12"/>
          </p:nvPr>
        </p:nvSpPr>
        <p:spPr/>
        <p:txBody>
          <a:bodyPr/>
          <a:lstStyle/>
          <a:p>
            <a:fld id="{930176A1-BCF0-4712-97A6-6B495F55390B}" type="slidenum">
              <a:rPr lang="en-US" smtClean="0"/>
              <a:pPr/>
              <a:t>86</a:t>
            </a:fld>
            <a:endParaRPr lang="en-US"/>
          </a:p>
        </p:txBody>
      </p:sp>
      <p:sp>
        <p:nvSpPr>
          <p:cNvPr id="10" name="Content Placeholder 9">
            <a:extLst>
              <a:ext uri="{FF2B5EF4-FFF2-40B4-BE49-F238E27FC236}">
                <a16:creationId xmlns:a16="http://schemas.microsoft.com/office/drawing/2014/main" id="{D5827A04-DC3D-FF4E-23B1-81C8A0A7307C}"/>
              </a:ext>
            </a:extLst>
          </p:cNvPr>
          <p:cNvSpPr>
            <a:spLocks noGrp="1"/>
          </p:cNvSpPr>
          <p:nvPr>
            <p:ph sz="quarter" idx="22"/>
          </p:nvPr>
        </p:nvSpPr>
        <p:spPr/>
        <p:txBody>
          <a:bodyPr>
            <a:normAutofit/>
          </a:bodyPr>
          <a:lstStyle/>
          <a:p>
            <a:r>
              <a:rPr lang="en-US" dirty="0"/>
              <a:t>Thông </a:t>
            </a:r>
            <a:r>
              <a:rPr lang="en-US" dirty="0" err="1"/>
              <a:t>điệp</a:t>
            </a:r>
            <a:r>
              <a:rPr lang="en-US" dirty="0"/>
              <a:t> </a:t>
            </a:r>
            <a:r>
              <a:rPr lang="en-US" dirty="0" err="1"/>
              <a:t>tầng</a:t>
            </a:r>
            <a:r>
              <a:rPr lang="en-US" dirty="0"/>
              <a:t> </a:t>
            </a:r>
            <a:r>
              <a:rPr lang="en-US" dirty="0" err="1"/>
              <a:t>ứng</a:t>
            </a:r>
            <a:r>
              <a:rPr lang="en-US" dirty="0"/>
              <a:t> </a:t>
            </a:r>
            <a:r>
              <a:rPr lang="en-US" dirty="0" err="1"/>
              <a:t>dụng</a:t>
            </a:r>
            <a:r>
              <a:rPr lang="en-US" dirty="0"/>
              <a:t>: 9000 bytes (byte #0 -&gt; byte #9999)</a:t>
            </a:r>
          </a:p>
          <a:p>
            <a:r>
              <a:rPr lang="en-US" dirty="0" err="1"/>
              <a:t>Mỗi</a:t>
            </a:r>
            <a:r>
              <a:rPr lang="en-US" dirty="0"/>
              <a:t> segment </a:t>
            </a:r>
            <a:r>
              <a:rPr lang="en-US" dirty="0" err="1"/>
              <a:t>chứa</a:t>
            </a:r>
            <a:r>
              <a:rPr lang="en-US" dirty="0"/>
              <a:t> </a:t>
            </a:r>
            <a:r>
              <a:rPr lang="en-US" dirty="0" err="1"/>
              <a:t>tối</a:t>
            </a:r>
            <a:r>
              <a:rPr lang="en-US" dirty="0"/>
              <a:t> </a:t>
            </a:r>
            <a:r>
              <a:rPr lang="en-US" dirty="0" err="1"/>
              <a:t>đa</a:t>
            </a:r>
            <a:r>
              <a:rPr lang="en-US" dirty="0"/>
              <a:t> 2000 bytes</a:t>
            </a:r>
          </a:p>
          <a:p>
            <a:r>
              <a:rPr lang="en-US" dirty="0"/>
              <a:t>=&gt; 5 2000-byte segments</a:t>
            </a:r>
          </a:p>
        </p:txBody>
      </p:sp>
      <p:sp>
        <p:nvSpPr>
          <p:cNvPr id="11" name="TextBox 10">
            <a:extLst>
              <a:ext uri="{FF2B5EF4-FFF2-40B4-BE49-F238E27FC236}">
                <a16:creationId xmlns:a16="http://schemas.microsoft.com/office/drawing/2014/main" id="{38DB2646-01FC-B669-692E-AC370D9D2ED0}"/>
              </a:ext>
            </a:extLst>
          </p:cNvPr>
          <p:cNvSpPr txBox="1"/>
          <p:nvPr/>
        </p:nvSpPr>
        <p:spPr>
          <a:xfrm>
            <a:off x="975712" y="3088331"/>
            <a:ext cx="4277711" cy="369332"/>
          </a:xfrm>
          <a:prstGeom prst="rect">
            <a:avLst/>
          </a:prstGeom>
          <a:noFill/>
        </p:spPr>
        <p:txBody>
          <a:bodyPr wrap="square" rtlCol="0">
            <a:spAutoFit/>
          </a:bodyPr>
          <a:lstStyle/>
          <a:p>
            <a:pPr algn="ctr"/>
            <a:r>
              <a:rPr lang="en-US" dirty="0"/>
              <a:t>Sender - Sequence number</a:t>
            </a:r>
          </a:p>
        </p:txBody>
      </p:sp>
      <p:sp>
        <p:nvSpPr>
          <p:cNvPr id="12" name="TextBox 11">
            <a:extLst>
              <a:ext uri="{FF2B5EF4-FFF2-40B4-BE49-F238E27FC236}">
                <a16:creationId xmlns:a16="http://schemas.microsoft.com/office/drawing/2014/main" id="{91953A2C-1A0D-6EF6-EF26-7C59E9671416}"/>
              </a:ext>
            </a:extLst>
          </p:cNvPr>
          <p:cNvSpPr txBox="1"/>
          <p:nvPr/>
        </p:nvSpPr>
        <p:spPr>
          <a:xfrm>
            <a:off x="6802819" y="3051439"/>
            <a:ext cx="4277711" cy="369332"/>
          </a:xfrm>
          <a:prstGeom prst="rect">
            <a:avLst/>
          </a:prstGeom>
          <a:noFill/>
        </p:spPr>
        <p:txBody>
          <a:bodyPr wrap="square" rtlCol="0">
            <a:spAutoFit/>
          </a:bodyPr>
          <a:lstStyle/>
          <a:p>
            <a:r>
              <a:rPr lang="en-US"/>
              <a:t>Receiver ACK  </a:t>
            </a:r>
          </a:p>
        </p:txBody>
      </p:sp>
      <p:sp>
        <p:nvSpPr>
          <p:cNvPr id="15" name="Oval 14">
            <a:extLst>
              <a:ext uri="{FF2B5EF4-FFF2-40B4-BE49-F238E27FC236}">
                <a16:creationId xmlns:a16="http://schemas.microsoft.com/office/drawing/2014/main" id="{F2858E6E-34C7-85FA-0C4B-7FBFDD647E33}"/>
              </a:ext>
            </a:extLst>
          </p:cNvPr>
          <p:cNvSpPr/>
          <p:nvPr/>
        </p:nvSpPr>
        <p:spPr>
          <a:xfrm>
            <a:off x="1776247" y="2453938"/>
            <a:ext cx="462455" cy="283273"/>
          </a:xfrm>
          <a:prstGeom prst="ellipse">
            <a:avLst/>
          </a:prstGeom>
          <a:noFill/>
          <a:ln w="28575">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E111E6D-DCD1-6088-F59E-08BCE2464551}"/>
              </a:ext>
            </a:extLst>
          </p:cNvPr>
          <p:cNvSpPr/>
          <p:nvPr/>
        </p:nvSpPr>
        <p:spPr>
          <a:xfrm>
            <a:off x="3276599" y="2441950"/>
            <a:ext cx="714704" cy="333275"/>
          </a:xfrm>
          <a:prstGeom prst="ellipse">
            <a:avLst/>
          </a:prstGeom>
          <a:noFill/>
          <a:ln w="28575">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6ADEA09-09C5-99B7-F2F4-49A9283301B2}"/>
              </a:ext>
            </a:extLst>
          </p:cNvPr>
          <p:cNvSpPr txBox="1"/>
          <p:nvPr/>
        </p:nvSpPr>
        <p:spPr>
          <a:xfrm>
            <a:off x="2003211" y="3421606"/>
            <a:ext cx="2690191" cy="369332"/>
          </a:xfrm>
          <a:prstGeom prst="rect">
            <a:avLst/>
          </a:prstGeom>
          <a:noFill/>
          <a:ln>
            <a:solidFill>
              <a:schemeClr val="tx1"/>
            </a:solidFill>
          </a:ln>
        </p:spPr>
        <p:txBody>
          <a:bodyPr wrap="square" rtlCol="0">
            <a:spAutoFit/>
          </a:bodyPr>
          <a:lstStyle/>
          <a:p>
            <a:r>
              <a:rPr lang="en-US" dirty="0"/>
              <a:t>Seq = 0, length = 2000B</a:t>
            </a:r>
          </a:p>
        </p:txBody>
      </p:sp>
      <p:sp>
        <p:nvSpPr>
          <p:cNvPr id="23" name="TextBox 22">
            <a:extLst>
              <a:ext uri="{FF2B5EF4-FFF2-40B4-BE49-F238E27FC236}">
                <a16:creationId xmlns:a16="http://schemas.microsoft.com/office/drawing/2014/main" id="{AF37EE84-BD9B-9E44-3EBF-86D03D070518}"/>
              </a:ext>
            </a:extLst>
          </p:cNvPr>
          <p:cNvSpPr txBox="1"/>
          <p:nvPr/>
        </p:nvSpPr>
        <p:spPr>
          <a:xfrm>
            <a:off x="1908313" y="4144861"/>
            <a:ext cx="2785089" cy="369332"/>
          </a:xfrm>
          <a:prstGeom prst="rect">
            <a:avLst/>
          </a:prstGeom>
          <a:noFill/>
          <a:ln>
            <a:solidFill>
              <a:schemeClr val="tx1"/>
            </a:solidFill>
          </a:ln>
        </p:spPr>
        <p:txBody>
          <a:bodyPr wrap="square" rtlCol="0">
            <a:spAutoFit/>
          </a:bodyPr>
          <a:lstStyle/>
          <a:p>
            <a:r>
              <a:rPr lang="en-US" dirty="0"/>
              <a:t>S = 2000, length = 2000B</a:t>
            </a:r>
          </a:p>
        </p:txBody>
      </p:sp>
      <p:sp>
        <p:nvSpPr>
          <p:cNvPr id="24" name="TextBox 23">
            <a:extLst>
              <a:ext uri="{FF2B5EF4-FFF2-40B4-BE49-F238E27FC236}">
                <a16:creationId xmlns:a16="http://schemas.microsoft.com/office/drawing/2014/main" id="{685CFB12-2F1E-E0B1-8B38-987414A25DDA}"/>
              </a:ext>
            </a:extLst>
          </p:cNvPr>
          <p:cNvSpPr txBox="1"/>
          <p:nvPr/>
        </p:nvSpPr>
        <p:spPr>
          <a:xfrm>
            <a:off x="1908313" y="4592090"/>
            <a:ext cx="2785089" cy="369332"/>
          </a:xfrm>
          <a:prstGeom prst="rect">
            <a:avLst/>
          </a:prstGeom>
          <a:noFill/>
          <a:ln>
            <a:solidFill>
              <a:schemeClr val="tx1"/>
            </a:solidFill>
          </a:ln>
        </p:spPr>
        <p:txBody>
          <a:bodyPr wrap="square" rtlCol="0">
            <a:spAutoFit/>
          </a:bodyPr>
          <a:lstStyle/>
          <a:p>
            <a:r>
              <a:rPr lang="en-US" dirty="0"/>
              <a:t>S = 4000, length = 2000B</a:t>
            </a:r>
          </a:p>
        </p:txBody>
      </p:sp>
      <p:sp>
        <p:nvSpPr>
          <p:cNvPr id="25" name="TextBox 24">
            <a:extLst>
              <a:ext uri="{FF2B5EF4-FFF2-40B4-BE49-F238E27FC236}">
                <a16:creationId xmlns:a16="http://schemas.microsoft.com/office/drawing/2014/main" id="{7AE1B16C-6CC3-C6DA-4B6F-F745E96F871E}"/>
              </a:ext>
            </a:extLst>
          </p:cNvPr>
          <p:cNvSpPr txBox="1"/>
          <p:nvPr/>
        </p:nvSpPr>
        <p:spPr>
          <a:xfrm>
            <a:off x="1908313" y="5259737"/>
            <a:ext cx="2785089" cy="369332"/>
          </a:xfrm>
          <a:prstGeom prst="rect">
            <a:avLst/>
          </a:prstGeom>
          <a:noFill/>
          <a:ln>
            <a:solidFill>
              <a:schemeClr val="tx1"/>
            </a:solidFill>
          </a:ln>
        </p:spPr>
        <p:txBody>
          <a:bodyPr wrap="square" rtlCol="0">
            <a:spAutoFit/>
          </a:bodyPr>
          <a:lstStyle/>
          <a:p>
            <a:r>
              <a:rPr lang="en-US" dirty="0"/>
              <a:t>S = 6000, length = 2000B</a:t>
            </a:r>
          </a:p>
        </p:txBody>
      </p:sp>
      <p:sp>
        <p:nvSpPr>
          <p:cNvPr id="26" name="TextBox 25">
            <a:extLst>
              <a:ext uri="{FF2B5EF4-FFF2-40B4-BE49-F238E27FC236}">
                <a16:creationId xmlns:a16="http://schemas.microsoft.com/office/drawing/2014/main" id="{E3D3230D-C3BC-B91F-CE17-A12EF46A7D39}"/>
              </a:ext>
            </a:extLst>
          </p:cNvPr>
          <p:cNvSpPr txBox="1"/>
          <p:nvPr/>
        </p:nvSpPr>
        <p:spPr>
          <a:xfrm>
            <a:off x="1908313" y="5833286"/>
            <a:ext cx="2785089" cy="369332"/>
          </a:xfrm>
          <a:prstGeom prst="rect">
            <a:avLst/>
          </a:prstGeom>
          <a:noFill/>
          <a:ln>
            <a:solidFill>
              <a:schemeClr val="tx1"/>
            </a:solidFill>
          </a:ln>
        </p:spPr>
        <p:txBody>
          <a:bodyPr wrap="square" rtlCol="0">
            <a:spAutoFit/>
          </a:bodyPr>
          <a:lstStyle/>
          <a:p>
            <a:r>
              <a:rPr lang="en-US" dirty="0"/>
              <a:t>S = 8000, length = 1000B</a:t>
            </a:r>
          </a:p>
        </p:txBody>
      </p:sp>
      <p:sp>
        <p:nvSpPr>
          <p:cNvPr id="27" name="TextBox 26">
            <a:extLst>
              <a:ext uri="{FF2B5EF4-FFF2-40B4-BE49-F238E27FC236}">
                <a16:creationId xmlns:a16="http://schemas.microsoft.com/office/drawing/2014/main" id="{7B3814B7-0E5F-C73A-42AA-810AB721F49D}"/>
              </a:ext>
            </a:extLst>
          </p:cNvPr>
          <p:cNvSpPr txBox="1"/>
          <p:nvPr/>
        </p:nvSpPr>
        <p:spPr>
          <a:xfrm>
            <a:off x="8757745" y="3533839"/>
            <a:ext cx="2596055" cy="646331"/>
          </a:xfrm>
          <a:prstGeom prst="rect">
            <a:avLst/>
          </a:prstGeom>
          <a:noFill/>
        </p:spPr>
        <p:txBody>
          <a:bodyPr wrap="square" rtlCol="0">
            <a:spAutoFit/>
          </a:bodyPr>
          <a:lstStyle/>
          <a:p>
            <a:r>
              <a:rPr lang="en-US"/>
              <a:t>I receive until #1999, I want byte from #2000</a:t>
            </a:r>
          </a:p>
        </p:txBody>
      </p:sp>
      <p:sp>
        <p:nvSpPr>
          <p:cNvPr id="29" name="TextBox 28">
            <a:extLst>
              <a:ext uri="{FF2B5EF4-FFF2-40B4-BE49-F238E27FC236}">
                <a16:creationId xmlns:a16="http://schemas.microsoft.com/office/drawing/2014/main" id="{5D76093F-DB56-3E63-4E1F-97745034D48F}"/>
              </a:ext>
            </a:extLst>
          </p:cNvPr>
          <p:cNvSpPr txBox="1"/>
          <p:nvPr/>
        </p:nvSpPr>
        <p:spPr>
          <a:xfrm>
            <a:off x="6836978" y="3563113"/>
            <a:ext cx="1484001" cy="369332"/>
          </a:xfrm>
          <a:prstGeom prst="rect">
            <a:avLst/>
          </a:prstGeom>
          <a:noFill/>
          <a:ln>
            <a:solidFill>
              <a:schemeClr val="tx1"/>
            </a:solidFill>
          </a:ln>
        </p:spPr>
        <p:txBody>
          <a:bodyPr wrap="square" rtlCol="0">
            <a:spAutoFit/>
          </a:bodyPr>
          <a:lstStyle/>
          <a:p>
            <a:r>
              <a:rPr lang="en-US"/>
              <a:t>ACK = 2000</a:t>
            </a:r>
          </a:p>
        </p:txBody>
      </p:sp>
      <p:sp>
        <p:nvSpPr>
          <p:cNvPr id="30" name="TextBox 29">
            <a:extLst>
              <a:ext uri="{FF2B5EF4-FFF2-40B4-BE49-F238E27FC236}">
                <a16:creationId xmlns:a16="http://schemas.microsoft.com/office/drawing/2014/main" id="{90E854DA-391F-B3C8-200B-F9FBA309700D}"/>
              </a:ext>
            </a:extLst>
          </p:cNvPr>
          <p:cNvSpPr txBox="1"/>
          <p:nvPr/>
        </p:nvSpPr>
        <p:spPr>
          <a:xfrm>
            <a:off x="6815958" y="4136662"/>
            <a:ext cx="1484000" cy="369332"/>
          </a:xfrm>
          <a:prstGeom prst="rect">
            <a:avLst/>
          </a:prstGeom>
          <a:noFill/>
          <a:ln>
            <a:solidFill>
              <a:schemeClr val="tx1"/>
            </a:solidFill>
          </a:ln>
        </p:spPr>
        <p:txBody>
          <a:bodyPr wrap="square" rtlCol="0">
            <a:spAutoFit/>
          </a:bodyPr>
          <a:lstStyle/>
          <a:p>
            <a:r>
              <a:rPr lang="en-US"/>
              <a:t>ACK = 4000</a:t>
            </a:r>
          </a:p>
        </p:txBody>
      </p:sp>
      <p:sp>
        <p:nvSpPr>
          <p:cNvPr id="31" name="TextBox 30">
            <a:extLst>
              <a:ext uri="{FF2B5EF4-FFF2-40B4-BE49-F238E27FC236}">
                <a16:creationId xmlns:a16="http://schemas.microsoft.com/office/drawing/2014/main" id="{438819BC-7078-F648-418F-038BC373B3CF}"/>
              </a:ext>
            </a:extLst>
          </p:cNvPr>
          <p:cNvSpPr txBox="1"/>
          <p:nvPr/>
        </p:nvSpPr>
        <p:spPr>
          <a:xfrm>
            <a:off x="6836980" y="4804309"/>
            <a:ext cx="1462978" cy="369332"/>
          </a:xfrm>
          <a:prstGeom prst="rect">
            <a:avLst/>
          </a:prstGeom>
          <a:noFill/>
          <a:ln>
            <a:solidFill>
              <a:schemeClr val="tx1"/>
            </a:solidFill>
          </a:ln>
        </p:spPr>
        <p:txBody>
          <a:bodyPr wrap="square" rtlCol="0">
            <a:spAutoFit/>
          </a:bodyPr>
          <a:lstStyle/>
          <a:p>
            <a:r>
              <a:rPr lang="en-US"/>
              <a:t>ACK = 6000</a:t>
            </a:r>
          </a:p>
        </p:txBody>
      </p:sp>
      <p:sp>
        <p:nvSpPr>
          <p:cNvPr id="32" name="TextBox 31">
            <a:extLst>
              <a:ext uri="{FF2B5EF4-FFF2-40B4-BE49-F238E27FC236}">
                <a16:creationId xmlns:a16="http://schemas.microsoft.com/office/drawing/2014/main" id="{0FC63B0C-4656-6AF8-C45A-A224F84AE7CB}"/>
              </a:ext>
            </a:extLst>
          </p:cNvPr>
          <p:cNvSpPr txBox="1"/>
          <p:nvPr/>
        </p:nvSpPr>
        <p:spPr>
          <a:xfrm>
            <a:off x="6836978" y="5377858"/>
            <a:ext cx="1462977" cy="369332"/>
          </a:xfrm>
          <a:prstGeom prst="rect">
            <a:avLst/>
          </a:prstGeom>
          <a:noFill/>
          <a:ln>
            <a:solidFill>
              <a:schemeClr val="tx1"/>
            </a:solidFill>
          </a:ln>
        </p:spPr>
        <p:txBody>
          <a:bodyPr wrap="square" rtlCol="0">
            <a:spAutoFit/>
          </a:bodyPr>
          <a:lstStyle/>
          <a:p>
            <a:r>
              <a:rPr lang="en-US"/>
              <a:t>ACK = 8000</a:t>
            </a:r>
          </a:p>
        </p:txBody>
      </p:sp>
      <p:sp>
        <p:nvSpPr>
          <p:cNvPr id="33" name="TextBox 32">
            <a:extLst>
              <a:ext uri="{FF2B5EF4-FFF2-40B4-BE49-F238E27FC236}">
                <a16:creationId xmlns:a16="http://schemas.microsoft.com/office/drawing/2014/main" id="{FE677857-2A2D-28D4-ACAF-6ACB2FB9B0F4}"/>
              </a:ext>
            </a:extLst>
          </p:cNvPr>
          <p:cNvSpPr txBox="1"/>
          <p:nvPr/>
        </p:nvSpPr>
        <p:spPr>
          <a:xfrm>
            <a:off x="6815957" y="5937776"/>
            <a:ext cx="1505023" cy="369332"/>
          </a:xfrm>
          <a:prstGeom prst="rect">
            <a:avLst/>
          </a:prstGeom>
          <a:noFill/>
          <a:ln>
            <a:solidFill>
              <a:schemeClr val="tx1"/>
            </a:solidFill>
          </a:ln>
        </p:spPr>
        <p:txBody>
          <a:bodyPr wrap="square" rtlCol="0">
            <a:spAutoFit/>
          </a:bodyPr>
          <a:lstStyle/>
          <a:p>
            <a:r>
              <a:rPr lang="en-US" dirty="0"/>
              <a:t>ACK = 9000</a:t>
            </a:r>
          </a:p>
        </p:txBody>
      </p:sp>
      <p:graphicFrame>
        <p:nvGraphicFramePr>
          <p:cNvPr id="40" name="Table 40">
            <a:extLst>
              <a:ext uri="{FF2B5EF4-FFF2-40B4-BE49-F238E27FC236}">
                <a16:creationId xmlns:a16="http://schemas.microsoft.com/office/drawing/2014/main" id="{F856549F-A1C8-F858-9EF8-2A80A8D68110}"/>
              </a:ext>
            </a:extLst>
          </p:cNvPr>
          <p:cNvGraphicFramePr>
            <a:graphicFrameLocks noGrp="1"/>
          </p:cNvGraphicFramePr>
          <p:nvPr/>
        </p:nvGraphicFramePr>
        <p:xfrm>
          <a:off x="1559034" y="2381413"/>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03585612"/>
                    </a:ext>
                  </a:extLst>
                </a:gridCol>
                <a:gridCol w="1625600">
                  <a:extLst>
                    <a:ext uri="{9D8B030D-6E8A-4147-A177-3AD203B41FA5}">
                      <a16:colId xmlns:a16="http://schemas.microsoft.com/office/drawing/2014/main" val="3617770651"/>
                    </a:ext>
                  </a:extLst>
                </a:gridCol>
                <a:gridCol w="1625600">
                  <a:extLst>
                    <a:ext uri="{9D8B030D-6E8A-4147-A177-3AD203B41FA5}">
                      <a16:colId xmlns:a16="http://schemas.microsoft.com/office/drawing/2014/main" val="2091833079"/>
                    </a:ext>
                  </a:extLst>
                </a:gridCol>
                <a:gridCol w="1625600">
                  <a:extLst>
                    <a:ext uri="{9D8B030D-6E8A-4147-A177-3AD203B41FA5}">
                      <a16:colId xmlns:a16="http://schemas.microsoft.com/office/drawing/2014/main" val="2792482079"/>
                    </a:ext>
                  </a:extLst>
                </a:gridCol>
                <a:gridCol w="1625600">
                  <a:extLst>
                    <a:ext uri="{9D8B030D-6E8A-4147-A177-3AD203B41FA5}">
                      <a16:colId xmlns:a16="http://schemas.microsoft.com/office/drawing/2014/main" val="3953614207"/>
                    </a:ext>
                  </a:extLst>
                </a:gridCol>
              </a:tblGrid>
              <a:tr h="370840">
                <a:tc>
                  <a:txBody>
                    <a:bodyPr/>
                    <a:lstStyle/>
                    <a:p>
                      <a:pPr algn="ctr" fontAlgn="b"/>
                      <a:r>
                        <a:rPr lang="en-US" sz="2000" b="1" i="0" u="none" strike="noStrike">
                          <a:solidFill>
                            <a:srgbClr val="000000"/>
                          </a:solidFill>
                          <a:effectLst/>
                          <a:latin typeface="Calibri" panose="020F0502020204030204" pitchFamily="34" charset="0"/>
                        </a:rPr>
                        <a:t>0-&gt;1999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i="0" u="none" strike="noStrike">
                          <a:solidFill>
                            <a:srgbClr val="000000"/>
                          </a:solidFill>
                          <a:effectLst/>
                          <a:latin typeface="Calibri" panose="020F0502020204030204" pitchFamily="34" charset="0"/>
                        </a:rPr>
                        <a:t>2000-&gt;3999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i="0" u="none" strike="noStrike">
                          <a:solidFill>
                            <a:srgbClr val="000000"/>
                          </a:solidFill>
                          <a:effectLst/>
                          <a:latin typeface="Calibri" panose="020F0502020204030204" pitchFamily="34" charset="0"/>
                        </a:rPr>
                        <a:t>4000-&gt;5999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i="0" u="none" strike="noStrike">
                          <a:solidFill>
                            <a:srgbClr val="000000"/>
                          </a:solidFill>
                          <a:effectLst/>
                          <a:latin typeface="Calibri" panose="020F0502020204030204" pitchFamily="34" charset="0"/>
                        </a:rPr>
                        <a:t>6000-&gt;7999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000" b="1" i="0" u="none" strike="noStrike">
                          <a:solidFill>
                            <a:srgbClr val="000000"/>
                          </a:solidFill>
                          <a:effectLst/>
                          <a:latin typeface="Calibri" panose="020F0502020204030204" pitchFamily="34" charset="0"/>
                        </a:rPr>
                        <a:t>8000-&gt;8999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3916509"/>
                  </a:ext>
                </a:extLst>
              </a:tr>
            </a:tbl>
          </a:graphicData>
        </a:graphic>
      </p:graphicFrame>
      <p:sp>
        <p:nvSpPr>
          <p:cNvPr id="41" name="Oval 40">
            <a:extLst>
              <a:ext uri="{FF2B5EF4-FFF2-40B4-BE49-F238E27FC236}">
                <a16:creationId xmlns:a16="http://schemas.microsoft.com/office/drawing/2014/main" id="{92EDE311-C361-EF85-3B72-71E607F3B627}"/>
              </a:ext>
            </a:extLst>
          </p:cNvPr>
          <p:cNvSpPr/>
          <p:nvPr/>
        </p:nvSpPr>
        <p:spPr>
          <a:xfrm>
            <a:off x="4903077" y="2403936"/>
            <a:ext cx="714704" cy="333275"/>
          </a:xfrm>
          <a:prstGeom prst="ellipse">
            <a:avLst/>
          </a:prstGeom>
          <a:noFill/>
          <a:ln w="28575">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0950AED-9921-94D4-7B37-C9AD0802F8D5}"/>
              </a:ext>
            </a:extLst>
          </p:cNvPr>
          <p:cNvSpPr/>
          <p:nvPr/>
        </p:nvSpPr>
        <p:spPr>
          <a:xfrm>
            <a:off x="6529555" y="2436458"/>
            <a:ext cx="714704" cy="333275"/>
          </a:xfrm>
          <a:prstGeom prst="ellipse">
            <a:avLst/>
          </a:prstGeom>
          <a:noFill/>
          <a:ln w="28575">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C8EB278-5312-362E-C2D4-F55BBE5A5259}"/>
              </a:ext>
            </a:extLst>
          </p:cNvPr>
          <p:cNvSpPr/>
          <p:nvPr/>
        </p:nvSpPr>
        <p:spPr>
          <a:xfrm>
            <a:off x="8156033" y="2427712"/>
            <a:ext cx="714704" cy="333275"/>
          </a:xfrm>
          <a:prstGeom prst="ellipse">
            <a:avLst/>
          </a:prstGeom>
          <a:noFill/>
          <a:ln w="28575">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70EFEC9-B865-E171-4D78-C985F114D921}"/>
              </a:ext>
            </a:extLst>
          </p:cNvPr>
          <p:cNvSpPr txBox="1"/>
          <p:nvPr/>
        </p:nvSpPr>
        <p:spPr>
          <a:xfrm>
            <a:off x="232126" y="3867862"/>
            <a:ext cx="1887130" cy="1200329"/>
          </a:xfrm>
          <a:prstGeom prst="rect">
            <a:avLst/>
          </a:prstGeom>
          <a:noFill/>
        </p:spPr>
        <p:txBody>
          <a:bodyPr wrap="square" rtlCol="0">
            <a:spAutoFit/>
          </a:bodyPr>
          <a:lstStyle/>
          <a:p>
            <a:r>
              <a:rPr lang="en-US"/>
              <a:t>You need byte from 2000, I’ll send you from #2000</a:t>
            </a:r>
          </a:p>
        </p:txBody>
      </p:sp>
    </p:spTree>
    <p:extLst>
      <p:ext uri="{BB962C8B-B14F-4D97-AF65-F5344CB8AC3E}">
        <p14:creationId xmlns:p14="http://schemas.microsoft.com/office/powerpoint/2010/main" val="40388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1.66667E-6 -4.44444E-6 L 0.38607 0.01343 " pathEditMode="relative" rAng="0" ptsTypes="AA">
                                      <p:cBhvr>
                                        <p:cTn id="10" dur="2000" fill="hold"/>
                                        <p:tgtEl>
                                          <p:spTgt spid="22"/>
                                        </p:tgtEl>
                                        <p:attrNameLst>
                                          <p:attrName>ppt_x</p:attrName>
                                          <p:attrName>ppt_y</p:attrName>
                                        </p:attrNameLst>
                                      </p:cBhvr>
                                      <p:rCtr x="19297" y="67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2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4.16667E-6 3.7037E-6 L -0.37331 0.06644 " pathEditMode="relative" rAng="0" ptsTypes="AA">
                                      <p:cBhvr>
                                        <p:cTn id="27" dur="2000" fill="hold"/>
                                        <p:tgtEl>
                                          <p:spTgt spid="29"/>
                                        </p:tgtEl>
                                        <p:attrNameLst>
                                          <p:attrName>ppt_x</p:attrName>
                                          <p:attrName>ppt_y</p:attrName>
                                        </p:attrNameLst>
                                      </p:cBhvr>
                                      <p:rCtr x="-18815" y="3449"/>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2" nodeType="clickEffect">
                                  <p:stCondLst>
                                    <p:cond delay="0"/>
                                  </p:stCondLst>
                                  <p:childTnLst>
                                    <p:set>
                                      <p:cBhvr>
                                        <p:cTn id="35" dur="1" fill="hold">
                                          <p:stCondLst>
                                            <p:cond delay="0"/>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3.125E-6 1.11022E-16 L 0.37916 0.01852 " pathEditMode="relative" rAng="0" ptsTypes="AA">
                                      <p:cBhvr>
                                        <p:cTn id="45" dur="2000" fill="hold"/>
                                        <p:tgtEl>
                                          <p:spTgt spid="23"/>
                                        </p:tgtEl>
                                        <p:attrNameLst>
                                          <p:attrName>ppt_x</p:attrName>
                                          <p:attrName>ppt_y</p:attrName>
                                        </p:attrNameLst>
                                      </p:cBhvr>
                                      <p:rCtr x="18958" y="926"/>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23"/>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5" grpId="0" animBg="1"/>
      <p:bldP spid="26" grpId="0" animBg="1"/>
      <p:bldP spid="27" grpId="0"/>
      <p:bldP spid="27" grpId="1"/>
      <p:bldP spid="29" grpId="0" animBg="1"/>
      <p:bldP spid="29" grpId="1" animBg="1"/>
      <p:bldP spid="29" grpId="2" animBg="1"/>
      <p:bldP spid="30" grpId="0" animBg="1"/>
      <p:bldP spid="31" grpId="0" animBg="1"/>
      <p:bldP spid="32" grpId="0" animBg="1"/>
      <p:bldP spid="33" grpId="0" animBg="1"/>
      <p:bldP spid="44" grpId="0"/>
      <p:bldP spid="44"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TCP sequence numbers, ACKs</a:t>
            </a:r>
            <a:endParaRPr lang="en-US" sz="4400" b="0"/>
          </a:p>
        </p:txBody>
      </p:sp>
      <p:sp>
        <p:nvSpPr>
          <p:cNvPr id="10" name="Slide Number Placeholder 9">
            <a:extLst>
              <a:ext uri="{FF2B5EF4-FFF2-40B4-BE49-F238E27FC236}">
                <a16:creationId xmlns:a16="http://schemas.microsoft.com/office/drawing/2014/main" id="{79AB4454-4062-4F49-013E-77D242DB82BC}"/>
              </a:ext>
            </a:extLst>
          </p:cNvPr>
          <p:cNvSpPr>
            <a:spLocks noGrp="1"/>
          </p:cNvSpPr>
          <p:nvPr>
            <p:ph type="sldNum" sz="quarter" idx="12"/>
          </p:nvPr>
        </p:nvSpPr>
        <p:spPr/>
        <p:txBody>
          <a:bodyPr/>
          <a:lstStyle/>
          <a:p>
            <a:fld id="{930176A1-BCF0-4712-97A6-6B495F55390B}" type="slidenum">
              <a:rPr lang="en-US" smtClean="0"/>
              <a:pPr/>
              <a:t>87</a:t>
            </a:fld>
            <a:endParaRPr lang="en-US"/>
          </a:p>
        </p:txBody>
      </p:sp>
      <p:sp>
        <p:nvSpPr>
          <p:cNvPr id="11" name="Content Placeholder 10">
            <a:extLst>
              <a:ext uri="{FF2B5EF4-FFF2-40B4-BE49-F238E27FC236}">
                <a16:creationId xmlns:a16="http://schemas.microsoft.com/office/drawing/2014/main" id="{29659C6A-0010-4CE3-37B8-3A141BF50282}"/>
              </a:ext>
            </a:extLst>
          </p:cNvPr>
          <p:cNvSpPr>
            <a:spLocks noGrp="1"/>
          </p:cNvSpPr>
          <p:nvPr>
            <p:ph sz="quarter" idx="22"/>
          </p:nvPr>
        </p:nvSpPr>
        <p:spPr/>
        <p:txBody>
          <a:bodyPr/>
          <a:lstStyle/>
          <a:p>
            <a:endParaRPr lang="en-US"/>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host ACKs 50B</a:t>
            </a:r>
            <a:endParaRPr kumimoji="0" lang="en-US"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6" y="3001865"/>
            <a:ext cx="3406991"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host ACKs 30B</a:t>
            </a:r>
            <a:r>
              <a:rPr kumimoji="0" lang="en-US" altLang="ja-JP"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send 50B</a:t>
            </a: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3679" cy="780392"/>
            <a:chOff x="1499000" y="2541021"/>
            <a:chExt cx="5583679"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Send 30B</a:t>
              </a:r>
              <a:endParaRPr kumimoji="0" lang="en-US" altLang="en-US" sz="1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57867" y="2854620"/>
              <a:ext cx="2824812"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en-US" altLang="ja-JP"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30B</a:t>
              </a:r>
              <a:endPar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1963" y="3523026"/>
            <a:ext cx="2818208" cy="800100"/>
            <a:chOff x="4261963" y="3523026"/>
            <a:chExt cx="2818208"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1963" y="3736718"/>
              <a:ext cx="2818208"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Seq=79, ACK=</a:t>
              </a:r>
              <a:r>
                <a:rPr lang="en-US" altLang="en-US" sz="1800">
                  <a:solidFill>
                    <a:srgbClr val="000000"/>
                  </a:solidFill>
                  <a:latin typeface="Calibri" panose="020F0502020204030204"/>
                </a:rPr>
                <a:t>72</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data = </a:t>
              </a:r>
              <a:r>
                <a:rPr kumimoji="0" lang="en-US" altLang="ja-JP"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50B</a:t>
              </a:r>
              <a:endParaRPr kumimoji="0" lang="en-US" altLang="en-US" sz="11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82928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Seq=72, ACK=129</a:t>
              </a:r>
              <a:endParaRPr kumimoji="0" lang="en-US" sz="11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TCP round trip time, timeout</a:t>
            </a:r>
            <a:endParaRPr lang="en-US" sz="4400" b="0"/>
          </a:p>
        </p:txBody>
      </p:sp>
      <p:sp>
        <p:nvSpPr>
          <p:cNvPr id="4" name="Slide Number Placeholder 3">
            <a:extLst>
              <a:ext uri="{FF2B5EF4-FFF2-40B4-BE49-F238E27FC236}">
                <a16:creationId xmlns:a16="http://schemas.microsoft.com/office/drawing/2014/main" id="{4CEBCF7F-13C7-59AB-FE65-DF648561B94A}"/>
              </a:ext>
            </a:extLst>
          </p:cNvPr>
          <p:cNvSpPr>
            <a:spLocks noGrp="1"/>
          </p:cNvSpPr>
          <p:nvPr>
            <p:ph type="sldNum" sz="quarter" idx="12"/>
          </p:nvPr>
        </p:nvSpPr>
        <p:spPr/>
        <p:txBody>
          <a:bodyPr/>
          <a:lstStyle/>
          <a:p>
            <a:fld id="{930176A1-BCF0-4712-97A6-6B495F55390B}" type="slidenum">
              <a:rPr lang="en-US" smtClean="0"/>
              <a:pPr/>
              <a:t>88</a:t>
            </a:fld>
            <a:endParaRPr lang="en-US"/>
          </a:p>
        </p:txBody>
      </p:sp>
      <p:sp>
        <p:nvSpPr>
          <p:cNvPr id="5" name="Content Placeholder 4">
            <a:extLst>
              <a:ext uri="{FF2B5EF4-FFF2-40B4-BE49-F238E27FC236}">
                <a16:creationId xmlns:a16="http://schemas.microsoft.com/office/drawing/2014/main" id="{331E6641-A513-6C0F-0C6D-E59F7187A4B4}"/>
              </a:ext>
            </a:extLst>
          </p:cNvPr>
          <p:cNvSpPr>
            <a:spLocks noGrp="1"/>
          </p:cNvSpPr>
          <p:nvPr>
            <p:ph sz="quarter" idx="22"/>
          </p:nvPr>
        </p:nvSpPr>
        <p:spPr/>
        <p:txBody>
          <a:bodyPr/>
          <a:lstStyle/>
          <a:p>
            <a:endParaRPr lang="en-US"/>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lang="en-US" sz="3200" dirty="0">
                <a:solidFill>
                  <a:prstClr val="black"/>
                </a:solidFill>
                <a:latin typeface="Calibri" panose="020F0502020204030204"/>
              </a:rPr>
              <a:t>TCP </a:t>
            </a:r>
            <a:r>
              <a:rPr lang="en-US" sz="3200" dirty="0" err="1">
                <a:solidFill>
                  <a:prstClr val="black"/>
                </a:solidFill>
                <a:latin typeface="Calibri" panose="020F0502020204030204"/>
              </a:rPr>
              <a:t>xác</a:t>
            </a:r>
            <a:r>
              <a:rPr lang="en-US" sz="3200" dirty="0">
                <a:solidFill>
                  <a:prstClr val="black"/>
                </a:solidFill>
                <a:latin typeface="Calibri" panose="020F0502020204030204"/>
              </a:rPr>
              <a:t> </a:t>
            </a:r>
            <a:r>
              <a:rPr lang="en-US" sz="3200" dirty="0" err="1">
                <a:solidFill>
                  <a:prstClr val="black"/>
                </a:solidFill>
                <a:latin typeface="Calibri" panose="020F0502020204030204"/>
              </a:rPr>
              <a:t>định</a:t>
            </a:r>
            <a:r>
              <a:rPr lang="en-US" sz="3200" dirty="0">
                <a:solidFill>
                  <a:prstClr val="black"/>
                </a:solidFill>
                <a:latin typeface="Calibri" panose="020F0502020204030204"/>
              </a:rPr>
              <a:t> </a:t>
            </a:r>
            <a:r>
              <a:rPr lang="en-US" sz="3200" dirty="0" err="1">
                <a:solidFill>
                  <a:prstClr val="black"/>
                </a:solidFill>
                <a:latin typeface="Calibri" panose="020F0502020204030204"/>
              </a:rPr>
              <a:t>thời</a:t>
            </a:r>
            <a:r>
              <a:rPr lang="en-US" sz="3200" dirty="0">
                <a:solidFill>
                  <a:prstClr val="black"/>
                </a:solidFill>
                <a:latin typeface="Calibri" panose="020F0502020204030204"/>
              </a:rPr>
              <a:t> </a:t>
            </a:r>
            <a:r>
              <a:rPr lang="en-US" sz="3200" dirty="0" err="1">
                <a:solidFill>
                  <a:prstClr val="black"/>
                </a:solidFill>
                <a:latin typeface="Calibri" panose="020F0502020204030204"/>
              </a:rPr>
              <a:t>gian</a:t>
            </a:r>
            <a:r>
              <a:rPr lang="en-US" sz="3200" dirty="0">
                <a:solidFill>
                  <a:prstClr val="black"/>
                </a:solidFill>
                <a:latin typeface="Calibri" panose="020F0502020204030204"/>
              </a:rPr>
              <a:t> timeout </a:t>
            </a:r>
            <a:r>
              <a:rPr lang="en-US" sz="3200" dirty="0" err="1">
                <a:solidFill>
                  <a:prstClr val="black"/>
                </a:solidFill>
                <a:latin typeface="Calibri" panose="020F0502020204030204"/>
              </a:rPr>
              <a:t>thế</a:t>
            </a:r>
            <a:r>
              <a:rPr lang="en-US" sz="3200" dirty="0">
                <a:solidFill>
                  <a:prstClr val="black"/>
                </a:solidFill>
                <a:latin typeface="Calibri" panose="020F0502020204030204"/>
              </a:rPr>
              <a:t> </a:t>
            </a:r>
            <a:r>
              <a:rPr lang="en-US" sz="3200" dirty="0" err="1">
                <a:solidFill>
                  <a:prstClr val="black"/>
                </a:solidFill>
                <a:latin typeface="Calibri" panose="020F0502020204030204"/>
              </a:rPr>
              <a:t>nào</a:t>
            </a:r>
            <a:r>
              <a:rPr lang="en-US" sz="3200" dirty="0">
                <a:solidFill>
                  <a:prstClr val="black"/>
                </a:solidFill>
                <a:latin typeface="Calibri" panose="020F0502020204030204"/>
              </a:rPr>
              <a: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Phải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err="1">
                <a:solidFill>
                  <a:prstClr val="black"/>
                </a:solidFill>
                <a:latin typeface="Calibri" panose="020F0502020204030204"/>
              </a:rPr>
              <a:t>lâu</a:t>
            </a:r>
            <a:r>
              <a:rPr lang="en-US" dirty="0">
                <a:solidFill>
                  <a:prstClr val="black"/>
                </a:solidFill>
                <a:latin typeface="Calibri" panose="020F0502020204030204"/>
              </a:rPr>
              <a:t> </a:t>
            </a:r>
            <a:r>
              <a:rPr lang="en-US" dirty="0" err="1">
                <a:solidFill>
                  <a:prstClr val="black"/>
                </a:solidFill>
                <a:latin typeface="Calibri" panose="020F0502020204030204"/>
              </a:rPr>
              <a:t>hơn</a:t>
            </a:r>
            <a:r>
              <a:rPr lang="en-US" dirty="0">
                <a:solidFill>
                  <a:prstClr val="black"/>
                </a:solidFill>
                <a:latin typeface="Calibri" panose="020F0502020204030204"/>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nhưng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RTT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khác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nhau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mỗi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lần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gửi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Nếu</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quá</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ngắn</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gửi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lại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không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cần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thiết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Nếu</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quá</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srgbClr val="C00000"/>
                </a:solidFill>
                <a:effectLst/>
                <a:uLnTx/>
                <a:uFillTx/>
                <a:latin typeface="Calibri" panose="020F0502020204030204"/>
                <a:ea typeface="+mn-ea"/>
                <a:cs typeface="+mn-cs"/>
              </a:rPr>
              <a:t>lâu</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chậm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phản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ứng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với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việc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mất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segment</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Làm</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thế</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nào</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để</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dự</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đoán</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RTT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a:p>
            <a:pPr lvl="0">
              <a:spcBef>
                <a:spcPts val="600"/>
              </a:spcBef>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a:t>
            </a:r>
            <a:r>
              <a:rPr lang="en-US" altLang="en-US" dirty="0" err="1">
                <a:solidFill>
                  <a:prstClr val="black"/>
                </a:solidFill>
                <a:latin typeface="Calibri" panose="020F0502020204030204"/>
                <a:ea typeface="ＭＳ Ｐゴシック" panose="020B0600070205080204" pitchFamily="34" charset="-128"/>
              </a:rPr>
              <a:t>đo</a:t>
            </a:r>
            <a:r>
              <a:rPr lang="en-US" altLang="en-US" dirty="0">
                <a:solidFill>
                  <a:prstClr val="black"/>
                </a:solidFill>
                <a:latin typeface="Calibri" panose="020F0502020204030204"/>
                <a:ea typeface="ＭＳ Ｐゴシック" panose="020B0600070205080204" pitchFamily="34" charset="-128"/>
              </a:rPr>
              <a:t> t</a:t>
            </a:r>
            <a:r>
              <a:rPr lang="vi-VN" altLang="en-US" dirty="0">
                <a:solidFill>
                  <a:prstClr val="black"/>
                </a:solidFill>
                <a:latin typeface="Calibri" panose="020F0502020204030204"/>
                <a:ea typeface="ＭＳ Ｐゴシック" panose="020B0600070205080204" pitchFamily="34" charset="-128"/>
              </a:rPr>
              <a:t>hời gian truyền </a:t>
            </a:r>
            <a:r>
              <a:rPr lang="en-US" altLang="en-US" dirty="0">
                <a:solidFill>
                  <a:prstClr val="black"/>
                </a:solidFill>
                <a:latin typeface="Calibri" panose="020F0502020204030204"/>
                <a:ea typeface="ＭＳ Ｐゴシック" panose="020B0600070205080204" pitchFamily="34" charset="-128"/>
              </a:rPr>
              <a:t>segment </a:t>
            </a:r>
            <a:r>
              <a:rPr lang="vi-VN" altLang="en-US" dirty="0">
                <a:solidFill>
                  <a:prstClr val="black"/>
                </a:solidFill>
                <a:latin typeface="Calibri" panose="020F0502020204030204"/>
                <a:ea typeface="ＭＳ Ｐゴシック" panose="020B0600070205080204" pitchFamily="34" charset="-128"/>
              </a:rPr>
              <a:t>cho đến khi nhận được ACK</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Bỏ</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qua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việc</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truyền</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lại</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sẽ</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khác</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nhau</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với</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mỗi</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lần</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đo</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Tính</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trung</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bình</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nhiều</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lần</a:t>
            </a:r>
            <a:r>
              <a:rPr kumimoji="0" lang="en-US" altLang="en-US" sz="24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lang="en-US" altLang="en-US" dirty="0" err="1">
                <a:solidFill>
                  <a:prstClr val="black"/>
                </a:solidFill>
                <a:latin typeface="Calibri" panose="020F0502020204030204"/>
                <a:ea typeface="ＭＳ Ｐゴシック" panose="020B0600070205080204" pitchFamily="34" charset="-128"/>
              </a:rPr>
              <a:t>đo</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chứ</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không</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chỉ</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dựa</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vào</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lần</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đo</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hiện</a:t>
            </a:r>
            <a:r>
              <a:rPr lang="en-US" altLang="en-US" dirty="0">
                <a:solidFill>
                  <a:prstClr val="black"/>
                </a:solidFill>
                <a:latin typeface="Calibri" panose="020F0502020204030204"/>
                <a:ea typeface="ＭＳ Ｐゴシック" panose="020B0600070205080204" pitchFamily="34" charset="-128"/>
              </a:rPr>
              <a:t> </a:t>
            </a:r>
            <a:r>
              <a:rPr lang="en-US" altLang="en-US" dirty="0" err="1">
                <a:solidFill>
                  <a:prstClr val="black"/>
                </a:solidFill>
                <a:latin typeface="Calibri" panose="020F0502020204030204"/>
                <a:ea typeface="ＭＳ Ｐゴシック" panose="020B0600070205080204" pitchFamily="34" charset="-128"/>
              </a:rPr>
              <a:t>tại</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TCP round trip time, timeout</a:t>
            </a:r>
            <a:endParaRPr lang="en-US" sz="4400" b="0"/>
          </a:p>
        </p:txBody>
      </p:sp>
      <p:sp>
        <p:nvSpPr>
          <p:cNvPr id="4" name="Slide Number Placeholder 3">
            <a:extLst>
              <a:ext uri="{FF2B5EF4-FFF2-40B4-BE49-F238E27FC236}">
                <a16:creationId xmlns:a16="http://schemas.microsoft.com/office/drawing/2014/main" id="{D5458264-1204-0DF6-B013-60D68A3207D6}"/>
              </a:ext>
            </a:extLst>
          </p:cNvPr>
          <p:cNvSpPr>
            <a:spLocks noGrp="1"/>
          </p:cNvSpPr>
          <p:nvPr>
            <p:ph type="sldNum" sz="quarter" idx="12"/>
          </p:nvPr>
        </p:nvSpPr>
        <p:spPr/>
        <p:txBody>
          <a:bodyPr/>
          <a:lstStyle/>
          <a:p>
            <a:fld id="{930176A1-BCF0-4712-97A6-6B495F55390B}" type="slidenum">
              <a:rPr lang="en-US" smtClean="0"/>
              <a:pPr/>
              <a:t>89</a:t>
            </a:fld>
            <a:endParaRPr lang="en-US"/>
          </a:p>
        </p:txBody>
      </p:sp>
      <p:sp>
        <p:nvSpPr>
          <p:cNvPr id="6" name="Content Placeholder 5">
            <a:extLst>
              <a:ext uri="{FF2B5EF4-FFF2-40B4-BE49-F238E27FC236}">
                <a16:creationId xmlns:a16="http://schemas.microsoft.com/office/drawing/2014/main" id="{AFD50DFD-3AEF-DA6C-9326-C14B253158A0}"/>
              </a:ext>
            </a:extLst>
          </p:cNvPr>
          <p:cNvSpPr>
            <a:spLocks noGrp="1"/>
          </p:cNvSpPr>
          <p:nvPr>
            <p:ph sz="quarter" idx="22"/>
          </p:nvPr>
        </p:nvSpPr>
        <p:spPr/>
        <p:txBody>
          <a:bodyPr/>
          <a:lstStyle/>
          <a:p>
            <a:endParaRPr lang="en-US"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1" y="1857328"/>
            <a:ext cx="7463365"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lang="en-US" sz="2400" dirty="0" err="1">
                <a:solidFill>
                  <a:srgbClr val="000000"/>
                </a:solidFill>
                <a:latin typeface="Calibri" panose="020F0502020204030204"/>
                <a:ea typeface="ＭＳ Ｐゴシック" charset="0"/>
              </a:rPr>
              <a:t>Cơ</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chế</a:t>
            </a:r>
            <a:r>
              <a:rPr lang="en-US" sz="2400" dirty="0">
                <a:solidFill>
                  <a:srgbClr val="000000"/>
                </a:solidFill>
                <a:latin typeface="Calibri" panose="020F0502020204030204"/>
                <a:ea typeface="ＭＳ Ｐゴシック" charset="0"/>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EWMA:</a:t>
            </a:r>
            <a:r>
              <a:rPr lang="en-US" sz="2400" dirty="0">
                <a:solidFill>
                  <a:srgbClr val="000000"/>
                </a:solidFill>
                <a:latin typeface="Calibri" panose="020F0502020204030204"/>
                <a:ea typeface="ＭＳ Ｐゴシック" charset="0"/>
              </a:rPr>
              <a:t>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Sự</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ảnh</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hưởng</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củ</a:t>
            </a:r>
            <a:r>
              <a:rPr lang="en-US" sz="2400" dirty="0">
                <a:solidFill>
                  <a:srgbClr val="000000"/>
                </a:solidFill>
                <a:latin typeface="Calibri" panose="020F0502020204030204"/>
                <a:ea typeface="ＭＳ Ｐゴシック" charset="0"/>
              </a:rPr>
              <a:t>a </a:t>
            </a:r>
            <a:r>
              <a:rPr lang="en-US" sz="2400" dirty="0" err="1">
                <a:solidFill>
                  <a:srgbClr val="000000"/>
                </a:solidFill>
                <a:latin typeface="Calibri" panose="020F0502020204030204"/>
                <a:ea typeface="ＭＳ Ｐゴシック" charset="0"/>
              </a:rPr>
              <a:t>các</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lần</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đo</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trước</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sẽ</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giảm</a:t>
            </a:r>
            <a:r>
              <a:rPr lang="en-US" sz="2400" dirty="0">
                <a:solidFill>
                  <a:srgbClr val="000000"/>
                </a:solidFill>
                <a:latin typeface="Calibri" panose="020F0502020204030204"/>
                <a:ea typeface="ＭＳ Ｐゴシック" charset="0"/>
              </a:rPr>
              <a:t> </a:t>
            </a:r>
            <a:r>
              <a:rPr lang="en-US" sz="2400" dirty="0" err="1">
                <a:solidFill>
                  <a:srgbClr val="000000"/>
                </a:solidFill>
                <a:latin typeface="Calibri" panose="020F0502020204030204"/>
                <a:ea typeface="ＭＳ Ｐゴシック" charset="0"/>
              </a:rPr>
              <a:t>theo</a:t>
            </a:r>
            <a:r>
              <a:rPr lang="en-US" sz="2400" dirty="0">
                <a:solidFill>
                  <a:srgbClr val="000000"/>
                </a:solidFill>
                <a:latin typeface="Calibri" panose="020F0502020204030204"/>
                <a:ea typeface="ＭＳ Ｐゴシック" charset="0"/>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lang="en-US" sz="2400" dirty="0">
                <a:solidFill>
                  <a:srgbClr val="000000"/>
                </a:solidFill>
                <a:latin typeface="Calibri" panose="020F0502020204030204"/>
                <a:ea typeface="ＭＳ Ｐゴシック" charset="0"/>
              </a:rPr>
              <a:t> </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Giá</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trị</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tiêu</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biểu</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altLang="en-US" sz="4400" dirty="0" err="1">
                <a:cs typeface="Calibri" panose="020F0502020204030204" pitchFamily="34" charset="0"/>
              </a:rPr>
              <a:t>Nội</a:t>
            </a:r>
            <a:r>
              <a:rPr lang="en-US" altLang="en-US" sz="4400" dirty="0">
                <a:cs typeface="Calibri" panose="020F0502020204030204" pitchFamily="34" charset="0"/>
              </a:rPr>
              <a:t> dung</a:t>
            </a:r>
            <a:endParaRPr lang="en-US" sz="4400" dirty="0"/>
          </a:p>
        </p:txBody>
      </p:sp>
      <p:sp>
        <p:nvSpPr>
          <p:cNvPr id="4" name="Slide Number Placeholder 3">
            <a:extLst>
              <a:ext uri="{FF2B5EF4-FFF2-40B4-BE49-F238E27FC236}">
                <a16:creationId xmlns:a16="http://schemas.microsoft.com/office/drawing/2014/main" id="{171A8757-C862-2B3E-D2E0-50C2BF4A3445}"/>
              </a:ext>
            </a:extLst>
          </p:cNvPr>
          <p:cNvSpPr>
            <a:spLocks noGrp="1"/>
          </p:cNvSpPr>
          <p:nvPr>
            <p:ph type="sldNum" sz="quarter" idx="12"/>
          </p:nvPr>
        </p:nvSpPr>
        <p:spPr/>
        <p:txBody>
          <a:bodyPr/>
          <a:lstStyle/>
          <a:p>
            <a:fld id="{930176A1-BCF0-4712-97A6-6B495F55390B}" type="slidenum">
              <a:rPr lang="en-US" smtClean="0"/>
              <a:pPr/>
              <a:t>9</a:t>
            </a:fld>
            <a:endParaRPr lang="en-US"/>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quarter" idx="22"/>
          </p:nvPr>
        </p:nvSpPr>
        <p:spPr/>
        <p:txBody>
          <a:bodyPr>
            <a:normAutofit/>
          </a:bodyPr>
          <a:lstStyle/>
          <a:p>
            <a:pPr marL="403225" indent="-285750">
              <a:spcBef>
                <a:spcPts val="800"/>
              </a:spcBef>
            </a:pPr>
            <a:r>
              <a:rPr lang="en-US" altLang="en-US" sz="3200" dirty="0" err="1">
                <a:cs typeface="Calibri" panose="020F0502020204030204" pitchFamily="34" charset="0"/>
              </a:rPr>
              <a:t>Các</a:t>
            </a:r>
            <a:r>
              <a:rPr lang="en-US" altLang="en-US" sz="3200" dirty="0">
                <a:cs typeface="Calibri" panose="020F0502020204030204" pitchFamily="34" charset="0"/>
              </a:rPr>
              <a:t> </a:t>
            </a:r>
            <a:r>
              <a:rPr lang="en-US" altLang="en-US" sz="3200" dirty="0" err="1">
                <a:cs typeface="Calibri" panose="020F0502020204030204" pitchFamily="34" charset="0"/>
              </a:rPr>
              <a:t>dịch</a:t>
            </a:r>
            <a:r>
              <a:rPr lang="en-US" altLang="en-US" sz="3200" dirty="0">
                <a:cs typeface="Calibri" panose="020F0502020204030204" pitchFamily="34" charset="0"/>
              </a:rPr>
              <a:t> </a:t>
            </a:r>
            <a:r>
              <a:rPr lang="en-US" altLang="en-US" sz="3200" dirty="0" err="1">
                <a:cs typeface="Calibri" panose="020F0502020204030204" pitchFamily="34" charset="0"/>
              </a:rPr>
              <a:t>vụ</a:t>
            </a:r>
            <a:r>
              <a:rPr lang="en-US" altLang="en-US" sz="3200" dirty="0">
                <a:cs typeface="Calibri" panose="020F0502020204030204" pitchFamily="34" charset="0"/>
              </a:rPr>
              <a:t> </a:t>
            </a:r>
            <a:r>
              <a:rPr lang="en-US" altLang="en-US" sz="3200" dirty="0" err="1">
                <a:cs typeface="Calibri" panose="020F0502020204030204" pitchFamily="34" charset="0"/>
              </a:rPr>
              <a:t>tầng</a:t>
            </a:r>
            <a:r>
              <a:rPr lang="en-US" altLang="en-US" sz="3200" dirty="0">
                <a:cs typeface="Calibri" panose="020F0502020204030204" pitchFamily="34" charset="0"/>
              </a:rPr>
              <a:t> </a:t>
            </a:r>
            <a:r>
              <a:rPr lang="en-US" altLang="en-US" sz="3200" dirty="0" err="1">
                <a:cs typeface="Calibri" panose="020F0502020204030204" pitchFamily="34" charset="0"/>
              </a:rPr>
              <a:t>vận</a:t>
            </a:r>
            <a:r>
              <a:rPr lang="en-US" altLang="en-US" sz="3200" dirty="0">
                <a:cs typeface="Calibri" panose="020F0502020204030204" pitchFamily="34" charset="0"/>
              </a:rPr>
              <a:t> </a:t>
            </a:r>
            <a:r>
              <a:rPr lang="en-US" altLang="en-US" sz="3200" dirty="0" err="1">
                <a:cs typeface="Calibri" panose="020F0502020204030204" pitchFamily="34" charset="0"/>
              </a:rPr>
              <a:t>chuyển</a:t>
            </a:r>
            <a:endParaRPr lang="en-US" altLang="en-US" sz="3200" dirty="0">
              <a:cs typeface="Calibri" panose="020F0502020204030204" pitchFamily="34" charset="0"/>
            </a:endParaRPr>
          </a:p>
          <a:p>
            <a:pPr marL="403225" indent="-285750">
              <a:spcBef>
                <a:spcPts val="800"/>
              </a:spcBef>
            </a:pPr>
            <a:r>
              <a:rPr lang="en-US" altLang="en-US" sz="3200" dirty="0">
                <a:solidFill>
                  <a:srgbClr val="FF0000"/>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UDP</a:t>
            </a:r>
          </a:p>
          <a:p>
            <a:pPr marL="403225" indent="-285750">
              <a:spcBef>
                <a:spcPts val="800"/>
              </a:spcBef>
            </a:pPr>
            <a:r>
              <a:rPr lang="en-US" altLang="en-US" sz="3200" dirty="0" err="1">
                <a:cs typeface="Calibri" panose="020F0502020204030204" pitchFamily="34" charset="0"/>
              </a:rPr>
              <a:t>Nguyên</a:t>
            </a:r>
            <a:r>
              <a:rPr lang="en-US" altLang="en-US" sz="3200" dirty="0">
                <a:cs typeface="Calibri" panose="020F0502020204030204" pitchFamily="34" charset="0"/>
              </a:rPr>
              <a:t> </a:t>
            </a:r>
            <a:r>
              <a:rPr lang="en-US" altLang="en-US" sz="3200" dirty="0" err="1">
                <a:cs typeface="Calibri" panose="020F0502020204030204" pitchFamily="34" charset="0"/>
              </a:rPr>
              <a:t>lý</a:t>
            </a:r>
            <a:r>
              <a:rPr lang="en-US" altLang="en-US" sz="3200" dirty="0">
                <a:cs typeface="Calibri" panose="020F0502020204030204" pitchFamily="34" charset="0"/>
              </a:rPr>
              <a:t> </a:t>
            </a:r>
            <a:r>
              <a:rPr lang="en-US" altLang="en-US" sz="3200" dirty="0" err="1">
                <a:cs typeface="Calibri" panose="020F0502020204030204" pitchFamily="34" charset="0"/>
              </a:rPr>
              <a:t>truyền</a:t>
            </a:r>
            <a:r>
              <a:rPr lang="en-US" altLang="en-US" sz="3200" dirty="0">
                <a:cs typeface="Calibri" panose="020F0502020204030204" pitchFamily="34" charset="0"/>
              </a:rPr>
              <a:t> tin </a:t>
            </a:r>
            <a:r>
              <a:rPr lang="en-US" altLang="en-US" sz="3200" dirty="0" err="1">
                <a:cs typeface="Calibri" panose="020F0502020204030204" pitchFamily="34" charset="0"/>
              </a:rPr>
              <a:t>cậy</a:t>
            </a:r>
            <a:endParaRPr lang="en-US" altLang="en-US" sz="3200" dirty="0">
              <a:cs typeface="Calibri" panose="020F0502020204030204" pitchFamily="34" charset="0"/>
            </a:endParaRPr>
          </a:p>
          <a:p>
            <a:pPr marL="403225" indent="-285750">
              <a:spcBef>
                <a:spcPts val="800"/>
              </a:spcBef>
            </a:pPr>
            <a:r>
              <a:rPr lang="en-US" sz="3200" dirty="0"/>
              <a:t>TCP</a:t>
            </a:r>
          </a:p>
          <a:p>
            <a:pPr marL="403225" indent="-285750">
              <a:spcBef>
                <a:spcPts val="800"/>
              </a:spcBef>
            </a:pPr>
            <a:r>
              <a:rPr lang="en-US" sz="3200" dirty="0"/>
              <a:t>TCP - </a:t>
            </a:r>
            <a:r>
              <a:rPr lang="en-US" sz="3200" dirty="0" err="1"/>
              <a:t>Điều</a:t>
            </a:r>
            <a:r>
              <a:rPr lang="en-US" sz="3200" dirty="0"/>
              <a:t> </a:t>
            </a:r>
            <a:r>
              <a:rPr lang="en-US" sz="3200" dirty="0" err="1"/>
              <a:t>khiển</a:t>
            </a:r>
            <a:r>
              <a:rPr lang="en-US" sz="3200" dirty="0"/>
              <a:t> </a:t>
            </a:r>
            <a:r>
              <a:rPr lang="en-US" sz="3200" dirty="0" err="1"/>
              <a:t>tắc</a:t>
            </a:r>
            <a:r>
              <a:rPr lang="en-US" sz="3200" dirty="0"/>
              <a:t> </a:t>
            </a:r>
            <a:r>
              <a:rPr lang="en-US" sz="3200" dirty="0" err="1"/>
              <a:t>nghẽn</a:t>
            </a:r>
            <a:endParaRPr lang="en-US" sz="3200" dirty="0"/>
          </a:p>
          <a:p>
            <a:pPr marL="403225" indent="-285750">
              <a:spcBef>
                <a:spcPts val="800"/>
              </a:spcBef>
            </a:pPr>
            <a:r>
              <a:rPr lang="en-US" sz="3200" dirty="0" err="1"/>
              <a:t>Sự</a:t>
            </a:r>
            <a:r>
              <a:rPr lang="en-US" sz="3200" dirty="0"/>
              <a:t> </a:t>
            </a:r>
            <a:r>
              <a:rPr lang="en-US" sz="3200" dirty="0" err="1"/>
              <a:t>phát</a:t>
            </a:r>
            <a:r>
              <a:rPr lang="en-US" sz="3200" dirty="0"/>
              <a:t> </a:t>
            </a:r>
            <a:r>
              <a:rPr lang="en-US" sz="3200" dirty="0" err="1"/>
              <a:t>triển</a:t>
            </a:r>
            <a:r>
              <a:rPr lang="en-US" sz="3200" dirty="0"/>
              <a:t> </a:t>
            </a:r>
            <a:r>
              <a:rPr lang="en-US" sz="3200" dirty="0" err="1"/>
              <a:t>của</a:t>
            </a:r>
            <a:r>
              <a:rPr lang="en-US" sz="3200" dirty="0"/>
              <a:t> </a:t>
            </a:r>
            <a:r>
              <a:rPr lang="en-US" sz="3200" dirty="0" err="1"/>
              <a:t>các</a:t>
            </a:r>
            <a:r>
              <a:rPr lang="en-US" sz="3200" dirty="0"/>
              <a:t> </a:t>
            </a:r>
            <a:r>
              <a:rPr lang="en-US" sz="3200" dirty="0" err="1"/>
              <a:t>tính</a:t>
            </a:r>
            <a:r>
              <a:rPr lang="en-US" sz="3200" dirty="0"/>
              <a:t> </a:t>
            </a:r>
            <a:r>
              <a:rPr lang="en-US" sz="3200" dirty="0" err="1"/>
              <a:t>năng</a:t>
            </a:r>
            <a:r>
              <a:rPr lang="en-US" sz="3200" dirty="0"/>
              <a:t> </a:t>
            </a:r>
            <a:r>
              <a:rPr lang="en-US" sz="3200" dirty="0" err="1"/>
              <a:t>của</a:t>
            </a:r>
            <a:r>
              <a:rPr lang="en-US" sz="3200" dirty="0"/>
              <a:t> </a:t>
            </a:r>
            <a:r>
              <a:rPr lang="en-US" sz="3200" dirty="0" err="1"/>
              <a:t>tầng</a:t>
            </a:r>
            <a:r>
              <a:rPr lang="en-US" sz="3200" dirty="0"/>
              <a:t> </a:t>
            </a:r>
            <a:r>
              <a:rPr lang="en-US" sz="3200" dirty="0" err="1"/>
              <a:t>vận</a:t>
            </a:r>
            <a:r>
              <a:rPr lang="en-US" sz="3200" dirty="0"/>
              <a:t> </a:t>
            </a:r>
            <a:r>
              <a:rPr lang="en-US" sz="3200" dirty="0" err="1"/>
              <a:t>chuyển</a:t>
            </a:r>
            <a:endParaRPr lang="en-US" sz="3200" dirty="0"/>
          </a:p>
          <a:p>
            <a:pPr eaLnBrk="1" hangingPunct="1">
              <a:buFont typeface="Wingdings" panose="05000000000000000000" pitchFamily="2" charset="2"/>
              <a:buNone/>
            </a:pPr>
            <a:endParaRPr lang="en-US" altLang="en-US" sz="2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0384735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a:t>TCP round trip time, timeout</a:t>
            </a:r>
            <a:endParaRPr lang="en-US" sz="4400" b="0"/>
          </a:p>
        </p:txBody>
      </p:sp>
      <p:sp>
        <p:nvSpPr>
          <p:cNvPr id="6" name="Slide Number Placeholder 5">
            <a:extLst>
              <a:ext uri="{FF2B5EF4-FFF2-40B4-BE49-F238E27FC236}">
                <a16:creationId xmlns:a16="http://schemas.microsoft.com/office/drawing/2014/main" id="{797B7DDF-2E8F-FF5B-042D-E08A3607D63A}"/>
              </a:ext>
            </a:extLst>
          </p:cNvPr>
          <p:cNvSpPr>
            <a:spLocks noGrp="1"/>
          </p:cNvSpPr>
          <p:nvPr>
            <p:ph type="sldNum" sz="quarter" idx="12"/>
          </p:nvPr>
        </p:nvSpPr>
        <p:spPr/>
        <p:txBody>
          <a:bodyPr/>
          <a:lstStyle/>
          <a:p>
            <a:fld id="{930176A1-BCF0-4712-97A6-6B495F55390B}" type="slidenum">
              <a:rPr lang="en-US" smtClean="0"/>
              <a:pPr/>
              <a:t>90</a:t>
            </a:fld>
            <a:endParaRPr lang="en-US"/>
          </a:p>
        </p:txBody>
      </p:sp>
      <p:sp>
        <p:nvSpPr>
          <p:cNvPr id="7" name="Content Placeholder 6">
            <a:extLst>
              <a:ext uri="{FF2B5EF4-FFF2-40B4-BE49-F238E27FC236}">
                <a16:creationId xmlns:a16="http://schemas.microsoft.com/office/drawing/2014/main" id="{C1ED749F-68DC-8D91-2C42-357EC8203021}"/>
              </a:ext>
            </a:extLst>
          </p:cNvPr>
          <p:cNvSpPr>
            <a:spLocks noGrp="1"/>
          </p:cNvSpPr>
          <p:nvPr>
            <p:ph sz="quarter" idx="22"/>
          </p:nvPr>
        </p:nvSpPr>
        <p:spPr/>
        <p:txBody>
          <a:bodyPr/>
          <a:lstStyle/>
          <a:p>
            <a:endParaRPr lang="en-US"/>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Khoảng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timeout:</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cộng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với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safety margin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biên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độ</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toàn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t>
            </a:r>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Sender </a:t>
            </a:r>
            <a:r>
              <a:rPr lang="en-US" sz="3600" dirty="0"/>
              <a:t>(</a:t>
            </a:r>
            <a:r>
              <a:rPr lang="en-US" sz="3600" dirty="0" err="1"/>
              <a:t>tinh</a:t>
            </a:r>
            <a:r>
              <a:rPr lang="en-US" sz="3600" dirty="0"/>
              <a:t> </a:t>
            </a:r>
            <a:r>
              <a:rPr lang="en-US" sz="3600" dirty="0" err="1"/>
              <a:t>giản</a:t>
            </a:r>
            <a:r>
              <a:rPr lang="en-US" sz="3600" dirty="0"/>
              <a:t>)</a:t>
            </a:r>
            <a:endParaRPr lang="en-US" sz="4400" b="0" dirty="0"/>
          </a:p>
        </p:txBody>
      </p:sp>
      <p:sp>
        <p:nvSpPr>
          <p:cNvPr id="4" name="Slide Number Placeholder 3">
            <a:extLst>
              <a:ext uri="{FF2B5EF4-FFF2-40B4-BE49-F238E27FC236}">
                <a16:creationId xmlns:a16="http://schemas.microsoft.com/office/drawing/2014/main" id="{BA72DF6C-8CCC-5644-7B4F-27CFAD9CB6FD}"/>
              </a:ext>
            </a:extLst>
          </p:cNvPr>
          <p:cNvSpPr>
            <a:spLocks noGrp="1"/>
          </p:cNvSpPr>
          <p:nvPr>
            <p:ph type="sldNum" sz="quarter" idx="12"/>
          </p:nvPr>
        </p:nvSpPr>
        <p:spPr/>
        <p:txBody>
          <a:bodyPr/>
          <a:lstStyle/>
          <a:p>
            <a:fld id="{930176A1-BCF0-4712-97A6-6B495F55390B}" type="slidenum">
              <a:rPr lang="en-US" smtClean="0"/>
              <a:pPr/>
              <a:t>91</a:t>
            </a:fld>
            <a:endParaRPr lang="en-US"/>
          </a:p>
        </p:txBody>
      </p:sp>
      <p:sp>
        <p:nvSpPr>
          <p:cNvPr id="5" name="Content Placeholder 4">
            <a:extLst>
              <a:ext uri="{FF2B5EF4-FFF2-40B4-BE49-F238E27FC236}">
                <a16:creationId xmlns:a16="http://schemas.microsoft.com/office/drawing/2014/main" id="{EA0DEA5E-804A-5B65-0C81-AE688825C520}"/>
              </a:ext>
            </a:extLst>
          </p:cNvPr>
          <p:cNvSpPr>
            <a:spLocks noGrp="1"/>
          </p:cNvSpPr>
          <p:nvPr>
            <p:ph sz="quarter" idx="22"/>
          </p:nvPr>
        </p:nvSpPr>
        <p:spPr/>
        <p:txBody>
          <a:bodyPr/>
          <a:lstStyle/>
          <a:p>
            <a:endParaRPr lang="en-US" dirty="0"/>
          </a:p>
        </p:txBody>
      </p:sp>
      <p:sp>
        <p:nvSpPr>
          <p:cNvPr id="6" name="Rectangle 3">
            <a:extLst>
              <a:ext uri="{FF2B5EF4-FFF2-40B4-BE49-F238E27FC236}">
                <a16:creationId xmlns:a16="http://schemas.microsoft.com/office/drawing/2014/main" id="{93E50F9F-34A2-434D-9CCF-7D058EEE958D}"/>
              </a:ext>
            </a:extLst>
          </p:cNvPr>
          <p:cNvSpPr txBox="1">
            <a:spLocks noChangeArrowheads="1"/>
          </p:cNvSpPr>
          <p:nvPr/>
        </p:nvSpPr>
        <p:spPr>
          <a:xfrm>
            <a:off x="798690" y="1384386"/>
            <a:ext cx="4953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err="1">
                <a:ln>
                  <a:noFill/>
                </a:ln>
                <a:solidFill>
                  <a:srgbClr val="CC0000"/>
                </a:solidFill>
                <a:effectLst/>
                <a:uLnTx/>
                <a:uFillTx/>
                <a:ea typeface="+mn-ea"/>
                <a:cs typeface="+mn-cs"/>
              </a:rPr>
              <a:t>Sự</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kiện</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Nhận</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dữ</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liệu</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từ</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tầng</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ứng</a:t>
            </a:r>
            <a:r>
              <a:rPr kumimoji="0" lang="en-US" sz="2800" b="0" i="0" u="none" strike="noStrike" kern="1200" cap="none" spc="0" normalizeH="0" baseline="0" noProof="0" dirty="0">
                <a:ln>
                  <a:noFill/>
                </a:ln>
                <a:solidFill>
                  <a:srgbClr val="CC0000"/>
                </a:solidFill>
                <a:effectLst/>
                <a:uLnTx/>
                <a:uFillTx/>
                <a:ea typeface="+mn-ea"/>
                <a:cs typeface="+mn-cs"/>
              </a:rPr>
              <a:t> </a:t>
            </a:r>
            <a:r>
              <a:rPr kumimoji="0" lang="en-US" sz="2800" b="0" i="0" u="none" strike="noStrike" kern="1200" cap="none" spc="0" normalizeH="0" baseline="0" noProof="0" dirty="0" err="1">
                <a:ln>
                  <a:noFill/>
                </a:ln>
                <a:solidFill>
                  <a:srgbClr val="CC0000"/>
                </a:solidFill>
                <a:effectLst/>
                <a:uLnTx/>
                <a:uFillTx/>
                <a:ea typeface="+mn-ea"/>
                <a:cs typeface="+mn-cs"/>
              </a:rPr>
              <a:t>dụng</a:t>
            </a:r>
            <a:endParaRPr kumimoji="0" lang="en-US" sz="2800" b="0" i="0" u="none" strike="noStrike" kern="1200" cap="none" spc="0" normalizeH="0" baseline="0" noProof="0" dirty="0">
              <a:ln>
                <a:noFill/>
              </a:ln>
              <a:solidFill>
                <a:srgbClr val="CC0000"/>
              </a:solidFill>
              <a:effectLst/>
              <a:uLnTx/>
              <a:uFillTx/>
              <a:ea typeface="+mn-ea"/>
              <a:cs typeface="+mn-cs"/>
            </a:endParaRP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2800" b="0" i="0" u="none" strike="noStrike" kern="1200" cap="none" spc="0" normalizeH="0" baseline="0" noProof="0" dirty="0" err="1">
                <a:ln>
                  <a:noFill/>
                </a:ln>
                <a:solidFill>
                  <a:prstClr val="black"/>
                </a:solidFill>
                <a:effectLst/>
                <a:uLnTx/>
                <a:uFillTx/>
                <a:ea typeface="+mn-ea"/>
                <a:cs typeface="+mn-cs"/>
              </a:rPr>
              <a:t>Tạo</a:t>
            </a:r>
            <a:r>
              <a:rPr kumimoji="0" lang="en-US" sz="2800" b="0" i="0" u="none" strike="noStrike" kern="1200" cap="none" spc="0" normalizeH="0" baseline="0" noProof="0" dirty="0">
                <a:ln>
                  <a:noFill/>
                </a:ln>
                <a:solidFill>
                  <a:prstClr val="black"/>
                </a:solidFill>
                <a:effectLst/>
                <a:uLnTx/>
                <a:uFillTx/>
                <a:ea typeface="+mn-ea"/>
                <a:cs typeface="+mn-cs"/>
              </a:rPr>
              <a:t> segment </a:t>
            </a:r>
            <a:r>
              <a:rPr kumimoji="0" lang="en-US" sz="2800" b="0" i="0" u="none" strike="noStrike" kern="1200" cap="none" spc="0" normalizeH="0" baseline="0" noProof="0" dirty="0" err="1">
                <a:ln>
                  <a:noFill/>
                </a:ln>
                <a:solidFill>
                  <a:prstClr val="black"/>
                </a:solidFill>
                <a:effectLst/>
                <a:uLnTx/>
                <a:uFillTx/>
                <a:ea typeface="+mn-ea"/>
                <a:cs typeface="+mn-cs"/>
              </a:rPr>
              <a:t>với</a:t>
            </a:r>
            <a:r>
              <a:rPr kumimoji="0" lang="en-US" sz="2800" b="0" i="0" u="none" strike="noStrike" kern="1200" cap="none" spc="0" normalizeH="0" baseline="0" noProof="0" dirty="0">
                <a:ln>
                  <a:noFill/>
                </a:ln>
                <a:solidFill>
                  <a:prstClr val="black"/>
                </a:solidFill>
                <a:effectLst/>
                <a:uLnTx/>
                <a:uFillTx/>
                <a:ea typeface="+mn-ea"/>
                <a:cs typeface="+mn-cs"/>
              </a:rPr>
              <a:t> STT seq #</a:t>
            </a: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ea typeface="+mn-ea"/>
                <a:cs typeface="+mn-cs"/>
              </a:rPr>
              <a:t>seq #: STT </a:t>
            </a:r>
            <a:r>
              <a:rPr kumimoji="0" lang="en-US" sz="2800" b="0" i="0" u="none" strike="noStrike" kern="1200" cap="none" spc="0" normalizeH="0" baseline="0" noProof="0" dirty="0" err="1">
                <a:ln>
                  <a:noFill/>
                </a:ln>
                <a:solidFill>
                  <a:prstClr val="black"/>
                </a:solidFill>
                <a:effectLst/>
                <a:uLnTx/>
                <a:uFillTx/>
                <a:ea typeface="+mn-ea"/>
                <a:cs typeface="+mn-cs"/>
              </a:rPr>
              <a:t>của</a:t>
            </a:r>
            <a:r>
              <a:rPr kumimoji="0" lang="en-US" sz="2800" b="0" i="0" u="none" strike="noStrike" kern="1200" cap="none" spc="0" normalizeH="0" baseline="0" noProof="0" dirty="0">
                <a:ln>
                  <a:noFill/>
                </a:ln>
                <a:solidFill>
                  <a:prstClr val="black"/>
                </a:solidFill>
                <a:effectLst/>
                <a:uLnTx/>
                <a:uFillTx/>
                <a:ea typeface="+mn-ea"/>
                <a:cs typeface="+mn-cs"/>
              </a:rPr>
              <a:t> byte </a:t>
            </a:r>
            <a:r>
              <a:rPr kumimoji="0" lang="en-US" sz="2800" b="0" i="0" u="none" strike="noStrike" kern="1200" cap="none" spc="0" normalizeH="0" baseline="0" noProof="0" dirty="0" err="1">
                <a:ln>
                  <a:noFill/>
                </a:ln>
                <a:solidFill>
                  <a:prstClr val="black"/>
                </a:solidFill>
                <a:effectLst/>
                <a:uLnTx/>
                <a:uFillTx/>
                <a:ea typeface="+mn-ea"/>
                <a:cs typeface="+mn-cs"/>
              </a:rPr>
              <a:t>đầu</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tiên</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trong</a:t>
            </a:r>
            <a:r>
              <a:rPr kumimoji="0" lang="en-US" sz="2800" b="0" i="0" u="none" strike="noStrike" kern="1200" cap="none" spc="0" normalizeH="0" baseline="0" noProof="0" dirty="0">
                <a:ln>
                  <a:noFill/>
                </a:ln>
                <a:solidFill>
                  <a:prstClr val="black"/>
                </a:solidFill>
                <a:effectLst/>
                <a:uLnTx/>
                <a:uFillTx/>
                <a:ea typeface="+mn-ea"/>
                <a:cs typeface="+mn-cs"/>
              </a:rPr>
              <a:t> segment </a:t>
            </a: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2800" b="0" i="0" u="none" strike="noStrike" kern="1200" cap="none" spc="0" normalizeH="0" baseline="0" noProof="0" dirty="0" err="1">
                <a:ln>
                  <a:noFill/>
                </a:ln>
                <a:solidFill>
                  <a:prstClr val="black"/>
                </a:solidFill>
                <a:effectLst/>
                <a:uLnTx/>
                <a:uFillTx/>
                <a:ea typeface="+mn-ea"/>
                <a:cs typeface="+mn-cs"/>
              </a:rPr>
              <a:t>Bắt</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đầu</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tính</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thời</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gian</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với</a:t>
            </a:r>
            <a:r>
              <a:rPr kumimoji="0" lang="en-US" sz="2800" b="0" i="0" u="none" strike="noStrike" kern="1200" cap="none" spc="0" normalizeH="0" baseline="0" noProof="0" dirty="0">
                <a:ln>
                  <a:noFill/>
                </a:ln>
                <a:solidFill>
                  <a:prstClr val="black"/>
                </a:solidFill>
                <a:effectLst/>
                <a:uLnTx/>
                <a:uFillTx/>
                <a:ea typeface="+mn-ea"/>
                <a:cs typeface="+mn-cs"/>
              </a:rPr>
              <a:t> segment </a:t>
            </a:r>
            <a:r>
              <a:rPr kumimoji="0" lang="en-US" sz="2800" b="0" i="0" u="none" strike="noStrike" kern="1200" cap="none" spc="0" normalizeH="0" baseline="0" noProof="0" dirty="0" err="1">
                <a:ln>
                  <a:noFill/>
                </a:ln>
                <a:solidFill>
                  <a:prstClr val="black"/>
                </a:solidFill>
                <a:effectLst/>
                <a:uLnTx/>
                <a:uFillTx/>
                <a:ea typeface="+mn-ea"/>
                <a:cs typeface="+mn-cs"/>
              </a:rPr>
              <a:t>cũ</a:t>
            </a:r>
            <a:r>
              <a:rPr kumimoji="0" lang="en-US" sz="2800" b="0" i="0" u="none" strike="noStrike" kern="1200" cap="none" spc="0" normalizeH="0" baseline="0" noProof="0" dirty="0">
                <a:ln>
                  <a:noFill/>
                </a:ln>
                <a:solidFill>
                  <a:prstClr val="black"/>
                </a:solidFill>
                <a:effectLst/>
                <a:uLnTx/>
                <a:uFillTx/>
                <a:ea typeface="+mn-ea"/>
                <a:cs typeface="+mn-cs"/>
              </a:rPr>
              <a:t> </a:t>
            </a:r>
            <a:r>
              <a:rPr kumimoji="0" lang="en-US" sz="2800" b="0" i="0" u="none" strike="noStrike" kern="1200" cap="none" spc="0" normalizeH="0" baseline="0" noProof="0" dirty="0" err="1">
                <a:ln>
                  <a:noFill/>
                </a:ln>
                <a:solidFill>
                  <a:prstClr val="black"/>
                </a:solidFill>
                <a:effectLst/>
                <a:uLnTx/>
                <a:uFillTx/>
                <a:ea typeface="+mn-ea"/>
                <a:cs typeface="+mn-cs"/>
              </a:rPr>
              <a:t>nhất</a:t>
            </a:r>
            <a:endParaRPr kumimoji="0" lang="en-US" sz="2800" b="0" i="0" u="none" strike="noStrike" kern="1200" cap="none" spc="0" normalizeH="0" baseline="0" noProof="0" dirty="0">
              <a:ln>
                <a:noFill/>
              </a:ln>
              <a:solidFill>
                <a:prstClr val="black"/>
              </a:solidFill>
              <a:effectLst/>
              <a:uLnTx/>
              <a:uFillTx/>
              <a:ea typeface="+mn-ea"/>
              <a:cs typeface="+mn-cs"/>
            </a:endParaRPr>
          </a:p>
        </p:txBody>
      </p:sp>
      <p:sp>
        <p:nvSpPr>
          <p:cNvPr id="7" name="Rectangle 4">
            <a:extLst>
              <a:ext uri="{FF2B5EF4-FFF2-40B4-BE49-F238E27FC236}">
                <a16:creationId xmlns:a16="http://schemas.microsoft.com/office/drawing/2014/main" id="{DA35D0F5-641B-DD43-98AE-2CF2FD980706}"/>
              </a:ext>
            </a:extLst>
          </p:cNvPr>
          <p:cNvSpPr txBox="1">
            <a:spLocks noChangeArrowheads="1"/>
          </p:cNvSpPr>
          <p:nvPr/>
        </p:nvSpPr>
        <p:spPr>
          <a:xfrm>
            <a:off x="6728208" y="1446144"/>
            <a:ext cx="3810000" cy="1943100"/>
          </a:xfrm>
          <a:prstGeom prst="rect">
            <a:avLst/>
          </a:prstGeom>
        </p:spPr>
        <p:txBody>
          <a:bodyPr vert="horz" lIns="91440" tIns="45720" rIns="91440" bIns="45720" rtlCol="0">
            <a:normAutofit fontScale="6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400" b="0" i="1" u="none" strike="noStrike" kern="1200" cap="none" spc="0" normalizeH="0" baseline="0" noProof="0" dirty="0" err="1">
                <a:ln>
                  <a:noFill/>
                </a:ln>
                <a:solidFill>
                  <a:srgbClr val="CC0000"/>
                </a:solidFill>
                <a:effectLst/>
                <a:uLnTx/>
                <a:uFillTx/>
              </a:rPr>
              <a:t>Sự</a:t>
            </a:r>
            <a:r>
              <a:rPr kumimoji="0" lang="en-US" sz="3400" b="0" i="1" u="none" strike="noStrike" kern="1200" cap="none" spc="0" normalizeH="0" baseline="0" noProof="0" dirty="0">
                <a:ln>
                  <a:noFill/>
                </a:ln>
                <a:solidFill>
                  <a:srgbClr val="CC0000"/>
                </a:solidFill>
                <a:effectLst/>
                <a:uLnTx/>
                <a:uFillTx/>
              </a:rPr>
              <a:t> </a:t>
            </a:r>
            <a:r>
              <a:rPr kumimoji="0" lang="en-US" sz="3400" b="0" i="1" u="none" strike="noStrike" kern="1200" cap="none" spc="0" normalizeH="0" baseline="0" noProof="0" dirty="0" err="1">
                <a:ln>
                  <a:noFill/>
                </a:ln>
                <a:solidFill>
                  <a:srgbClr val="CC0000"/>
                </a:solidFill>
                <a:effectLst/>
                <a:uLnTx/>
                <a:uFillTx/>
              </a:rPr>
              <a:t>kiện</a:t>
            </a:r>
            <a:r>
              <a:rPr kumimoji="0" lang="en-US" sz="3400" b="0" i="1" u="none" strike="noStrike" kern="1200" cap="none" spc="0" normalizeH="0" baseline="0" noProof="0" dirty="0">
                <a:ln>
                  <a:noFill/>
                </a:ln>
                <a:solidFill>
                  <a:srgbClr val="CC0000"/>
                </a:solidFill>
                <a:effectLst/>
                <a:uLnTx/>
                <a:uFillTx/>
              </a:rPr>
              <a:t>: timeout</a:t>
            </a:r>
          </a:p>
          <a:p>
            <a:pPr lvl="0">
              <a:buFont typeface="Courier New" panose="02070309020205020404" pitchFamily="49" charset="0"/>
              <a:buChar char="o"/>
              <a:defRPr/>
            </a:pPr>
            <a:r>
              <a:rPr lang="en-US" sz="3400" dirty="0" err="1">
                <a:solidFill>
                  <a:prstClr val="black"/>
                </a:solidFill>
              </a:rPr>
              <a:t>Gửi</a:t>
            </a:r>
            <a:r>
              <a:rPr lang="en-US" sz="3400" dirty="0">
                <a:solidFill>
                  <a:prstClr val="black"/>
                </a:solidFill>
              </a:rPr>
              <a:t> </a:t>
            </a:r>
            <a:r>
              <a:rPr lang="en-US" sz="3400" dirty="0" err="1">
                <a:solidFill>
                  <a:prstClr val="black"/>
                </a:solidFill>
              </a:rPr>
              <a:t>lại</a:t>
            </a:r>
            <a:r>
              <a:rPr lang="en-US" sz="3400" dirty="0">
                <a:solidFill>
                  <a:prstClr val="black"/>
                </a:solidFill>
              </a:rPr>
              <a:t> segment </a:t>
            </a:r>
            <a:r>
              <a:rPr lang="en-US" sz="3400" dirty="0" err="1">
                <a:solidFill>
                  <a:prstClr val="black"/>
                </a:solidFill>
              </a:rPr>
              <a:t>bị</a:t>
            </a:r>
            <a:r>
              <a:rPr lang="en-US" sz="3400" dirty="0">
                <a:solidFill>
                  <a:prstClr val="black"/>
                </a:solidFill>
              </a:rPr>
              <a:t> timeout</a:t>
            </a:r>
          </a:p>
          <a:p>
            <a:pPr lvl="0">
              <a:buFont typeface="Courier New" panose="02070309020205020404" pitchFamily="49" charset="0"/>
              <a:buChar char="o"/>
              <a:defRPr/>
            </a:pPr>
            <a:r>
              <a:rPr lang="en-US" sz="3400" dirty="0" err="1">
                <a:solidFill>
                  <a:prstClr val="black"/>
                </a:solidFill>
              </a:rPr>
              <a:t>Bắt</a:t>
            </a:r>
            <a:r>
              <a:rPr lang="en-US" sz="3400" dirty="0">
                <a:solidFill>
                  <a:prstClr val="black"/>
                </a:solidFill>
              </a:rPr>
              <a:t> </a:t>
            </a:r>
            <a:r>
              <a:rPr lang="en-US" sz="3400" dirty="0" err="1">
                <a:solidFill>
                  <a:prstClr val="black"/>
                </a:solidFill>
              </a:rPr>
              <a:t>đầu</a:t>
            </a:r>
            <a:r>
              <a:rPr lang="en-US" sz="3400" dirty="0">
                <a:solidFill>
                  <a:prstClr val="black"/>
                </a:solidFill>
              </a:rPr>
              <a:t> </a:t>
            </a:r>
            <a:r>
              <a:rPr lang="en-US" sz="3400" dirty="0" err="1">
                <a:solidFill>
                  <a:prstClr val="black"/>
                </a:solidFill>
              </a:rPr>
              <a:t>tính</a:t>
            </a:r>
            <a:r>
              <a:rPr lang="en-US" sz="3400" dirty="0">
                <a:solidFill>
                  <a:prstClr val="black"/>
                </a:solidFill>
              </a:rPr>
              <a:t> </a:t>
            </a:r>
            <a:r>
              <a:rPr lang="en-US" sz="3400" dirty="0" err="1">
                <a:solidFill>
                  <a:prstClr val="black"/>
                </a:solidFill>
              </a:rPr>
              <a:t>lại</a:t>
            </a:r>
            <a:r>
              <a:rPr lang="en-US" sz="3400" dirty="0">
                <a:solidFill>
                  <a:prstClr val="black"/>
                </a:solidFill>
              </a:rPr>
              <a:t> </a:t>
            </a:r>
            <a:r>
              <a:rPr lang="en-US" sz="3400" dirty="0" err="1">
                <a:solidFill>
                  <a:prstClr val="black"/>
                </a:solidFill>
              </a:rPr>
              <a:t>thời</a:t>
            </a:r>
            <a:r>
              <a:rPr lang="en-US" sz="3400" dirty="0">
                <a:solidFill>
                  <a:prstClr val="black"/>
                </a:solidFill>
              </a:rPr>
              <a:t> </a:t>
            </a:r>
            <a:r>
              <a:rPr lang="en-US" sz="3400" dirty="0" err="1">
                <a:solidFill>
                  <a:prstClr val="black"/>
                </a:solidFill>
              </a:rPr>
              <a:t>gian</a:t>
            </a:r>
            <a:endParaRPr lang="en-US" sz="3400" dirty="0">
              <a:solidFill>
                <a:prstClr val="black"/>
              </a:solidFill>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Rectangle 4">
            <a:extLst>
              <a:ext uri="{FF2B5EF4-FFF2-40B4-BE49-F238E27FC236}">
                <a16:creationId xmlns:a16="http://schemas.microsoft.com/office/drawing/2014/main" id="{7626FEA2-2ED1-6640-83D4-E13C73302CE0}"/>
              </a:ext>
            </a:extLst>
          </p:cNvPr>
          <p:cNvSpPr txBox="1">
            <a:spLocks noChangeArrowheads="1"/>
          </p:cNvSpPr>
          <p:nvPr/>
        </p:nvSpPr>
        <p:spPr>
          <a:xfrm>
            <a:off x="6728208" y="3392552"/>
            <a:ext cx="4920453" cy="319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err="1">
                <a:ln>
                  <a:noFill/>
                </a:ln>
                <a:solidFill>
                  <a:srgbClr val="CC0000"/>
                </a:solidFill>
                <a:effectLst/>
                <a:uLnTx/>
                <a:uFillTx/>
              </a:rPr>
              <a:t>Sự</a:t>
            </a:r>
            <a:r>
              <a:rPr kumimoji="0" lang="en-US" sz="2800" b="0" i="1" u="none" strike="noStrike" kern="1200" cap="none" spc="0" normalizeH="0" baseline="0" noProof="0" dirty="0">
                <a:ln>
                  <a:noFill/>
                </a:ln>
                <a:solidFill>
                  <a:srgbClr val="CC0000"/>
                </a:solidFill>
                <a:effectLst/>
                <a:uLnTx/>
                <a:uFillTx/>
              </a:rPr>
              <a:t> </a:t>
            </a:r>
            <a:r>
              <a:rPr kumimoji="0" lang="en-US" sz="2800" b="0" i="1" u="none" strike="noStrike" kern="1200" cap="none" spc="0" normalizeH="0" baseline="0" noProof="0" dirty="0" err="1">
                <a:ln>
                  <a:noFill/>
                </a:ln>
                <a:solidFill>
                  <a:srgbClr val="CC0000"/>
                </a:solidFill>
                <a:effectLst/>
                <a:uLnTx/>
                <a:uFillTx/>
              </a:rPr>
              <a:t>kiện</a:t>
            </a:r>
            <a:r>
              <a:rPr kumimoji="0" lang="en-US" sz="2800" b="0" i="1" u="none" strike="noStrike" kern="1200" cap="none" spc="0" normalizeH="0" baseline="0" noProof="0" dirty="0">
                <a:ln>
                  <a:noFill/>
                </a:ln>
                <a:solidFill>
                  <a:srgbClr val="CC0000"/>
                </a:solidFill>
                <a:effectLst/>
                <a:uLnTx/>
                <a:uFillTx/>
              </a:rPr>
              <a:t>: </a:t>
            </a:r>
            <a:r>
              <a:rPr kumimoji="0" lang="en-US" sz="2800" b="0" i="1" u="none" strike="noStrike" kern="1200" cap="none" spc="0" normalizeH="0" baseline="0" noProof="0" dirty="0" err="1">
                <a:ln>
                  <a:noFill/>
                </a:ln>
                <a:solidFill>
                  <a:srgbClr val="CC0000"/>
                </a:solidFill>
                <a:effectLst/>
                <a:uLnTx/>
                <a:uFillTx/>
              </a:rPr>
              <a:t>nhận</a:t>
            </a:r>
            <a:r>
              <a:rPr kumimoji="0" lang="en-US" sz="2800" b="0" i="1" u="none" strike="noStrike" kern="1200" cap="none" spc="0" normalizeH="0" noProof="0" dirty="0">
                <a:ln>
                  <a:noFill/>
                </a:ln>
                <a:solidFill>
                  <a:srgbClr val="CC0000"/>
                </a:solidFill>
                <a:effectLst/>
                <a:uLnTx/>
                <a:uFillTx/>
              </a:rPr>
              <a:t> </a:t>
            </a:r>
            <a:r>
              <a:rPr kumimoji="0" lang="en-US" sz="2800" b="0" i="1" u="none" strike="noStrike" kern="1200" cap="none" spc="0" normalizeH="0" noProof="0" dirty="0" err="1">
                <a:ln>
                  <a:noFill/>
                </a:ln>
                <a:solidFill>
                  <a:srgbClr val="CC0000"/>
                </a:solidFill>
                <a:effectLst/>
                <a:uLnTx/>
                <a:uFillTx/>
              </a:rPr>
              <a:t>được</a:t>
            </a:r>
            <a:r>
              <a:rPr kumimoji="0" lang="en-US" sz="2800" b="0" i="1" u="none" strike="noStrike" kern="1200" cap="none" spc="0" normalizeH="0" noProof="0" dirty="0">
                <a:ln>
                  <a:noFill/>
                </a:ln>
                <a:solidFill>
                  <a:srgbClr val="CC0000"/>
                </a:solidFill>
                <a:effectLst/>
                <a:uLnTx/>
                <a:uFillTx/>
              </a:rPr>
              <a:t> ACK</a:t>
            </a:r>
            <a:endParaRPr kumimoji="0" lang="en-US" sz="2800" b="0" i="1" u="none" strike="noStrike" kern="1200" cap="none" spc="0" normalizeH="0" baseline="0" noProof="0" dirty="0">
              <a:ln>
                <a:noFill/>
              </a:ln>
              <a:solidFill>
                <a:srgbClr val="CC0000"/>
              </a:solidFill>
              <a:effectLst/>
              <a:uLnTx/>
              <a:uFillTx/>
            </a:endParaRPr>
          </a:p>
          <a:p>
            <a:pPr marR="0" lvl="0" algn="l" defTabSz="914400" rtl="0" eaLnBrk="1" fontAlgn="auto" latinLnBrk="0" hangingPunct="1">
              <a:lnSpc>
                <a:spcPct val="90000"/>
              </a:lnSpc>
              <a:spcBef>
                <a:spcPts val="1000"/>
              </a:spcBef>
              <a:spcAft>
                <a:spcPts val="0"/>
              </a:spcAft>
              <a:buClr>
                <a:srgbClr val="0000A3"/>
              </a:buClr>
              <a:buSzTx/>
              <a:buFont typeface="Courier New" panose="02070309020205020404" pitchFamily="49" charset="0"/>
              <a:buChar char="o"/>
              <a:tabLst/>
              <a:defRPr/>
            </a:pPr>
            <a:r>
              <a:rPr kumimoji="0" lang="en-US" sz="2800" b="0" i="0" u="none" strike="noStrike" kern="1200" cap="none" spc="0" normalizeH="0" baseline="0" noProof="0" dirty="0" err="1">
                <a:ln>
                  <a:noFill/>
                </a:ln>
                <a:solidFill>
                  <a:prstClr val="black"/>
                </a:solidFill>
                <a:effectLst/>
                <a:uLnTx/>
                <a:uFillTx/>
              </a:rPr>
              <a:t>Nếu</a:t>
            </a:r>
            <a:r>
              <a:rPr kumimoji="0" lang="en-US" sz="2800" b="0" i="0" u="none" strike="noStrike" kern="1200" cap="none" spc="0" normalizeH="0" baseline="0" noProof="0" dirty="0">
                <a:ln>
                  <a:noFill/>
                </a:ln>
                <a:solidFill>
                  <a:prstClr val="black"/>
                </a:solidFill>
                <a:effectLst/>
                <a:uLnTx/>
                <a:uFillTx/>
              </a:rPr>
              <a:t> ACK </a:t>
            </a:r>
            <a:r>
              <a:rPr kumimoji="0" lang="en-US" sz="2800" b="0" i="0" u="none" strike="noStrike" kern="1200" cap="none" spc="0" normalizeH="0" baseline="0" noProof="0" dirty="0" err="1">
                <a:ln>
                  <a:noFill/>
                </a:ln>
                <a:solidFill>
                  <a:prstClr val="black"/>
                </a:solidFill>
                <a:effectLst/>
                <a:uLnTx/>
                <a:uFillTx/>
              </a:rPr>
              <a:t>xác</a:t>
            </a:r>
            <a:r>
              <a:rPr kumimoji="0" lang="en-US" sz="2800" b="0" i="0" u="none" strike="noStrike" kern="1200" cap="none" spc="0" normalizeH="0" noProof="0" dirty="0">
                <a:ln>
                  <a:noFill/>
                </a:ln>
                <a:solidFill>
                  <a:prstClr val="black"/>
                </a:solidFill>
                <a:effectLst/>
                <a:uLnTx/>
                <a:uFillTx/>
              </a:rPr>
              <a:t> </a:t>
            </a:r>
            <a:r>
              <a:rPr kumimoji="0" lang="en-US" sz="2800" b="0" i="0" u="none" strike="noStrike" kern="1200" cap="none" spc="0" normalizeH="0" noProof="0" dirty="0" err="1">
                <a:ln>
                  <a:noFill/>
                </a:ln>
                <a:solidFill>
                  <a:prstClr val="black"/>
                </a:solidFill>
                <a:effectLst/>
                <a:uLnTx/>
                <a:uFillTx/>
              </a:rPr>
              <a:t>nhận</a:t>
            </a:r>
            <a:r>
              <a:rPr kumimoji="0" lang="en-US" sz="2800" b="0" i="0" u="none" strike="noStrike" kern="1200" cap="none" spc="0" normalizeH="0" noProof="0" dirty="0">
                <a:ln>
                  <a:noFill/>
                </a:ln>
                <a:solidFill>
                  <a:prstClr val="black"/>
                </a:solidFill>
                <a:effectLst/>
                <a:uLnTx/>
                <a:uFillTx/>
              </a:rPr>
              <a:t> </a:t>
            </a:r>
            <a:r>
              <a:rPr kumimoji="0" lang="en-US" sz="2800" b="0" i="0" u="none" strike="noStrike" kern="1200" cap="none" spc="0" normalizeH="0" noProof="0" dirty="0" err="1">
                <a:ln>
                  <a:noFill/>
                </a:ln>
                <a:solidFill>
                  <a:prstClr val="black"/>
                </a:solidFill>
                <a:effectLst/>
                <a:uLnTx/>
                <a:uFillTx/>
              </a:rPr>
              <a:t>cho</a:t>
            </a:r>
            <a:r>
              <a:rPr kumimoji="0" lang="en-US" sz="2800" b="0" i="0" u="none" strike="noStrike" kern="1200" cap="none" spc="0" normalizeH="0" noProof="0" dirty="0">
                <a:ln>
                  <a:noFill/>
                </a:ln>
                <a:solidFill>
                  <a:prstClr val="black"/>
                </a:solidFill>
                <a:effectLst/>
                <a:uLnTx/>
                <a:uFillTx/>
              </a:rPr>
              <a:t> </a:t>
            </a:r>
            <a:r>
              <a:rPr kumimoji="0" lang="en-US" sz="2800" b="0" i="0" u="none" strike="noStrike" kern="1200" cap="none" spc="0" normalizeH="0" noProof="0" dirty="0" err="1">
                <a:ln>
                  <a:noFill/>
                </a:ln>
                <a:solidFill>
                  <a:prstClr val="black"/>
                </a:solidFill>
                <a:effectLst/>
                <a:uLnTx/>
                <a:uFillTx/>
              </a:rPr>
              <a:t>các</a:t>
            </a:r>
            <a:r>
              <a:rPr kumimoji="0" lang="en-US" sz="2800" b="0" i="0" u="none" strike="noStrike" kern="1200" cap="none" spc="0" normalizeH="0" noProof="0" dirty="0">
                <a:ln>
                  <a:noFill/>
                </a:ln>
                <a:solidFill>
                  <a:prstClr val="black"/>
                </a:solidFill>
                <a:effectLst/>
                <a:uLnTx/>
                <a:uFillTx/>
              </a:rPr>
              <a:t> segment </a:t>
            </a:r>
            <a:r>
              <a:rPr kumimoji="0" lang="en-US" sz="2800" b="0" i="0" u="none" strike="noStrike" kern="1200" cap="none" spc="0" normalizeH="0" noProof="0" dirty="0" err="1">
                <a:ln>
                  <a:noFill/>
                </a:ln>
                <a:solidFill>
                  <a:prstClr val="black"/>
                </a:solidFill>
                <a:effectLst/>
                <a:uLnTx/>
                <a:uFillTx/>
              </a:rPr>
              <a:t>chưa</a:t>
            </a:r>
            <a:r>
              <a:rPr kumimoji="0" lang="en-US" sz="2800" b="0" i="0" u="none" strike="noStrike" kern="1200" cap="none" spc="0" normalizeH="0" noProof="0" dirty="0">
                <a:ln>
                  <a:noFill/>
                </a:ln>
                <a:solidFill>
                  <a:prstClr val="black"/>
                </a:solidFill>
                <a:effectLst/>
                <a:uLnTx/>
                <a:uFillTx/>
              </a:rPr>
              <a:t> </a:t>
            </a:r>
            <a:r>
              <a:rPr lang="en-US" dirty="0" err="1">
                <a:solidFill>
                  <a:prstClr val="black"/>
                </a:solidFill>
              </a:rPr>
              <a:t>được</a:t>
            </a:r>
            <a:r>
              <a:rPr lang="en-US" dirty="0">
                <a:solidFill>
                  <a:prstClr val="black"/>
                </a:solidFill>
              </a:rPr>
              <a:t> ACK</a:t>
            </a:r>
            <a:endParaRPr kumimoji="0" lang="en-US" sz="2800" b="0" i="0" u="none" strike="noStrike" kern="1200" cap="none" spc="0" normalizeH="0" baseline="0" noProof="0" dirty="0">
              <a:ln>
                <a:noFill/>
              </a:ln>
              <a:solidFill>
                <a:prstClr val="black"/>
              </a:solidFill>
              <a:effectLst/>
              <a:uLnTx/>
              <a:uFillTx/>
            </a:endParaRP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lang="en-US" dirty="0" err="1">
                <a:solidFill>
                  <a:prstClr val="black"/>
                </a:solidFill>
              </a:rPr>
              <a:t>Cập</a:t>
            </a:r>
            <a:r>
              <a:rPr lang="en-US" dirty="0">
                <a:solidFill>
                  <a:prstClr val="black"/>
                </a:solidFill>
              </a:rPr>
              <a:t> </a:t>
            </a:r>
            <a:r>
              <a:rPr lang="en-US" dirty="0" err="1">
                <a:solidFill>
                  <a:prstClr val="black"/>
                </a:solidFill>
              </a:rPr>
              <a:t>nhật</a:t>
            </a:r>
            <a:r>
              <a:rPr lang="en-US" dirty="0">
                <a:solidFill>
                  <a:prstClr val="black"/>
                </a:solidFill>
              </a:rPr>
              <a:t> </a:t>
            </a:r>
            <a:r>
              <a:rPr lang="en-US" dirty="0" err="1">
                <a:solidFill>
                  <a:prstClr val="black"/>
                </a:solidFill>
              </a:rPr>
              <a:t>trạng</a:t>
            </a:r>
            <a:r>
              <a:rPr lang="en-US" dirty="0">
                <a:solidFill>
                  <a:prstClr val="black"/>
                </a:solidFill>
              </a:rPr>
              <a:t> </a:t>
            </a:r>
            <a:r>
              <a:rPr lang="en-US" dirty="0" err="1">
                <a:solidFill>
                  <a:prstClr val="black"/>
                </a:solidFill>
              </a:rPr>
              <a:t>thái</a:t>
            </a:r>
            <a:endParaRPr kumimoji="0" lang="en-US" sz="2400" b="0" i="0" u="none" strike="noStrike" kern="1200" cap="none" spc="0" normalizeH="0" baseline="0" noProof="0" dirty="0">
              <a:ln>
                <a:noFill/>
              </a:ln>
              <a:solidFill>
                <a:prstClr val="black"/>
              </a:solidFill>
              <a:effectLst/>
              <a:uLnTx/>
              <a:uFillTx/>
            </a:endParaRPr>
          </a:p>
          <a:p>
            <a:pPr marR="0" lvl="1"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rPr>
              <a:t>Tính</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lại</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thời</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gian</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với</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các</a:t>
            </a:r>
            <a:r>
              <a:rPr kumimoji="0" lang="en-US" sz="2400" b="0" i="0" u="none" strike="noStrike" kern="1200" cap="none" spc="0" normalizeH="0" noProof="0" dirty="0">
                <a:ln>
                  <a:noFill/>
                </a:ln>
                <a:solidFill>
                  <a:prstClr val="black"/>
                </a:solidFill>
                <a:effectLst/>
                <a:uLnTx/>
                <a:uFillTx/>
              </a:rPr>
              <a:t> segment </a:t>
            </a:r>
            <a:r>
              <a:rPr kumimoji="0" lang="en-US" sz="2400" b="0" i="0" u="none" strike="noStrike" kern="1200" cap="none" spc="0" normalizeH="0" noProof="0" dirty="0" err="1">
                <a:ln>
                  <a:noFill/>
                </a:ln>
                <a:solidFill>
                  <a:prstClr val="black"/>
                </a:solidFill>
                <a:effectLst/>
                <a:uLnTx/>
                <a:uFillTx/>
              </a:rPr>
              <a:t>chưa</a:t>
            </a:r>
            <a:r>
              <a:rPr kumimoji="0" lang="en-US" sz="2400" b="0" i="0" u="none" strike="noStrike" kern="1200" cap="none" spc="0" normalizeH="0" noProof="0" dirty="0">
                <a:ln>
                  <a:noFill/>
                </a:ln>
                <a:solidFill>
                  <a:prstClr val="black"/>
                </a:solidFill>
                <a:effectLst/>
                <a:uLnTx/>
                <a:uFillTx/>
              </a:rPr>
              <a:t> </a:t>
            </a:r>
            <a:r>
              <a:rPr kumimoji="0" lang="en-US" sz="2400" b="0" i="0" u="none" strike="noStrike" kern="1200" cap="none" spc="0" normalizeH="0" noProof="0" dirty="0" err="1">
                <a:ln>
                  <a:noFill/>
                </a:ln>
                <a:solidFill>
                  <a:prstClr val="black"/>
                </a:solidFill>
                <a:effectLst/>
                <a:uLnTx/>
                <a:uFillTx/>
              </a:rPr>
              <a:t>được</a:t>
            </a:r>
            <a:r>
              <a:rPr kumimoji="0" lang="en-US" sz="2400" b="0" i="0" u="none" strike="noStrike" kern="1200" cap="none" spc="0" normalizeH="0" noProof="0" dirty="0">
                <a:ln>
                  <a:noFill/>
                </a:ln>
                <a:solidFill>
                  <a:prstClr val="black"/>
                </a:solidFill>
                <a:effectLst/>
                <a:uLnTx/>
                <a:uFillTx/>
              </a:rPr>
              <a:t> ACK</a:t>
            </a:r>
            <a:endParaRPr kumimoji="0" lang="en-US" sz="2400" b="0" i="0" u="none" strike="noStrike" kern="1200" cap="none" spc="0" normalizeH="0" baseline="0" noProof="0" dirty="0">
              <a:ln>
                <a:noFill/>
              </a:ln>
              <a:solidFill>
                <a:prstClr val="black"/>
              </a:solidFill>
              <a:effectLst/>
              <a:uLnTx/>
              <a:uFillTx/>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74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61685-9E67-3541-901D-AC152EC9F9C7}"/>
              </a:ext>
            </a:extLst>
          </p:cNvPr>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788DE70-9425-C941-B687-5CDA29AFB818}"/>
              </a:ext>
            </a:extLst>
          </p:cNvPr>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A265DF2-3FEE-3D4C-9E18-1D8A86817D23}"/>
              </a:ext>
            </a:extLst>
          </p:cNvPr>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Receiver: ACK generation </a:t>
            </a:r>
            <a:r>
              <a:rPr lang="en-US" sz="2400" b="0" dirty="0"/>
              <a:t>[RFC 5681]</a:t>
            </a:r>
            <a:endParaRPr lang="en-US" sz="4400" b="0" dirty="0"/>
          </a:p>
        </p:txBody>
      </p:sp>
      <p:sp>
        <p:nvSpPr>
          <p:cNvPr id="5" name="Slide Number Placeholder 4">
            <a:extLst>
              <a:ext uri="{FF2B5EF4-FFF2-40B4-BE49-F238E27FC236}">
                <a16:creationId xmlns:a16="http://schemas.microsoft.com/office/drawing/2014/main" id="{346092C1-C443-C342-858A-7EEF45774E75}"/>
              </a:ext>
            </a:extLst>
          </p:cNvPr>
          <p:cNvSpPr>
            <a:spLocks noGrp="1"/>
          </p:cNvSpPr>
          <p:nvPr>
            <p:ph type="sldNum" sz="quarter" idx="12"/>
          </p:nvPr>
        </p:nvSpPr>
        <p:spPr/>
        <p:txBody>
          <a:bodyPr/>
          <a:lstStyle/>
          <a:p>
            <a:fld id="{930176A1-BCF0-4712-97A6-6B495F55390B}" type="slidenum">
              <a:rPr lang="en-US" smtClean="0"/>
              <a:pPr/>
              <a:t>92</a:t>
            </a:fld>
            <a:endParaRPr lang="en-US"/>
          </a:p>
        </p:txBody>
      </p:sp>
      <p:sp>
        <p:nvSpPr>
          <p:cNvPr id="6" name="Content Placeholder 5">
            <a:extLst>
              <a:ext uri="{FF2B5EF4-FFF2-40B4-BE49-F238E27FC236}">
                <a16:creationId xmlns:a16="http://schemas.microsoft.com/office/drawing/2014/main" id="{AFB61C49-3F21-F09E-A46D-A714117FE1D5}"/>
              </a:ext>
            </a:extLst>
          </p:cNvPr>
          <p:cNvSpPr>
            <a:spLocks noGrp="1"/>
          </p:cNvSpPr>
          <p:nvPr>
            <p:ph sz="quarter" idx="22"/>
          </p:nvPr>
        </p:nvSpPr>
        <p:spPr/>
        <p:txBody>
          <a:bodyPr/>
          <a:lstStyle/>
          <a:p>
            <a:endParaRPr lang="en-US"/>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4" y="1439289"/>
            <a:ext cx="3399360" cy="5334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Sự</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kiện</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tại</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bên</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nhận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Nhận được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đúng với STT đang chờ. Tất cả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trước đó đã được ACK</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Nhận được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đúng với STT đang chờ, một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chưa được ACK</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Nhận được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không đúng thứ tự (STT cao hơn). </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lang="en-US" sz="2000" dirty="0">
              <a:solidFill>
                <a:prstClr val="black"/>
              </a:solidFill>
              <a:latin typeface="Calibri" panose="020F0502020204030204"/>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Nhận được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trong khoảng bị trống (giữa STT đang chờ và STT nhận được trước đó). </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095791" cy="47805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Hành</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động</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Chờ </a:t>
            </a:r>
            <a:r>
              <a:rPr kumimoji="0" lang="vi-VN"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segment</a:t>
            </a:r>
            <a:r>
              <a:rPr kumimoji="0" lang="vi-VN"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kế tiếp trong 500ms, nếu không nhận được thì sẽ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Gửi</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tích</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lũy</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để</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cho</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2 segment.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Gửi</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trùng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ngay</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lập</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tức</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để</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chỉ</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cho</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bên</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gửi</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biết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đang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chờ</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segment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nào</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ngay</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lập</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tức</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cho</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segment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có</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thứ</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tự</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thấp</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nhất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trong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khoảng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bị</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trống</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1771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các</a:t>
            </a:r>
            <a:r>
              <a:rPr lang="en-US" sz="4800" dirty="0"/>
              <a:t> </a:t>
            </a:r>
            <a:r>
              <a:rPr lang="en-US" sz="4800" dirty="0" err="1"/>
              <a:t>trường</a:t>
            </a:r>
            <a:r>
              <a:rPr lang="en-US" sz="4800" dirty="0"/>
              <a:t> </a:t>
            </a:r>
            <a:r>
              <a:rPr lang="en-US" sz="4800" dirty="0" err="1"/>
              <a:t>hợp</a:t>
            </a:r>
            <a:r>
              <a:rPr lang="en-US" sz="4800" dirty="0"/>
              <a:t> </a:t>
            </a:r>
            <a:r>
              <a:rPr lang="en-US" sz="4800" dirty="0" err="1"/>
              <a:t>truyền</a:t>
            </a:r>
            <a:r>
              <a:rPr lang="en-US" sz="4800" dirty="0"/>
              <a:t> </a:t>
            </a:r>
            <a:r>
              <a:rPr lang="en-US" sz="4800" dirty="0" err="1"/>
              <a:t>lại</a:t>
            </a:r>
            <a:endParaRPr lang="en-US" sz="4400" b="0" dirty="0"/>
          </a:p>
        </p:txBody>
      </p:sp>
      <p:sp>
        <p:nvSpPr>
          <p:cNvPr id="5" name="Slide Number Placeholder 4">
            <a:extLst>
              <a:ext uri="{FF2B5EF4-FFF2-40B4-BE49-F238E27FC236}">
                <a16:creationId xmlns:a16="http://schemas.microsoft.com/office/drawing/2014/main" id="{829563EE-0A0B-DBAA-3EEA-F91E0B86CDAE}"/>
              </a:ext>
            </a:extLst>
          </p:cNvPr>
          <p:cNvSpPr>
            <a:spLocks noGrp="1"/>
          </p:cNvSpPr>
          <p:nvPr>
            <p:ph type="sldNum" sz="quarter" idx="12"/>
          </p:nvPr>
        </p:nvSpPr>
        <p:spPr/>
        <p:txBody>
          <a:bodyPr/>
          <a:lstStyle/>
          <a:p>
            <a:fld id="{930176A1-BCF0-4712-97A6-6B495F55390B}" type="slidenum">
              <a:rPr lang="en-US" smtClean="0"/>
              <a:pPr/>
              <a:t>93</a:t>
            </a:fld>
            <a:endParaRPr lang="en-US"/>
          </a:p>
        </p:txBody>
      </p:sp>
      <p:sp>
        <p:nvSpPr>
          <p:cNvPr id="16" name="Content Placeholder 15">
            <a:extLst>
              <a:ext uri="{FF2B5EF4-FFF2-40B4-BE49-F238E27FC236}">
                <a16:creationId xmlns:a16="http://schemas.microsoft.com/office/drawing/2014/main" id="{043E3826-AFB8-9166-EE41-E5672FB20581}"/>
              </a:ext>
            </a:extLst>
          </p:cNvPr>
          <p:cNvSpPr>
            <a:spLocks noGrp="1"/>
          </p:cNvSpPr>
          <p:nvPr>
            <p:ph sz="quarter" idx="22"/>
          </p:nvPr>
        </p:nvSpPr>
        <p:spPr/>
        <p:txBody>
          <a:bodyPr/>
          <a:lstStyle/>
          <a:p>
            <a:endParaRPr lang="en-US"/>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675349" y="5873422"/>
            <a:ext cx="104547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Mất</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8315495" y="5873422"/>
            <a:ext cx="960520"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libri"/>
                <a:ea typeface="+mn-ea"/>
                <a:cs typeface="+mn-cs"/>
              </a:rPr>
              <a:t>ACK for 120</a:t>
            </a:r>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các</a:t>
            </a:r>
            <a:r>
              <a:rPr lang="en-US" sz="4800" dirty="0"/>
              <a:t> </a:t>
            </a:r>
            <a:r>
              <a:rPr lang="en-US" sz="4800" dirty="0" err="1"/>
              <a:t>trường</a:t>
            </a:r>
            <a:r>
              <a:rPr lang="en-US" sz="4800" dirty="0"/>
              <a:t> </a:t>
            </a:r>
            <a:r>
              <a:rPr lang="en-US" sz="4800" dirty="0" err="1"/>
              <a:t>hợp</a:t>
            </a:r>
            <a:r>
              <a:rPr lang="en-US" sz="4800" dirty="0"/>
              <a:t> </a:t>
            </a:r>
            <a:r>
              <a:rPr lang="en-US" sz="4800" dirty="0" err="1"/>
              <a:t>truyền</a:t>
            </a:r>
            <a:r>
              <a:rPr lang="en-US" sz="4800" dirty="0"/>
              <a:t> </a:t>
            </a:r>
            <a:r>
              <a:rPr lang="en-US" sz="4800" dirty="0" err="1"/>
              <a:t>lại</a:t>
            </a:r>
            <a:endParaRPr lang="en-US" sz="4400" b="0" dirty="0"/>
          </a:p>
        </p:txBody>
      </p:sp>
      <p:sp>
        <p:nvSpPr>
          <p:cNvPr id="6" name="Slide Number Placeholder 5">
            <a:extLst>
              <a:ext uri="{FF2B5EF4-FFF2-40B4-BE49-F238E27FC236}">
                <a16:creationId xmlns:a16="http://schemas.microsoft.com/office/drawing/2014/main" id="{D5CA0A52-6855-7549-5686-508D84F9A96E}"/>
              </a:ext>
            </a:extLst>
          </p:cNvPr>
          <p:cNvSpPr>
            <a:spLocks noGrp="1"/>
          </p:cNvSpPr>
          <p:nvPr>
            <p:ph type="sldNum" sz="quarter" idx="12"/>
          </p:nvPr>
        </p:nvSpPr>
        <p:spPr/>
        <p:txBody>
          <a:bodyPr/>
          <a:lstStyle/>
          <a:p>
            <a:fld id="{930176A1-BCF0-4712-97A6-6B495F55390B}" type="slidenum">
              <a:rPr lang="en-US" smtClean="0"/>
              <a:pPr/>
              <a:t>94</a:t>
            </a:fld>
            <a:endParaRPr lang="en-US"/>
          </a:p>
        </p:txBody>
      </p:sp>
      <p:sp>
        <p:nvSpPr>
          <p:cNvPr id="7" name="Content Placeholder 6">
            <a:extLst>
              <a:ext uri="{FF2B5EF4-FFF2-40B4-BE49-F238E27FC236}">
                <a16:creationId xmlns:a16="http://schemas.microsoft.com/office/drawing/2014/main" id="{0162ADA7-E6FC-CA62-3073-6BE8B7C21E95}"/>
              </a:ext>
            </a:extLst>
          </p:cNvPr>
          <p:cNvSpPr>
            <a:spLocks noGrp="1"/>
          </p:cNvSpPr>
          <p:nvPr>
            <p:ph sz="quarter" idx="22"/>
          </p:nvPr>
        </p:nvSpPr>
        <p:spPr/>
        <p:txBody>
          <a:bodyPr/>
          <a:lstStyle/>
          <a:p>
            <a:endParaRPr lang="en-US"/>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ACK </a:t>
            </a: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tích</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lũy</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800" dirty="0" err="1"/>
              <a:t>truyền</a:t>
            </a:r>
            <a:r>
              <a:rPr lang="en-US" sz="4800" dirty="0"/>
              <a:t> </a:t>
            </a:r>
            <a:r>
              <a:rPr lang="en-US" sz="4800" dirty="0" err="1"/>
              <a:t>lại</a:t>
            </a:r>
            <a:r>
              <a:rPr lang="en-US" sz="4800" dirty="0"/>
              <a:t> </a:t>
            </a:r>
            <a:r>
              <a:rPr lang="en-US" sz="4800" dirty="0" err="1"/>
              <a:t>nhanh</a:t>
            </a:r>
            <a:endParaRPr lang="en-US" sz="4400" b="0" dirty="0"/>
          </a:p>
        </p:txBody>
      </p:sp>
      <p:sp>
        <p:nvSpPr>
          <p:cNvPr id="9" name="Slide Number Placeholder 8">
            <a:extLst>
              <a:ext uri="{FF2B5EF4-FFF2-40B4-BE49-F238E27FC236}">
                <a16:creationId xmlns:a16="http://schemas.microsoft.com/office/drawing/2014/main" id="{F8087D52-7A54-8BD4-0A12-92EA0E86974B}"/>
              </a:ext>
            </a:extLst>
          </p:cNvPr>
          <p:cNvSpPr>
            <a:spLocks noGrp="1"/>
          </p:cNvSpPr>
          <p:nvPr>
            <p:ph type="sldNum" sz="quarter" idx="12"/>
          </p:nvPr>
        </p:nvSpPr>
        <p:spPr/>
        <p:txBody>
          <a:bodyPr/>
          <a:lstStyle/>
          <a:p>
            <a:fld id="{930176A1-BCF0-4712-97A6-6B495F55390B}" type="slidenum">
              <a:rPr lang="en-US" smtClean="0"/>
              <a:pPr/>
              <a:t>95</a:t>
            </a:fld>
            <a:endParaRPr lang="en-US"/>
          </a:p>
        </p:txBody>
      </p:sp>
      <p:sp>
        <p:nvSpPr>
          <p:cNvPr id="10" name="Content Placeholder 9">
            <a:extLst>
              <a:ext uri="{FF2B5EF4-FFF2-40B4-BE49-F238E27FC236}">
                <a16:creationId xmlns:a16="http://schemas.microsoft.com/office/drawing/2014/main" id="{43210617-05B8-2C89-1FD7-9714213A5C06}"/>
              </a:ext>
            </a:extLst>
          </p:cNvPr>
          <p:cNvSpPr>
            <a:spLocks noGrp="1"/>
          </p:cNvSpPr>
          <p:nvPr>
            <p:ph sz="quarter" idx="22"/>
          </p:nvPr>
        </p:nvSpPr>
        <p:spPr/>
        <p:txBody>
          <a:bodyPr/>
          <a:lstStyle/>
          <a:p>
            <a:endParaRPr lang="en-US"/>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61714"/>
            <a:chOff x="1803400" y="4591050"/>
            <a:chExt cx="5319534" cy="16617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773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rtl="0" eaLnBrk="0" fontAlgn="base" latinLnBrk="0" hangingPunct="0">
                <a:lnSpc>
                  <a:spcPct val="90000"/>
                </a:lnSpc>
                <a:spcBef>
                  <a:spcPct val="0"/>
                </a:spcBef>
                <a:spcAft>
                  <a:spcPct val="0"/>
                </a:spcAft>
                <a:buClrTx/>
                <a:buSzTx/>
                <a:buFontTx/>
                <a:buNone/>
                <a:tabLst/>
                <a:defRPr/>
              </a:pPr>
              <a:r>
                <a:rPr kumimoji="0" lang="vi-VN" sz="2000" b="0" i="0" u="none" strike="noStrike" kern="0" cap="none" spc="0" normalizeH="0" baseline="0" noProof="0" dirty="0">
                  <a:ln>
                    <a:noFill/>
                  </a:ln>
                  <a:solidFill>
                    <a:srgbClr val="000000"/>
                  </a:solidFill>
                  <a:effectLst/>
                  <a:uLnTx/>
                  <a:uFillTx/>
                  <a:latin typeface="+mn-lt"/>
                  <a:ea typeface="ＭＳ Ｐゴシック" charset="0"/>
                  <a:cs typeface="+mn-cs"/>
                </a:rPr>
                <a:t>Việc nhận </a:t>
              </a:r>
              <a:r>
                <a:rPr kumimoji="0" lang="en-US" sz="2000" b="0" i="0" u="none" strike="noStrike" kern="0" cap="none" spc="0" normalizeH="0" baseline="0" noProof="0" dirty="0">
                  <a:ln>
                    <a:noFill/>
                  </a:ln>
                  <a:solidFill>
                    <a:srgbClr val="000000"/>
                  </a:solidFill>
                  <a:effectLst/>
                  <a:uLnTx/>
                  <a:uFillTx/>
                  <a:latin typeface="+mn-lt"/>
                  <a:ea typeface="ＭＳ Ｐゴシック" charset="0"/>
                  <a:cs typeface="+mn-cs"/>
                </a:rPr>
                <a:t>3</a:t>
              </a:r>
              <a:r>
                <a:rPr kumimoji="0" lang="vi-VN" sz="2000" b="0" i="0" u="none" strike="noStrike" kern="0" cap="none" spc="0" normalizeH="0" baseline="0" noProof="0" dirty="0">
                  <a:ln>
                    <a:noFill/>
                  </a:ln>
                  <a:solidFill>
                    <a:srgbClr val="000000"/>
                  </a:solidFill>
                  <a:effectLst/>
                  <a:uLnTx/>
                  <a:uFillTx/>
                  <a:latin typeface="+mn-lt"/>
                  <a:ea typeface="ＭＳ Ｐゴシック" charset="0"/>
                  <a:cs typeface="+mn-cs"/>
                </a:rPr>
                <a:t> ACK trùng lặp cho biết đã nhận được 3 </a:t>
              </a:r>
              <a:r>
                <a:rPr kumimoji="0" lang="en-US" sz="2000" b="0" i="0" u="none" strike="noStrike" kern="0" cap="none" spc="0" normalizeH="0" baseline="0" noProof="0" dirty="0">
                  <a:ln>
                    <a:noFill/>
                  </a:ln>
                  <a:solidFill>
                    <a:srgbClr val="000000"/>
                  </a:solidFill>
                  <a:effectLst/>
                  <a:uLnTx/>
                  <a:uFillTx/>
                  <a:latin typeface="+mn-lt"/>
                  <a:ea typeface="ＭＳ Ｐゴシック" charset="0"/>
                  <a:cs typeface="+mn-cs"/>
                </a:rPr>
                <a:t>segment </a:t>
              </a:r>
              <a:r>
                <a:rPr kumimoji="0" lang="vi-VN" sz="2000" b="0" i="0" u="none" strike="noStrike" kern="0" cap="none" spc="0" normalizeH="0" baseline="0" noProof="0" dirty="0">
                  <a:ln>
                    <a:noFill/>
                  </a:ln>
                  <a:solidFill>
                    <a:srgbClr val="000000"/>
                  </a:solidFill>
                  <a:effectLst/>
                  <a:uLnTx/>
                  <a:uFillTx/>
                  <a:latin typeface="+mn-lt"/>
                  <a:ea typeface="ＭＳ Ｐゴシック" charset="0"/>
                  <a:cs typeface="+mn-cs"/>
                </a:rPr>
                <a:t>sau một </a:t>
              </a:r>
              <a:r>
                <a:rPr kumimoji="0" lang="en-US" sz="2000" b="0" i="0" u="none" strike="noStrike" kern="0" cap="none" spc="0" normalizeH="0" baseline="0" noProof="0" dirty="0">
                  <a:ln>
                    <a:noFill/>
                  </a:ln>
                  <a:solidFill>
                    <a:srgbClr val="000000"/>
                  </a:solidFill>
                  <a:effectLst/>
                  <a:uLnTx/>
                  <a:uFillTx/>
                  <a:latin typeface="+mn-lt"/>
                  <a:ea typeface="ＭＳ Ｐゴシック" charset="0"/>
                  <a:cs typeface="+mn-cs"/>
                </a:rPr>
                <a:t>segment </a:t>
              </a:r>
              <a:r>
                <a:rPr kumimoji="0" lang="vi-VN" sz="2000" b="0" i="0" u="none" strike="noStrike" kern="0" cap="none" spc="0" normalizeH="0" baseline="0" noProof="0" dirty="0">
                  <a:ln>
                    <a:noFill/>
                  </a:ln>
                  <a:solidFill>
                    <a:srgbClr val="000000"/>
                  </a:solidFill>
                  <a:effectLst/>
                  <a:uLnTx/>
                  <a:uFillTx/>
                  <a:latin typeface="+mn-lt"/>
                  <a:ea typeface="ＭＳ Ｐゴシック" charset="0"/>
                  <a:cs typeface="+mn-cs"/>
                </a:rPr>
                <a:t>bị thiếu – có khả năng bị mất phân đoạn. </a:t>
              </a:r>
              <a:endParaRPr kumimoji="0" lang="en-US" sz="2000" b="0" i="0" u="none" strike="noStrike" kern="0" cap="none" spc="0" normalizeH="0" baseline="0" noProof="0" dirty="0">
                <a:ln>
                  <a:noFill/>
                </a:ln>
                <a:solidFill>
                  <a:srgbClr val="000000"/>
                </a:solidFill>
                <a:effectLst/>
                <a:uLnTx/>
                <a:uFillTx/>
                <a:latin typeface="+mn-lt"/>
                <a:ea typeface="ＭＳ Ｐゴシック" charset="0"/>
                <a:cs typeface="+mn-cs"/>
              </a:endParaRPr>
            </a:p>
            <a:p>
              <a:pPr marL="0" marR="0" lvl="0" indent="0" defTabSz="914400" rtl="0" eaLnBrk="0" fontAlgn="base" latinLnBrk="0" hangingPunct="0">
                <a:lnSpc>
                  <a:spcPct val="90000"/>
                </a:lnSpc>
                <a:spcBef>
                  <a:spcPct val="0"/>
                </a:spcBef>
                <a:spcAft>
                  <a:spcPct val="0"/>
                </a:spcAft>
                <a:buClrTx/>
                <a:buSzTx/>
                <a:buFontTx/>
                <a:buNone/>
                <a:tabLst/>
                <a:defRPr/>
              </a:pPr>
              <a:r>
                <a:rPr lang="en-US" sz="2000" kern="0" dirty="0">
                  <a:solidFill>
                    <a:srgbClr val="000000"/>
                  </a:solidFill>
                  <a:latin typeface="+mn-lt"/>
                </a:rPr>
                <a:t>=&gt; T</a:t>
              </a:r>
              <a:r>
                <a:rPr kumimoji="0" lang="vi-VN" sz="2000" b="0" i="0" u="none" strike="noStrike" kern="0" cap="none" spc="0" normalizeH="0" baseline="0" noProof="0" dirty="0" err="1">
                  <a:ln>
                    <a:noFill/>
                  </a:ln>
                  <a:solidFill>
                    <a:srgbClr val="000000"/>
                  </a:solidFill>
                  <a:effectLst/>
                  <a:uLnTx/>
                  <a:uFillTx/>
                  <a:latin typeface="+mn-lt"/>
                  <a:ea typeface="ＭＳ Ｐゴシック" charset="0"/>
                  <a:cs typeface="+mn-cs"/>
                </a:rPr>
                <a:t>ruyền</a:t>
              </a:r>
              <a:r>
                <a:rPr kumimoji="0" lang="vi-VN" sz="2000" b="0" i="0" u="none" strike="noStrike" kern="0" cap="none" spc="0" normalizeH="0" baseline="0" noProof="0" dirty="0">
                  <a:ln>
                    <a:noFill/>
                  </a:ln>
                  <a:solidFill>
                    <a:srgbClr val="000000"/>
                  </a:solidFill>
                  <a:effectLst/>
                  <a:uLnTx/>
                  <a:uFillTx/>
                  <a:latin typeface="+mn-lt"/>
                  <a:ea typeface="ＭＳ Ｐゴシック" charset="0"/>
                  <a:cs typeface="+mn-cs"/>
                </a:rPr>
                <a:t> lại!</a:t>
              </a:r>
              <a:endParaRPr kumimoji="0" lang="en-US" sz="1050" b="0" i="0" u="none" strike="noStrike" kern="0" cap="none" spc="0" normalizeH="0" baseline="0" noProof="0" dirty="0">
                <a:ln>
                  <a:noFill/>
                </a:ln>
                <a:solidFill>
                  <a:srgbClr val="000000"/>
                </a:solidFill>
                <a:effectLst/>
                <a:uLnTx/>
                <a:uFillTx/>
                <a:latin typeface="+mn-lt"/>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Khi bên gửi nhận được 3</a:t>
              </a:r>
              <a:r>
                <a:rPr kumimoji="0" lang="en-US"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a:t>
              </a: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ACK yêu cầu cùng </a:t>
              </a:r>
              <a:r>
                <a:rPr kumimoji="0" lang="vi-VN" altLang="en-US" sz="26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segment</a:t>
              </a: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bên gửi </a:t>
              </a:r>
              <a:r>
                <a:rPr kumimoji="0" lang="vi-VN" altLang="en-US" sz="26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gửi</a:t>
              </a: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lại </a:t>
              </a:r>
              <a:r>
                <a:rPr kumimoji="0" lang="vi-VN" altLang="en-US" sz="26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segment</a:t>
              </a: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được yêu cầu mà không cần chờ </a:t>
              </a:r>
              <a:r>
                <a:rPr kumimoji="0" lang="vi-VN" altLang="en-US" sz="26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timeout</a:t>
              </a:r>
              <a:r>
                <a:rPr kumimoji="0" lang="vi-VN" altLang="en-US" sz="26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a:t>
              </a: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3133165"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TCP: </a:t>
              </a:r>
              <a:r>
                <a:rPr kumimoji="0" lang="en-US" sz="2400" b="0" i="1" u="none" strike="noStrike" kern="1200" cap="none" spc="0" normalizeH="0" baseline="0" noProof="0" dirty="0" err="1">
                  <a:ln>
                    <a:noFill/>
                  </a:ln>
                  <a:solidFill>
                    <a:srgbClr val="CC0000"/>
                  </a:solidFill>
                  <a:effectLst/>
                  <a:uLnTx/>
                  <a:uFillTx/>
                  <a:latin typeface="Tahoma" charset="0"/>
                  <a:ea typeface="ＭＳ Ｐゴシック" charset="0"/>
                  <a:cs typeface="+mn-cs"/>
                </a:rPr>
                <a:t>truyền</a:t>
              </a: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 </a:t>
              </a:r>
              <a:r>
                <a:rPr kumimoji="0" lang="en-US" sz="2400" b="0" i="1" u="none" strike="noStrike" kern="1200" cap="none" spc="0" normalizeH="0" baseline="0" noProof="0" dirty="0" err="1">
                  <a:ln>
                    <a:noFill/>
                  </a:ln>
                  <a:solidFill>
                    <a:srgbClr val="CC0000"/>
                  </a:solidFill>
                  <a:effectLst/>
                  <a:uLnTx/>
                  <a:uFillTx/>
                  <a:latin typeface="Tahoma" charset="0"/>
                  <a:ea typeface="ＭＳ Ｐゴシック" charset="0"/>
                  <a:cs typeface="+mn-cs"/>
                </a:rPr>
                <a:t>lại</a:t>
              </a: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 </a:t>
              </a:r>
              <a:r>
                <a:rPr kumimoji="0" lang="en-US" sz="2400" b="0" i="1" u="none" strike="noStrike" kern="1200" cap="none" spc="0" normalizeH="0" baseline="0" noProof="0" dirty="0" err="1">
                  <a:ln>
                    <a:noFill/>
                  </a:ln>
                  <a:solidFill>
                    <a:srgbClr val="CC0000"/>
                  </a:solidFill>
                  <a:effectLst/>
                  <a:uLnTx/>
                  <a:uFillTx/>
                  <a:latin typeface="Tahoma" charset="0"/>
                  <a:ea typeface="ＭＳ Ｐゴシック" charset="0"/>
                  <a:cs typeface="+mn-cs"/>
                </a:rPr>
                <a:t>nhanh</a:t>
              </a:r>
              <a:endPar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flow control – </a:t>
            </a:r>
            <a:r>
              <a:rPr lang="en-US" sz="4800" dirty="0" err="1"/>
              <a:t>điều</a:t>
            </a:r>
            <a:r>
              <a:rPr lang="en-US" sz="4800" dirty="0"/>
              <a:t> </a:t>
            </a:r>
            <a:r>
              <a:rPr lang="en-US" sz="4800" dirty="0" err="1"/>
              <a:t>khiển</a:t>
            </a:r>
            <a:r>
              <a:rPr lang="en-US" sz="4800" dirty="0"/>
              <a:t> </a:t>
            </a:r>
            <a:r>
              <a:rPr lang="en-US" sz="4800" dirty="0" err="1"/>
              <a:t>luồng</a:t>
            </a:r>
            <a:endParaRPr lang="en-US" sz="4400" b="0" dirty="0"/>
          </a:p>
        </p:txBody>
      </p:sp>
      <p:sp>
        <p:nvSpPr>
          <p:cNvPr id="4" name="Slide Number Placeholder 3">
            <a:extLst>
              <a:ext uri="{FF2B5EF4-FFF2-40B4-BE49-F238E27FC236}">
                <a16:creationId xmlns:a16="http://schemas.microsoft.com/office/drawing/2014/main" id="{0079F30B-77ED-85AA-4389-FF2C77A288E5}"/>
              </a:ext>
            </a:extLst>
          </p:cNvPr>
          <p:cNvSpPr>
            <a:spLocks noGrp="1"/>
          </p:cNvSpPr>
          <p:nvPr>
            <p:ph type="sldNum" sz="quarter" idx="12"/>
          </p:nvPr>
        </p:nvSpPr>
        <p:spPr/>
        <p:txBody>
          <a:bodyPr/>
          <a:lstStyle/>
          <a:p>
            <a:fld id="{930176A1-BCF0-4712-97A6-6B495F55390B}" type="slidenum">
              <a:rPr lang="en-US" smtClean="0"/>
              <a:pPr/>
              <a:t>96</a:t>
            </a:fld>
            <a:endParaRPr lang="en-US"/>
          </a:p>
        </p:txBody>
      </p:sp>
      <p:sp>
        <p:nvSpPr>
          <p:cNvPr id="10" name="Content Placeholder 9">
            <a:extLst>
              <a:ext uri="{FF2B5EF4-FFF2-40B4-BE49-F238E27FC236}">
                <a16:creationId xmlns:a16="http://schemas.microsoft.com/office/drawing/2014/main" id="{CF784900-7DE4-F108-BAFE-27FDFFEB145E}"/>
              </a:ext>
            </a:extLst>
          </p:cNvPr>
          <p:cNvSpPr>
            <a:spLocks noGrp="1"/>
          </p:cNvSpPr>
          <p:nvPr>
            <p:ph sz="quarter" idx="22"/>
          </p:nvPr>
        </p:nvSpPr>
        <p:spPr/>
        <p:txBody>
          <a:bodyPr/>
          <a:lstStyle/>
          <a:p>
            <a:endParaRPr lang="en-US"/>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419897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ea typeface="+mn-ea"/>
                <a:cs typeface="+mn-cs"/>
              </a:rPr>
              <a:t>Q: </a:t>
            </a:r>
            <a:r>
              <a:rPr kumimoji="0" lang="vi-VN" sz="2400" b="0" i="0" u="none" strike="noStrike" kern="1200" cap="none" spc="0" normalizeH="0" baseline="0" noProof="0" dirty="0">
                <a:ln>
                  <a:noFill/>
                </a:ln>
                <a:solidFill>
                  <a:prstClr val="black"/>
                </a:solidFill>
                <a:effectLst/>
                <a:uLnTx/>
                <a:uFillTx/>
                <a:ea typeface="+mn-ea"/>
                <a:cs typeface="+mn-cs"/>
              </a:rPr>
              <a:t>Điều gì xảy ra nếu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mạng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truyền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vi-VN" sz="2400" b="0" i="0" u="none" strike="noStrike" kern="1200" cap="none" spc="0" normalizeH="0" baseline="0" noProof="0" dirty="0">
                <a:ln>
                  <a:noFill/>
                </a:ln>
                <a:solidFill>
                  <a:prstClr val="black"/>
                </a:solidFill>
                <a:effectLst/>
                <a:uLnTx/>
                <a:uFillTx/>
                <a:ea typeface="+mn-ea"/>
                <a:cs typeface="+mn-cs"/>
              </a:rPr>
              <a:t>dữ liệu nhanh hơn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vi-VN" sz="2400" b="0" i="0" u="none" strike="noStrike" kern="1200" cap="none" spc="0" normalizeH="0" baseline="0" noProof="0" dirty="0">
                <a:ln>
                  <a:noFill/>
                </a:ln>
                <a:solidFill>
                  <a:prstClr val="black"/>
                </a:solidFill>
                <a:effectLst/>
                <a:uLnTx/>
                <a:uFillTx/>
                <a:ea typeface="+mn-ea"/>
                <a:cs typeface="+mn-cs"/>
              </a:rPr>
              <a:t> ứng dụng xóa dữ liệu khỏi bộ đệm </a:t>
            </a:r>
            <a:r>
              <a:rPr kumimoji="0" lang="en-US" sz="2400" b="0" i="0" u="none" strike="noStrike" kern="1200" cap="none" spc="0" normalizeH="0" baseline="0" noProof="0" dirty="0" err="1">
                <a:ln>
                  <a:noFill/>
                </a:ln>
                <a:solidFill>
                  <a:prstClr val="black"/>
                </a:solidFill>
                <a:effectLst/>
                <a:uLnTx/>
                <a:uFillTx/>
                <a:ea typeface="+mn-ea"/>
                <a:cs typeface="+mn-cs"/>
              </a:rPr>
              <a:t>của</a:t>
            </a:r>
            <a:r>
              <a:rPr kumimoji="0" lang="en-US" sz="2400" b="0" i="0" u="none" strike="noStrike" kern="1200" cap="none" spc="0" normalizeH="0" baseline="0" noProof="0" dirty="0">
                <a:ln>
                  <a:noFill/>
                </a:ln>
                <a:solidFill>
                  <a:prstClr val="black"/>
                </a:solidFill>
                <a:effectLst/>
                <a:uLnTx/>
                <a:uFillTx/>
                <a:ea typeface="+mn-ea"/>
                <a:cs typeface="+mn-cs"/>
              </a:rPr>
              <a:t> socket</a:t>
            </a:r>
            <a:r>
              <a:rPr kumimoji="0" lang="vi-VN" sz="2400" b="0" i="0" u="none" strike="noStrike" kern="1200" cap="none" spc="0" normalizeH="0" baseline="0" noProof="0" dirty="0">
                <a:ln>
                  <a:noFill/>
                </a:ln>
                <a:solidFill>
                  <a:prstClr val="black"/>
                </a:solidFill>
                <a:effectLst/>
                <a:uLnTx/>
                <a:uFillTx/>
                <a:ea typeface="+mn-ea"/>
                <a:cs typeface="+mn-cs"/>
              </a:rPr>
              <a:t>?</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837047"/>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4800" dirty="0"/>
              <a:t>TCP: </a:t>
            </a:r>
            <a:r>
              <a:rPr lang="en-US" sz="4400" dirty="0" err="1"/>
              <a:t>điều</a:t>
            </a:r>
            <a:r>
              <a:rPr lang="en-US" sz="4400" dirty="0"/>
              <a:t> </a:t>
            </a:r>
            <a:r>
              <a:rPr lang="en-US" sz="4400" dirty="0" err="1"/>
              <a:t>khiển</a:t>
            </a:r>
            <a:r>
              <a:rPr lang="en-US" sz="4400" dirty="0"/>
              <a:t> </a:t>
            </a:r>
            <a:r>
              <a:rPr lang="en-US" sz="4400" dirty="0" err="1"/>
              <a:t>luồng</a:t>
            </a:r>
            <a:endParaRPr lang="en-US" sz="4400" b="0" dirty="0"/>
          </a:p>
        </p:txBody>
      </p:sp>
      <p:sp>
        <p:nvSpPr>
          <p:cNvPr id="4" name="Slide Number Placeholder 3">
            <a:extLst>
              <a:ext uri="{FF2B5EF4-FFF2-40B4-BE49-F238E27FC236}">
                <a16:creationId xmlns:a16="http://schemas.microsoft.com/office/drawing/2014/main" id="{408EAF0E-EA27-3661-D065-6ACDDE4B1CF7}"/>
              </a:ext>
            </a:extLst>
          </p:cNvPr>
          <p:cNvSpPr>
            <a:spLocks noGrp="1"/>
          </p:cNvSpPr>
          <p:nvPr>
            <p:ph type="sldNum" sz="quarter" idx="12"/>
          </p:nvPr>
        </p:nvSpPr>
        <p:spPr/>
        <p:txBody>
          <a:bodyPr/>
          <a:lstStyle/>
          <a:p>
            <a:fld id="{930176A1-BCF0-4712-97A6-6B495F55390B}" type="slidenum">
              <a:rPr lang="en-US" smtClean="0"/>
              <a:pPr/>
              <a:t>97</a:t>
            </a:fld>
            <a:endParaRPr lang="en-US"/>
          </a:p>
        </p:txBody>
      </p:sp>
      <p:sp>
        <p:nvSpPr>
          <p:cNvPr id="7" name="Content Placeholder 6">
            <a:extLst>
              <a:ext uri="{FF2B5EF4-FFF2-40B4-BE49-F238E27FC236}">
                <a16:creationId xmlns:a16="http://schemas.microsoft.com/office/drawing/2014/main" id="{FA9A1919-7B52-070C-F43D-4D67EEA34DA3}"/>
              </a:ext>
            </a:extLst>
          </p:cNvPr>
          <p:cNvSpPr>
            <a:spLocks noGrp="1"/>
          </p:cNvSpPr>
          <p:nvPr>
            <p:ph sz="quarter" idx="22"/>
          </p:nvPr>
        </p:nvSpPr>
        <p:spPr/>
        <p:txBody>
          <a:bodyPr/>
          <a:lstStyle/>
          <a:p>
            <a:endParaRPr lang="en-US"/>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419897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ea typeface="+mn-ea"/>
                <a:cs typeface="+mn-cs"/>
              </a:rPr>
              <a:t>Q: </a:t>
            </a:r>
            <a:r>
              <a:rPr kumimoji="0" lang="vi-VN" sz="2400" b="0" i="0" u="none" strike="noStrike" kern="1200" cap="none" spc="0" normalizeH="0" baseline="0" noProof="0" dirty="0">
                <a:ln>
                  <a:noFill/>
                </a:ln>
                <a:solidFill>
                  <a:prstClr val="black"/>
                </a:solidFill>
                <a:effectLst/>
                <a:uLnTx/>
                <a:uFillTx/>
                <a:ea typeface="+mn-ea"/>
                <a:cs typeface="+mn-cs"/>
              </a:rPr>
              <a:t>Điều gì xảy ra nếu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mạng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truyền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vi-VN" sz="2400" b="0" i="0" u="none" strike="noStrike" kern="1200" cap="none" spc="0" normalizeH="0" baseline="0" noProof="0" dirty="0">
                <a:ln>
                  <a:noFill/>
                </a:ln>
                <a:solidFill>
                  <a:prstClr val="black"/>
                </a:solidFill>
                <a:effectLst/>
                <a:uLnTx/>
                <a:uFillTx/>
                <a:ea typeface="+mn-ea"/>
                <a:cs typeface="+mn-cs"/>
              </a:rPr>
              <a:t>dữ liệu nhanh hơn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vi-VN" sz="2400" b="0" i="0" u="none" strike="noStrike" kern="1200" cap="none" spc="0" normalizeH="0" baseline="0" noProof="0" dirty="0">
                <a:ln>
                  <a:noFill/>
                </a:ln>
                <a:solidFill>
                  <a:prstClr val="black"/>
                </a:solidFill>
                <a:effectLst/>
                <a:uLnTx/>
                <a:uFillTx/>
                <a:ea typeface="+mn-ea"/>
                <a:cs typeface="+mn-cs"/>
              </a:rPr>
              <a:t> ứng dụng xóa dữ liệu khỏi bộ đệm </a:t>
            </a:r>
            <a:r>
              <a:rPr kumimoji="0" lang="en-US" sz="2400" b="0" i="0" u="none" strike="noStrike" kern="1200" cap="none" spc="0" normalizeH="0" baseline="0" noProof="0" dirty="0" err="1">
                <a:ln>
                  <a:noFill/>
                </a:ln>
                <a:solidFill>
                  <a:prstClr val="black"/>
                </a:solidFill>
                <a:effectLst/>
                <a:uLnTx/>
                <a:uFillTx/>
                <a:ea typeface="+mn-ea"/>
                <a:cs typeface="+mn-cs"/>
              </a:rPr>
              <a:t>của</a:t>
            </a:r>
            <a:r>
              <a:rPr kumimoji="0" lang="en-US" sz="2400" b="0" i="0" u="none" strike="noStrike" kern="1200" cap="none" spc="0" normalizeH="0" baseline="0" noProof="0" dirty="0">
                <a:ln>
                  <a:noFill/>
                </a:ln>
                <a:solidFill>
                  <a:prstClr val="black"/>
                </a:solidFill>
                <a:effectLst/>
                <a:uLnTx/>
                <a:uFillTx/>
                <a:ea typeface="+mn-ea"/>
                <a:cs typeface="+mn-cs"/>
              </a:rPr>
              <a:t> socket</a:t>
            </a:r>
            <a:r>
              <a:rPr kumimoji="0" lang="vi-VN" sz="2400" b="0" i="0" u="none" strike="noStrike" kern="1200" cap="none" spc="0" normalizeH="0" baseline="0" noProof="0" dirty="0">
                <a:ln>
                  <a:noFill/>
                </a:ln>
                <a:solidFill>
                  <a:prstClr val="black"/>
                </a:solidFill>
                <a:effectLst/>
                <a:uLnTx/>
                <a:uFillTx/>
                <a:ea typeface="+mn-ea"/>
                <a:cs typeface="+mn-cs"/>
              </a:rPr>
              <a:t>?</a:t>
            </a:r>
            <a:endParaRPr kumimoji="0" lang="en-US" sz="2400" b="0" i="0" u="none" strike="noStrike" kern="1200" cap="none" spc="0" normalizeH="0" baseline="0" noProof="0" dirty="0">
              <a:ln>
                <a:noFill/>
              </a:ln>
              <a:solidFill>
                <a:prstClr val="black"/>
              </a:solidFill>
              <a:effectLst/>
              <a:uLnTx/>
              <a:uFillTx/>
              <a:ea typeface="+mn-ea"/>
              <a:cs typeface="+mn-cs"/>
            </a:endParaRP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69" y="3426107"/>
            <a:ext cx="5034983"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Tree>
    <p:extLst>
      <p:ext uri="{BB962C8B-B14F-4D97-AF65-F5344CB8AC3E}">
        <p14:creationId xmlns:p14="http://schemas.microsoft.com/office/powerpoint/2010/main" val="859008616"/>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5400" dirty="0"/>
              <a:t>TCP: </a:t>
            </a:r>
            <a:r>
              <a:rPr lang="en-US" sz="4800" dirty="0" err="1"/>
              <a:t>điều</a:t>
            </a:r>
            <a:r>
              <a:rPr lang="en-US" sz="4800" dirty="0"/>
              <a:t> </a:t>
            </a:r>
            <a:r>
              <a:rPr lang="en-US" sz="4800" dirty="0" err="1"/>
              <a:t>khiển</a:t>
            </a:r>
            <a:r>
              <a:rPr lang="en-US" sz="4800" dirty="0"/>
              <a:t> </a:t>
            </a:r>
            <a:r>
              <a:rPr lang="en-US" sz="4800" dirty="0" err="1"/>
              <a:t>luồng</a:t>
            </a:r>
            <a:endParaRPr lang="en-US" sz="4400" b="0" dirty="0"/>
          </a:p>
        </p:txBody>
      </p:sp>
      <p:sp>
        <p:nvSpPr>
          <p:cNvPr id="4" name="Slide Number Placeholder 3">
            <a:extLst>
              <a:ext uri="{FF2B5EF4-FFF2-40B4-BE49-F238E27FC236}">
                <a16:creationId xmlns:a16="http://schemas.microsoft.com/office/drawing/2014/main" id="{9FDFC1B2-5F80-D091-9DE5-CED5F88C1E9E}"/>
              </a:ext>
            </a:extLst>
          </p:cNvPr>
          <p:cNvSpPr>
            <a:spLocks noGrp="1"/>
          </p:cNvSpPr>
          <p:nvPr>
            <p:ph type="sldNum" sz="quarter" idx="12"/>
          </p:nvPr>
        </p:nvSpPr>
        <p:spPr/>
        <p:txBody>
          <a:bodyPr/>
          <a:lstStyle/>
          <a:p>
            <a:fld id="{930176A1-BCF0-4712-97A6-6B495F55390B}" type="slidenum">
              <a:rPr lang="en-US" smtClean="0"/>
              <a:pPr/>
              <a:t>98</a:t>
            </a:fld>
            <a:endParaRPr lang="en-US"/>
          </a:p>
        </p:txBody>
      </p:sp>
      <p:sp>
        <p:nvSpPr>
          <p:cNvPr id="11" name="Content Placeholder 10">
            <a:extLst>
              <a:ext uri="{FF2B5EF4-FFF2-40B4-BE49-F238E27FC236}">
                <a16:creationId xmlns:a16="http://schemas.microsoft.com/office/drawing/2014/main" id="{EE1BE8A9-5A01-AAD1-3DA0-08D575E3CC50}"/>
              </a:ext>
            </a:extLst>
          </p:cNvPr>
          <p:cNvSpPr>
            <a:spLocks noGrp="1"/>
          </p:cNvSpPr>
          <p:nvPr>
            <p:ph sz="quarter" idx="22"/>
          </p:nvPr>
        </p:nvSpPr>
        <p:spPr/>
        <p:txBody>
          <a:bodyPr/>
          <a:lstStyle/>
          <a:p>
            <a:endParaRPr lang="en-US"/>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415912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ea typeface="+mn-ea"/>
                <a:cs typeface="+mn-cs"/>
              </a:rPr>
              <a:t>Q: </a:t>
            </a:r>
            <a:r>
              <a:rPr kumimoji="0" lang="vi-VN" sz="2400" b="0" i="0" u="none" strike="noStrike" kern="1200" cap="none" spc="0" normalizeH="0" baseline="0" noProof="0" dirty="0">
                <a:ln>
                  <a:noFill/>
                </a:ln>
                <a:solidFill>
                  <a:prstClr val="black"/>
                </a:solidFill>
                <a:effectLst/>
                <a:uLnTx/>
                <a:uFillTx/>
                <a:ea typeface="+mn-ea"/>
                <a:cs typeface="+mn-cs"/>
              </a:rPr>
              <a:t>Điều gì xảy ra nếu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mạng</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en-US" sz="2400" b="0" i="0" u="none" strike="noStrike" kern="1200" cap="none" spc="0" normalizeH="0" baseline="0" noProof="0" dirty="0" err="1">
                <a:ln>
                  <a:noFill/>
                </a:ln>
                <a:solidFill>
                  <a:prstClr val="black"/>
                </a:solidFill>
                <a:effectLst/>
                <a:uLnTx/>
                <a:uFillTx/>
                <a:ea typeface="+mn-ea"/>
                <a:cs typeface="+mn-cs"/>
              </a:rPr>
              <a:t>truyền</a:t>
            </a:r>
            <a:r>
              <a:rPr kumimoji="0" lang="en-US" sz="2400" b="0" i="0" u="none" strike="noStrike" kern="1200" cap="none" spc="0" normalizeH="0" baseline="0" noProof="0" dirty="0">
                <a:ln>
                  <a:noFill/>
                </a:ln>
                <a:solidFill>
                  <a:prstClr val="black"/>
                </a:solidFill>
                <a:effectLst/>
                <a:uLnTx/>
                <a:uFillTx/>
                <a:ea typeface="+mn-ea"/>
                <a:cs typeface="+mn-cs"/>
              </a:rPr>
              <a:t> </a:t>
            </a:r>
            <a:r>
              <a:rPr kumimoji="0" lang="vi-VN" sz="2400" b="0" i="0" u="none" strike="noStrike" kern="1200" cap="none" spc="0" normalizeH="0" baseline="0" noProof="0" dirty="0">
                <a:ln>
                  <a:noFill/>
                </a:ln>
                <a:solidFill>
                  <a:prstClr val="black"/>
                </a:solidFill>
                <a:effectLst/>
                <a:uLnTx/>
                <a:uFillTx/>
                <a:ea typeface="+mn-ea"/>
                <a:cs typeface="+mn-cs"/>
              </a:rPr>
              <a:t>dữ liệu nhanh hơn </a:t>
            </a:r>
            <a:r>
              <a:rPr kumimoji="0" lang="en-US" sz="2400" b="0" i="0" u="none" strike="noStrike" kern="1200" cap="none" spc="0" normalizeH="0" baseline="0" noProof="0" dirty="0" err="1">
                <a:ln>
                  <a:noFill/>
                </a:ln>
                <a:solidFill>
                  <a:prstClr val="black"/>
                </a:solidFill>
                <a:effectLst/>
                <a:uLnTx/>
                <a:uFillTx/>
                <a:ea typeface="+mn-ea"/>
                <a:cs typeface="+mn-cs"/>
              </a:rPr>
              <a:t>tầng</a:t>
            </a:r>
            <a:r>
              <a:rPr kumimoji="0" lang="vi-VN" sz="2400" b="0" i="0" u="none" strike="noStrike" kern="1200" cap="none" spc="0" normalizeH="0" baseline="0" noProof="0" dirty="0">
                <a:ln>
                  <a:noFill/>
                </a:ln>
                <a:solidFill>
                  <a:prstClr val="black"/>
                </a:solidFill>
                <a:effectLst/>
                <a:uLnTx/>
                <a:uFillTx/>
                <a:ea typeface="+mn-ea"/>
                <a:cs typeface="+mn-cs"/>
              </a:rPr>
              <a:t> ứng dụng xóa dữ liệu khỏi bộ đệm </a:t>
            </a:r>
            <a:r>
              <a:rPr kumimoji="0" lang="en-US" sz="2400" b="0" i="0" u="none" strike="noStrike" kern="1200" cap="none" spc="0" normalizeH="0" baseline="0" noProof="0" dirty="0" err="1">
                <a:ln>
                  <a:noFill/>
                </a:ln>
                <a:solidFill>
                  <a:prstClr val="black"/>
                </a:solidFill>
                <a:effectLst/>
                <a:uLnTx/>
                <a:uFillTx/>
                <a:ea typeface="+mn-ea"/>
                <a:cs typeface="+mn-cs"/>
              </a:rPr>
              <a:t>của</a:t>
            </a:r>
            <a:r>
              <a:rPr kumimoji="0" lang="en-US" sz="2400" b="0" i="0" u="none" strike="noStrike" kern="1200" cap="none" spc="0" normalizeH="0" baseline="0" noProof="0" dirty="0">
                <a:ln>
                  <a:noFill/>
                </a:ln>
                <a:solidFill>
                  <a:prstClr val="black"/>
                </a:solidFill>
                <a:effectLst/>
                <a:uLnTx/>
                <a:uFillTx/>
                <a:ea typeface="+mn-ea"/>
                <a:cs typeface="+mn-cs"/>
              </a:rPr>
              <a:t> socket</a:t>
            </a:r>
            <a:r>
              <a:rPr kumimoji="0" lang="vi-VN" sz="2400" b="0" i="0" u="none" strike="noStrike" kern="1200" cap="none" spc="0" normalizeH="0" baseline="0" noProof="0" dirty="0">
                <a:ln>
                  <a:noFill/>
                </a:ln>
                <a:solidFill>
                  <a:prstClr val="black"/>
                </a:solidFill>
                <a:effectLst/>
                <a:uLnTx/>
                <a:uFillTx/>
                <a:ea typeface="+mn-ea"/>
                <a:cs typeface="+mn-cs"/>
              </a:rPr>
              <a:t>?</a:t>
            </a:r>
            <a:endParaRPr kumimoji="0" lang="en-US" sz="2400" b="0" i="0" u="none" strike="noStrike" kern="1200" cap="none" spc="0" normalizeH="0" baseline="0" noProof="0" dirty="0">
              <a:ln>
                <a:noFill/>
              </a:ln>
              <a:solidFill>
                <a:prstClr val="black"/>
              </a:solidFill>
              <a:effectLst/>
              <a:uLnTx/>
              <a:uFillTx/>
              <a:ea typeface="+mn-ea"/>
              <a:cs typeface="+mn-cs"/>
            </a:endParaRP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9"/>
            <a:ext cx="4415468" cy="1950571"/>
            <a:chOff x="363537" y="4127500"/>
            <a:chExt cx="4415468" cy="1950571"/>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319086"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2" y="4549775"/>
              <a:ext cx="4323393" cy="13111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2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bên</a:t>
              </a:r>
              <a:r>
                <a:rPr kumimoji="0" lang="vi-VN"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nhận kiểm soát </a:t>
              </a:r>
              <a:r>
                <a:rPr kumimoji="0" lang="en-US" altLang="en-US" sz="22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bên</a:t>
              </a:r>
              <a:r>
                <a:rPr kumimoji="0" lang="vi-VN"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gửi, vì vậy </a:t>
              </a:r>
              <a:r>
                <a:rPr kumimoji="0" lang="en-US" altLang="en-US" sz="22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bên</a:t>
              </a:r>
              <a:r>
                <a:rPr kumimoji="0" lang="vi-VN"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gửi sẽ không làm tràn bộ đệm của </a:t>
              </a:r>
              <a:r>
                <a:rPr kumimoji="0" lang="en-US" altLang="en-US" sz="2200" b="0" i="0" u="none" strike="noStrike" kern="1200" cap="none" spc="0" normalizeH="0" baseline="0" noProof="0" dirty="0" err="1">
                  <a:ln>
                    <a:noFill/>
                  </a:ln>
                  <a:solidFill>
                    <a:prstClr val="black"/>
                  </a:solidFill>
                  <a:effectLst/>
                  <a:uLnTx/>
                  <a:uFillTx/>
                  <a:latin typeface="+mn-lt"/>
                  <a:ea typeface="ＭＳ Ｐゴシック" panose="020B0600070205080204" pitchFamily="34" charset="-128"/>
                  <a:cs typeface="+mn-cs"/>
                </a:rPr>
                <a:t>bên</a:t>
              </a:r>
              <a:r>
                <a:rPr kumimoji="0" lang="en-US"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a:t>
              </a:r>
              <a:r>
                <a:rPr kumimoji="0" lang="vi-VN"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nhận bằng cách truyền quá nhiều, quá nhanh</a:t>
              </a:r>
              <a:endParaRPr kumimoji="0" lang="en-US" altLang="en-US" sz="2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500"/>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329041873"/>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5400" dirty="0"/>
              <a:t>TCP: </a:t>
            </a:r>
            <a:r>
              <a:rPr lang="en-US" sz="4800" dirty="0" err="1"/>
              <a:t>điều</a:t>
            </a:r>
            <a:r>
              <a:rPr lang="en-US" sz="4800" dirty="0"/>
              <a:t> </a:t>
            </a:r>
            <a:r>
              <a:rPr lang="en-US" sz="4800" dirty="0" err="1"/>
              <a:t>khiển</a:t>
            </a:r>
            <a:r>
              <a:rPr lang="en-US" sz="4800" dirty="0"/>
              <a:t> </a:t>
            </a:r>
            <a:r>
              <a:rPr lang="en-US" sz="4800" dirty="0" err="1"/>
              <a:t>luồng</a:t>
            </a:r>
            <a:endParaRPr lang="en-US" sz="4400" b="0" dirty="0"/>
          </a:p>
        </p:txBody>
      </p:sp>
      <p:sp>
        <p:nvSpPr>
          <p:cNvPr id="4" name="Slide Number Placeholder 3">
            <a:extLst>
              <a:ext uri="{FF2B5EF4-FFF2-40B4-BE49-F238E27FC236}">
                <a16:creationId xmlns:a16="http://schemas.microsoft.com/office/drawing/2014/main" id="{992D14F2-509E-719E-DD82-0B9799910CE0}"/>
              </a:ext>
            </a:extLst>
          </p:cNvPr>
          <p:cNvSpPr>
            <a:spLocks noGrp="1"/>
          </p:cNvSpPr>
          <p:nvPr>
            <p:ph type="sldNum" sz="quarter" idx="12"/>
          </p:nvPr>
        </p:nvSpPr>
        <p:spPr/>
        <p:txBody>
          <a:bodyPr/>
          <a:lstStyle/>
          <a:p>
            <a:fld id="{930176A1-BCF0-4712-97A6-6B495F55390B}" type="slidenum">
              <a:rPr lang="en-US" smtClean="0"/>
              <a:pPr/>
              <a:t>99</a:t>
            </a:fld>
            <a:endParaRPr lang="en-US"/>
          </a:p>
        </p:txBody>
      </p:sp>
      <p:sp>
        <p:nvSpPr>
          <p:cNvPr id="5" name="Content Placeholder 4">
            <a:extLst>
              <a:ext uri="{FF2B5EF4-FFF2-40B4-BE49-F238E27FC236}">
                <a16:creationId xmlns:a16="http://schemas.microsoft.com/office/drawing/2014/main" id="{EE30A354-F74C-982D-1703-CD0F8AF10818}"/>
              </a:ext>
            </a:extLst>
          </p:cNvPr>
          <p:cNvSpPr>
            <a:spLocks noGrp="1"/>
          </p:cNvSpPr>
          <p:nvPr>
            <p:ph sz="quarter" idx="22"/>
          </p:nvPr>
        </p:nvSpPr>
        <p:spPr/>
        <p:txBody>
          <a:bodyPr/>
          <a:lstStyle/>
          <a:p>
            <a:r>
              <a:rPr lang="vi-VN" dirty="0"/>
              <a:t>Bên gửi thông báo bộ đệm trống bằng thông tin </a:t>
            </a:r>
            <a:r>
              <a:rPr lang="vi-VN" dirty="0" err="1"/>
              <a:t>rwnd</a:t>
            </a:r>
            <a:r>
              <a:rPr lang="vi-VN" dirty="0"/>
              <a:t> trong TCP </a:t>
            </a:r>
            <a:r>
              <a:rPr lang="vi-VN" dirty="0" err="1"/>
              <a:t>header</a:t>
            </a:r>
            <a:endParaRPr lang="vi-VN" dirty="0"/>
          </a:p>
          <a:p>
            <a:r>
              <a:rPr lang="vi-VN" dirty="0"/>
              <a:t>Bên gửi giới hạn lượng dữ liệu được gửi khi nhận được </a:t>
            </a:r>
            <a:r>
              <a:rPr lang="vi-VN" dirty="0" err="1"/>
              <a:t>rwnd</a:t>
            </a:r>
            <a:r>
              <a:rPr lang="vi-VN" dirty="0"/>
              <a:t> để đảm bảo bên nhận không bị quá tải</a:t>
            </a:r>
          </a:p>
          <a:p>
            <a:endParaRPr lang="en-US" dirty="0"/>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6" y="2351087"/>
            <a:ext cx="2578098"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TCP receiver-side buffering</a:t>
            </a:r>
          </a:p>
        </p:txBody>
      </p:sp>
    </p:spTree>
    <p:extLst>
      <p:ext uri="{BB962C8B-B14F-4D97-AF65-F5344CB8AC3E}">
        <p14:creationId xmlns:p14="http://schemas.microsoft.com/office/powerpoint/2010/main" val="4217487287"/>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1.3|0.9|3.4|4"/>
</p:tagLst>
</file>

<file path=ppt/tags/tag11.xml><?xml version="1.0" encoding="utf-8"?>
<p:tagLst xmlns:a="http://schemas.openxmlformats.org/drawingml/2006/main" xmlns:r="http://schemas.openxmlformats.org/officeDocument/2006/relationships" xmlns:p="http://schemas.openxmlformats.org/presentationml/2006/main">
  <p:tag name="TIMING" val="|4.2|9.2|6.1|7.9|2.9"/>
</p:tagLst>
</file>

<file path=ppt/tags/tag12.xml><?xml version="1.0" encoding="utf-8"?>
<p:tagLst xmlns:a="http://schemas.openxmlformats.org/drawingml/2006/main" xmlns:r="http://schemas.openxmlformats.org/officeDocument/2006/relationships" xmlns:p="http://schemas.openxmlformats.org/presentationml/2006/main">
  <p:tag name="TIMING" val="|20.2|5.3|6.5|9|2.2|6.1"/>
</p:tagLst>
</file>

<file path=ppt/tags/tag13.xml><?xml version="1.0" encoding="utf-8"?>
<p:tagLst xmlns:a="http://schemas.openxmlformats.org/drawingml/2006/main" xmlns:r="http://schemas.openxmlformats.org/officeDocument/2006/relationships" xmlns:p="http://schemas.openxmlformats.org/presentationml/2006/main">
  <p:tag name="TIMING" val="|2.1|1.5|0.8|0.6|0.4|0.5|0.7|0.6|0.6|0.5|0.7"/>
</p:tagLst>
</file>

<file path=ppt/tags/tag14.xml><?xml version="1.0" encoding="utf-8"?>
<p:tagLst xmlns:a="http://schemas.openxmlformats.org/drawingml/2006/main" xmlns:r="http://schemas.openxmlformats.org/officeDocument/2006/relationships" xmlns:p="http://schemas.openxmlformats.org/presentationml/2006/main">
  <p:tag name="TIMING" val="|15.3|4.9"/>
</p:tagLst>
</file>

<file path=ppt/tags/tag15.xml><?xml version="1.0" encoding="utf-8"?>
<p:tagLst xmlns:a="http://schemas.openxmlformats.org/drawingml/2006/main" xmlns:r="http://schemas.openxmlformats.org/officeDocument/2006/relationships" xmlns:p="http://schemas.openxmlformats.org/presentationml/2006/main">
  <p:tag name="TIMING" val="|7.2|0.7"/>
</p:tagLst>
</file>

<file path=ppt/tags/tag16.xml><?xml version="1.0" encoding="utf-8"?>
<p:tagLst xmlns:a="http://schemas.openxmlformats.org/drawingml/2006/main" xmlns:r="http://schemas.openxmlformats.org/officeDocument/2006/relationships" xmlns:p="http://schemas.openxmlformats.org/presentationml/2006/main">
  <p:tag name="TIMING" val="|1.2|1.1|0.8|0.8"/>
</p:tagLst>
</file>

<file path=ppt/tags/tag17.xml><?xml version="1.0" encoding="utf-8"?>
<p:tagLst xmlns:a="http://schemas.openxmlformats.org/drawingml/2006/main" xmlns:r="http://schemas.openxmlformats.org/officeDocument/2006/relationships" xmlns:p="http://schemas.openxmlformats.org/presentationml/2006/main">
  <p:tag name="TIMING" val="|7.6|1.9|1.9|1.8|1|1.3|5.7|15|1.5|4|6.4|4.5"/>
</p:tagLst>
</file>

<file path=ppt/tags/tag18.xml><?xml version="1.0" encoding="utf-8"?>
<p:tagLst xmlns:a="http://schemas.openxmlformats.org/drawingml/2006/main" xmlns:r="http://schemas.openxmlformats.org/officeDocument/2006/relationships" xmlns:p="http://schemas.openxmlformats.org/presentationml/2006/main">
  <p:tag name="TIMING" val="|7.6"/>
</p:tagLst>
</file>

<file path=ppt/tags/tag19.xml><?xml version="1.0" encoding="utf-8"?>
<p:tagLst xmlns:a="http://schemas.openxmlformats.org/drawingml/2006/main" xmlns:r="http://schemas.openxmlformats.org/officeDocument/2006/relationships" xmlns:p="http://schemas.openxmlformats.org/presentationml/2006/main">
  <p:tag name="TIMING" val="|1.6|0.8|1.1|1.6|1.4|3.9"/>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IMING" val="|12.3"/>
</p:tagLst>
</file>

<file path=ppt/tags/tag21.xml><?xml version="1.0" encoding="utf-8"?>
<p:tagLst xmlns:a="http://schemas.openxmlformats.org/drawingml/2006/main" xmlns:r="http://schemas.openxmlformats.org/officeDocument/2006/relationships" xmlns:p="http://schemas.openxmlformats.org/presentationml/2006/main">
  <p:tag name="TIMING" val="|4.7|0.9|1.1|0.7|2.9|2"/>
</p:tagLst>
</file>

<file path=ppt/tags/tag22.xml><?xml version="1.0" encoding="utf-8"?>
<p:tagLst xmlns:a="http://schemas.openxmlformats.org/drawingml/2006/main" xmlns:r="http://schemas.openxmlformats.org/officeDocument/2006/relationships" xmlns:p="http://schemas.openxmlformats.org/presentationml/2006/main">
  <p:tag name="TIMING" val="|1.6|2|2.3|1.5|7.3|4.7"/>
</p:tagLst>
</file>

<file path=ppt/tags/tag23.xml><?xml version="1.0" encoding="utf-8"?>
<p:tagLst xmlns:a="http://schemas.openxmlformats.org/drawingml/2006/main" xmlns:r="http://schemas.openxmlformats.org/officeDocument/2006/relationships" xmlns:p="http://schemas.openxmlformats.org/presentationml/2006/main">
  <p:tag name="TIMING" val="|4.3|2.8|1.1|4|2.3"/>
</p:tagLst>
</file>

<file path=ppt/tags/tag3.xml><?xml version="1.0" encoding="utf-8"?>
<p:tagLst xmlns:a="http://schemas.openxmlformats.org/drawingml/2006/main" xmlns:r="http://schemas.openxmlformats.org/officeDocument/2006/relationships" xmlns:p="http://schemas.openxmlformats.org/presentationml/2006/main">
  <p:tag name="TIMING" val="|5.8|1.3|1.2|1.2|1"/>
</p:tagLst>
</file>

<file path=ppt/tags/tag4.xml><?xml version="1.0" encoding="utf-8"?>
<p:tagLst xmlns:a="http://schemas.openxmlformats.org/drawingml/2006/main" xmlns:r="http://schemas.openxmlformats.org/officeDocument/2006/relationships" xmlns:p="http://schemas.openxmlformats.org/presentationml/2006/main">
  <p:tag name="TIMING" val="|7.4"/>
</p:tagLst>
</file>

<file path=ppt/tags/tag5.xml><?xml version="1.0" encoding="utf-8"?>
<p:tagLst xmlns:a="http://schemas.openxmlformats.org/drawingml/2006/main" xmlns:r="http://schemas.openxmlformats.org/officeDocument/2006/relationships" xmlns:p="http://schemas.openxmlformats.org/presentationml/2006/main">
  <p:tag name="TIMING" val="|13|3.5|2.5"/>
</p:tagLst>
</file>

<file path=ppt/tags/tag6.xml><?xml version="1.0" encoding="utf-8"?>
<p:tagLst xmlns:a="http://schemas.openxmlformats.org/drawingml/2006/main" xmlns:r="http://schemas.openxmlformats.org/officeDocument/2006/relationships" xmlns:p="http://schemas.openxmlformats.org/presentationml/2006/main">
  <p:tag name="TIMING" val="|1.5|1.6|3.1"/>
</p:tagLst>
</file>

<file path=ppt/tags/tag7.xml><?xml version="1.0" encoding="utf-8"?>
<p:tagLst xmlns:a="http://schemas.openxmlformats.org/drawingml/2006/main" xmlns:r="http://schemas.openxmlformats.org/officeDocument/2006/relationships" xmlns:p="http://schemas.openxmlformats.org/presentationml/2006/main">
  <p:tag name="TIMING" val="|5.8|1.5|4.4|5.3|5.2"/>
</p:tagLst>
</file>

<file path=ppt/tags/tag8.xml><?xml version="1.0" encoding="utf-8"?>
<p:tagLst xmlns:a="http://schemas.openxmlformats.org/drawingml/2006/main" xmlns:r="http://schemas.openxmlformats.org/officeDocument/2006/relationships" xmlns:p="http://schemas.openxmlformats.org/presentationml/2006/main">
  <p:tag name="TIMING" val="|4.9|3.2|5|1.7|4.8|1.9"/>
</p:tagLst>
</file>

<file path=ppt/tags/tag9.xml><?xml version="1.0" encoding="utf-8"?>
<p:tagLst xmlns:a="http://schemas.openxmlformats.org/drawingml/2006/main" xmlns:r="http://schemas.openxmlformats.org/officeDocument/2006/relationships" xmlns:p="http://schemas.openxmlformats.org/presentationml/2006/main">
  <p:tag name="TIMING" val="|4.9|2.1|2.5|1.7|1.8|2.1|1.8|1.5|2.1|1.7"/>
</p:tagLst>
</file>

<file path=ppt/theme/theme1.xml><?xml version="1.0" encoding="utf-8"?>
<a:theme xmlns:a="http://schemas.openxmlformats.org/drawingml/2006/main" name="NC - BaiGiangSo">
  <a:themeElements>
    <a:clrScheme name="NC-BaiGiangSo">
      <a:dk1>
        <a:srgbClr val="0D47A1"/>
      </a:dk1>
      <a:lt1>
        <a:srgbClr val="FFFFFF"/>
      </a:lt1>
      <a:dk2>
        <a:srgbClr val="263238"/>
      </a:dk2>
      <a:lt2>
        <a:srgbClr val="00E8FF"/>
      </a:lt2>
      <a:accent1>
        <a:srgbClr val="00337C"/>
      </a:accent1>
      <a:accent2>
        <a:srgbClr val="009688"/>
      </a:accent2>
      <a:accent3>
        <a:srgbClr val="FFC107"/>
      </a:accent3>
      <a:accent4>
        <a:srgbClr val="ADE422"/>
      </a:accent4>
      <a:accent5>
        <a:srgbClr val="FF5722"/>
      </a:accent5>
      <a:accent6>
        <a:srgbClr val="D61355"/>
      </a:accent6>
      <a:hlink>
        <a:srgbClr val="2FA4FF"/>
      </a:hlink>
      <a:folHlink>
        <a:srgbClr val="77037B"/>
      </a:folHlink>
    </a:clrScheme>
    <a:fontScheme name="UIT-NC">
      <a:majorFont>
        <a:latin typeface="Roboto Condense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just">
          <a:lnSpc>
            <a:spcPct val="120000"/>
          </a:lnSpc>
          <a:spcBef>
            <a:spcPts val="200"/>
          </a:spcBef>
          <a:spcAft>
            <a:spcPts val="2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7.png"/></Relationships>
</file>

<file path=ppt/webextensions/webextension1.xml><?xml version="1.0" encoding="utf-8"?>
<we:webextension xmlns:we="http://schemas.microsoft.com/office/webextensions/webextension/2010/11" id="{F9BC1559-C5AC-41CC-AC90-33D17F35A576}">
  <we:reference id="wa104295828" version="1.9.0.0" store="en-001"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edia.pearsoncmg.com/aw/ecs_kurose_compnetwork_7/cw/content/interactiveanimations/go-back-n-protocol/index.html&quot;,&quot;values&quot;:{},&quot;data&quot;:{&quot;uri&quot;:&quot;media.pearsoncmg.com/aw/ecs_kurose_compnetwork_7/cw/content/interactiveanimations/go-back-n-protocol/index.html&quot;},&quot;secure&quot;:false}],&quot;name&quot;:&quot;media.pearsoncmg.com/aw/ecs_kurose_compnetwork_7/cw/content/interactiveanimations/go-back-n-protocol/index.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7B241D1-EA14-4404-B629-841BA6822238}">
  <we:reference id="wa104295828" version="1.9.0.0" store="en-001"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edia.pearsoncmg.com/aw/ecs_kurose_compnetwork_7/cw/content/interactiveanimations/selective-repeat-protocol/index.html&quot;,&quot;values&quot;:{},&quot;data&quot;:{&quot;uri&quot;:&quot;media.pearsoncmg.com/aw/ecs_kurose_compnetwork_7/cw/content/interactiveanimations/selective-repeat-protocol/index.html&quot;},&quot;secure&quot;:false}],&quot;name&quot;:&quot;media.pearsoncmg.com/aw/ecs_kurose_compnetwork_7/cw/content/interactiveanimations/selective-repeat-protocol/index.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1143</TotalTime>
  <Words>15223</Words>
  <Application>Microsoft Office PowerPoint</Application>
  <PresentationFormat>Widescreen</PresentationFormat>
  <Paragraphs>2871</Paragraphs>
  <Slides>124</Slides>
  <Notes>120</Notes>
  <HiddenSlides>15</HiddenSlides>
  <MMClips>2</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9" baseType="lpstr">
      <vt:lpstr>Tahoma</vt:lpstr>
      <vt:lpstr>Calibri</vt:lpstr>
      <vt:lpstr>Courier</vt:lpstr>
      <vt:lpstr>Gill Sans MT</vt:lpstr>
      <vt:lpstr>Arial</vt:lpstr>
      <vt:lpstr>Courier New</vt:lpstr>
      <vt:lpstr>Arial Narrow</vt:lpstr>
      <vt:lpstr>Roboto Condensed</vt:lpstr>
      <vt:lpstr>Comic Sans MS</vt:lpstr>
      <vt:lpstr>Times New Roman</vt:lpstr>
      <vt:lpstr>Courier Std</vt:lpstr>
      <vt:lpstr>Wingdings</vt:lpstr>
      <vt:lpstr>Symbol</vt:lpstr>
      <vt:lpstr>NC - BaiGiangSo</vt:lpstr>
      <vt:lpstr>Picture</vt:lpstr>
      <vt:lpstr>PowerPoint Presentation</vt:lpstr>
      <vt:lpstr>PowerPoint Presentation</vt:lpstr>
      <vt:lpstr>Tổng quan</vt:lpstr>
      <vt:lpstr>Nội dung</vt:lpstr>
      <vt:lpstr>Giao thức và dịch vụ</vt:lpstr>
      <vt:lpstr>Hoạt động của tầng vận chuyển</vt:lpstr>
      <vt:lpstr>Transport Layer Actions</vt:lpstr>
      <vt:lpstr>Giao thức tầng vận chuyển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Multiplexing/demultiplexing</vt:lpstr>
      <vt:lpstr>Demultiplexing làm việc thế nào?</vt:lpstr>
      <vt:lpstr>Ví dụ về “connectionless - không kết nối”</vt:lpstr>
      <vt:lpstr>Hướng kết nối</vt:lpstr>
      <vt:lpstr>Ví dụ về “hướng kết nối”</vt:lpstr>
      <vt:lpstr>Tổng kết về Multiplexing, demultiplexing</vt:lpstr>
      <vt:lpstr>Nội dung</vt:lpstr>
      <vt:lpstr>UDP: User Datagram Protocol</vt:lpstr>
      <vt:lpstr>UDP: User Datagram Protocol</vt:lpstr>
      <vt:lpstr>UDP: User Datagram Protocol [RFC 768]</vt:lpstr>
      <vt:lpstr>UDP: Hoạt động</vt:lpstr>
      <vt:lpstr>UDP: Hoạt động</vt:lpstr>
      <vt:lpstr>UDP: Hoạt động</vt:lpstr>
      <vt:lpstr>UDP header</vt:lpstr>
      <vt:lpstr>UDP checksum</vt:lpstr>
      <vt:lpstr>Internet checksum</vt:lpstr>
      <vt:lpstr>Internet checksum: ví dụ</vt:lpstr>
      <vt:lpstr>Internet checksum: điểm yếu!</vt:lpstr>
      <vt:lpstr>Tổng kết: UDP</vt:lpstr>
      <vt:lpstr>Nội dung</vt:lpstr>
      <vt:lpstr>Nguyên lý truyền tin cậy</vt:lpstr>
      <vt:lpstr>Principles of reliable data transfer </vt:lpstr>
      <vt:lpstr>Principles of reliable data transfer </vt:lpstr>
      <vt:lpstr>Principles of reliable data transfer </vt:lpstr>
      <vt:lpstr>Reliable data transfer protocol (rdt): interfaces</vt:lpstr>
      <vt:lpstr>Truyền dữ liệu tin cậy: bắt đầu</vt:lpstr>
      <vt:lpstr>Tổng quan</vt:lpstr>
      <vt:lpstr>Truyền dữ liệu tin cậy</vt:lpstr>
      <vt:lpstr>rdt1.0 - Truyền dữ liệu tin cậy hoàn toàn</vt:lpstr>
      <vt:lpstr>Truyền dữ liệu tin cậy</vt:lpstr>
      <vt:lpstr>rdt2.0: Kênh truyền xảy ra lỗi</vt:lpstr>
      <vt:lpstr>rdt2.0: Kênh truyền xảy ra lỗi</vt:lpstr>
      <vt:lpstr>rdt2.0: hoạt động khi không lỗi</vt:lpstr>
      <vt:lpstr>rdt2.0: hoạt động khi có lỗi</vt:lpstr>
      <vt:lpstr>Truyền dữ liệu tin cậy</vt:lpstr>
      <vt:lpstr>rdt2.0 có lỗ hổng nghiêm trọng!</vt:lpstr>
      <vt:lpstr>rdt2.1 bên gửi, xử lý các ACK/NAK bị hỏng</vt:lpstr>
      <vt:lpstr>rdt2.1 bên gửi, xử lý các ACK/NAK bị hỏng</vt:lpstr>
      <vt:lpstr>rdt2.1: bên gửi, xử lý các ACK/NAK bị hỏng</vt:lpstr>
      <vt:lpstr>rdt2.1: bên nhận, xử lý các ACK/NAK bị hỏng</vt:lpstr>
      <vt:lpstr>Truyền dữ liệu tin cậy</vt:lpstr>
      <vt:lpstr>rdt2.2: một giao thức không cần NAK</vt:lpstr>
      <vt:lpstr>rdt2.2: một giao thức không cần NAK</vt:lpstr>
      <vt:lpstr>rdt2.2: các phần bên nhận và gửi</vt:lpstr>
      <vt:lpstr>Truyền dữ liệu tin cậy</vt:lpstr>
      <vt:lpstr>rdt3.0: các kênh với lỗi và mất mát</vt:lpstr>
      <vt:lpstr>Hoạt động của rdt3.0</vt:lpstr>
      <vt:lpstr>Hoạt động của rdt3.0</vt:lpstr>
      <vt:lpstr>Tổng kết về Truyền dữ liệu tin cậy</vt:lpstr>
      <vt:lpstr>Hiệu suất của rdt3.0 (stop-and-wait)</vt:lpstr>
      <vt:lpstr>rdt3.0: hoạt động stop-and-wait</vt:lpstr>
      <vt:lpstr>rdt3.0: hoạt động stop-and-wait</vt:lpstr>
      <vt:lpstr>rdt3.0: hoạt động giao thức “pipelined”</vt:lpstr>
      <vt:lpstr>Pipelining: tăng hiệu suất</vt:lpstr>
      <vt:lpstr>Go-Back-N: bên gửi</vt:lpstr>
      <vt:lpstr>Go-Back-N: bên nhận</vt:lpstr>
      <vt:lpstr>Go-Back-N: các hành động</vt:lpstr>
      <vt:lpstr>Go-Back-N in action</vt:lpstr>
      <vt:lpstr>Selective repeat</vt:lpstr>
      <vt:lpstr>Selective repeat</vt:lpstr>
      <vt:lpstr>Selective repeat: bên gửi và bên nhận</vt:lpstr>
      <vt:lpstr>Selective Repeat: các hành động</vt:lpstr>
      <vt:lpstr>Selective repeat: vấn đề</vt:lpstr>
      <vt:lpstr>Selective repeat: vấn đề</vt:lpstr>
      <vt:lpstr>Nội dung</vt:lpstr>
      <vt:lpstr>TCP: tổng quan  RFCs: 793,1122, 2018, 5681, 7323</vt:lpstr>
      <vt:lpstr>Cấu trúc của TCP segment</vt:lpstr>
      <vt:lpstr>TCP: Reliable data transfer </vt:lpstr>
      <vt:lpstr>TCP sequence numbers, ACKs</vt:lpstr>
      <vt:lpstr>TCP sequence numbers, ACKs: ví dụ</vt:lpstr>
      <vt:lpstr>TCP sequence numbers, ACKs</vt:lpstr>
      <vt:lpstr>TCP round trip time, timeout</vt:lpstr>
      <vt:lpstr>TCP round trip time, timeout</vt:lpstr>
      <vt:lpstr>TCP round trip time, timeout</vt:lpstr>
      <vt:lpstr>TCP Sender (tinh giản)</vt:lpstr>
      <vt:lpstr>TCP Receiver: ACK generation [RFC 5681]</vt:lpstr>
      <vt:lpstr>TCP: các trường hợp truyền lại</vt:lpstr>
      <vt:lpstr>TCP: các trường hợp truyền lại</vt:lpstr>
      <vt:lpstr>TCP: truyền lại nhanh</vt:lpstr>
      <vt:lpstr>TCP: flow control – điều khiển luồng</vt:lpstr>
      <vt:lpstr>TCP: điều khiển luồng</vt:lpstr>
      <vt:lpstr>TCP: điều khiển luồng</vt:lpstr>
      <vt:lpstr>TCP: điều khiển luồng</vt:lpstr>
      <vt:lpstr>TCP: điều khiển luồng</vt:lpstr>
      <vt:lpstr>TCP: quản lý kết nối</vt:lpstr>
      <vt:lpstr>TCP 3-way handshake: bắt tay 3 bước</vt:lpstr>
      <vt:lpstr>Đồng ý thiết lập kết nối</vt:lpstr>
      <vt:lpstr>2-way handshake scenarios</vt:lpstr>
      <vt:lpstr>2-way handshake scenarios</vt:lpstr>
      <vt:lpstr>2-way handshake scenarios</vt:lpstr>
      <vt:lpstr>Ví dụ thực tế</vt:lpstr>
      <vt:lpstr>Đóng kết nối</vt:lpstr>
      <vt:lpstr>Đóng kết nối </vt:lpstr>
      <vt:lpstr>Nội dung</vt:lpstr>
      <vt:lpstr>Quản lý tắc nghẽn của TCP: AIMD</vt:lpstr>
      <vt:lpstr>TCP: Điều khiển tắc nghẽn</vt:lpstr>
      <vt:lpstr>TCP slow start </vt:lpstr>
      <vt:lpstr>TCP: từ slow start đến congestion avoidance</vt:lpstr>
      <vt:lpstr>TCP: Điều khiển tắc nghẽn – Các giai đoạn</vt:lpstr>
      <vt:lpstr>TCP: Điều khiển tắc nghẽn – Chuyển giai đoạn</vt:lpstr>
      <vt:lpstr>Tổng kết</vt:lpstr>
      <vt:lpstr>Nội dung</vt:lpstr>
      <vt:lpstr>Evolving transport-layer functionality</vt:lpstr>
      <vt:lpstr>QUIC: Quick UDP Internet Connections</vt:lpstr>
      <vt:lpstr>QUIC: Quick UDP Internet Connections</vt:lpstr>
      <vt:lpstr>QUIC: Connection establishment</vt:lpstr>
      <vt:lpstr>QUIC: streams: parallelism, no HOL blocking</vt:lpstr>
      <vt:lpstr>Chương 3: Tổng kết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Hoàng Lộc</dc:creator>
  <cp:lastModifiedBy>Tô Nguyễn Nhật Quang</cp:lastModifiedBy>
  <cp:revision>124</cp:revision>
  <dcterms:created xsi:type="dcterms:W3CDTF">2023-03-03T01:55:04Z</dcterms:created>
  <dcterms:modified xsi:type="dcterms:W3CDTF">2023-09-07T07:27:39Z</dcterms:modified>
</cp:coreProperties>
</file>